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</p:sldMasterIdLst>
  <p:notesMasterIdLst>
    <p:notesMasterId r:id="rId45"/>
  </p:notesMasterIdLst>
  <p:sldIdLst>
    <p:sldId id="2147469599" r:id="rId6"/>
    <p:sldId id="266" r:id="rId7"/>
    <p:sldId id="2147469614" r:id="rId8"/>
    <p:sldId id="335" r:id="rId9"/>
    <p:sldId id="341" r:id="rId10"/>
    <p:sldId id="2147469848" r:id="rId11"/>
    <p:sldId id="334" r:id="rId12"/>
    <p:sldId id="330" r:id="rId13"/>
    <p:sldId id="276" r:id="rId14"/>
    <p:sldId id="2147469850" r:id="rId15"/>
    <p:sldId id="2147469851" r:id="rId16"/>
    <p:sldId id="265" r:id="rId17"/>
    <p:sldId id="259" r:id="rId18"/>
    <p:sldId id="326" r:id="rId19"/>
    <p:sldId id="2147469852" r:id="rId20"/>
    <p:sldId id="271" r:id="rId21"/>
    <p:sldId id="323" r:id="rId22"/>
    <p:sldId id="275" r:id="rId23"/>
    <p:sldId id="2147469853" r:id="rId24"/>
    <p:sldId id="327" r:id="rId25"/>
    <p:sldId id="263" r:id="rId26"/>
    <p:sldId id="2147469854" r:id="rId27"/>
    <p:sldId id="2147469855" r:id="rId28"/>
    <p:sldId id="2147469856" r:id="rId29"/>
    <p:sldId id="262" r:id="rId30"/>
    <p:sldId id="267" r:id="rId31"/>
    <p:sldId id="328" r:id="rId32"/>
    <p:sldId id="268" r:id="rId33"/>
    <p:sldId id="2147469857" r:id="rId34"/>
    <p:sldId id="2147469858" r:id="rId35"/>
    <p:sldId id="2147469859" r:id="rId36"/>
    <p:sldId id="269" r:id="rId37"/>
    <p:sldId id="332" r:id="rId38"/>
    <p:sldId id="2147469860" r:id="rId39"/>
    <p:sldId id="284" r:id="rId40"/>
    <p:sldId id="285" r:id="rId41"/>
    <p:sldId id="295" r:id="rId42"/>
    <p:sldId id="2147469861" r:id="rId43"/>
    <p:sldId id="2147469862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F6CF"/>
    <a:srgbClr val="1F436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FFECD-03E8-4575-A12D-CC454616DEA3}" v="15" dt="2024-10-14T09:22:18.1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io Garcia Tome" userId="446d930b-a587-4406-a64b-ed49b2b521fa" providerId="ADAL" clId="{A383B0A6-F5FA-42B1-87B5-04FE386FEE28}"/>
    <pc:docChg chg="undo custSel addSld delSld modSld">
      <pc:chgData name="Rocio Garcia Tome" userId="446d930b-a587-4406-a64b-ed49b2b521fa" providerId="ADAL" clId="{A383B0A6-F5FA-42B1-87B5-04FE386FEE28}" dt="2024-10-11T12:11:58.605" v="453" actId="207"/>
      <pc:docMkLst>
        <pc:docMk/>
      </pc:docMkLst>
      <pc:sldChg chg="delSp modSp add mod">
        <pc:chgData name="Rocio Garcia Tome" userId="446d930b-a587-4406-a64b-ed49b2b521fa" providerId="ADAL" clId="{A383B0A6-F5FA-42B1-87B5-04FE386FEE28}" dt="2024-09-30T10:00:53.045" v="178" actId="403"/>
        <pc:sldMkLst>
          <pc:docMk/>
          <pc:sldMk cId="1588060134" sldId="256"/>
        </pc:sldMkLst>
        <pc:spChg chg="del">
          <ac:chgData name="Rocio Garcia Tome" userId="446d930b-a587-4406-a64b-ed49b2b521fa" providerId="ADAL" clId="{A383B0A6-F5FA-42B1-87B5-04FE386FEE28}" dt="2024-09-30T10:00:25.830" v="171" actId="478"/>
          <ac:spMkLst>
            <pc:docMk/>
            <pc:sldMk cId="1588060134" sldId="256"/>
            <ac:spMk id="2" creationId="{AE46B95F-FFB6-5CF8-D73A-7E4F3FBC70A2}"/>
          </ac:spMkLst>
        </pc:spChg>
        <pc:spChg chg="mod">
          <ac:chgData name="Rocio Garcia Tome" userId="446d930b-a587-4406-a64b-ed49b2b521fa" providerId="ADAL" clId="{A383B0A6-F5FA-42B1-87B5-04FE386FEE28}" dt="2024-09-30T10:00:53.045" v="178" actId="403"/>
          <ac:spMkLst>
            <pc:docMk/>
            <pc:sldMk cId="1588060134" sldId="256"/>
            <ac:spMk id="15" creationId="{EB9A4724-0891-EE16-D7E5-C73809E8C211}"/>
          </ac:spMkLst>
        </pc:spChg>
        <pc:grpChg chg="mod">
          <ac:chgData name="Rocio Garcia Tome" userId="446d930b-a587-4406-a64b-ed49b2b521fa" providerId="ADAL" clId="{A383B0A6-F5FA-42B1-87B5-04FE386FEE28}" dt="2024-09-30T10:00:28.796" v="172" actId="1076"/>
          <ac:grpSpMkLst>
            <pc:docMk/>
            <pc:sldMk cId="1588060134" sldId="256"/>
            <ac:grpSpMk id="3" creationId="{09BF34E7-512E-0DF8-BEDF-D45FB838921F}"/>
          </ac:grpSpMkLst>
        </pc:grpChg>
      </pc:sldChg>
      <pc:sldChg chg="modSp add mod">
        <pc:chgData name="Rocio Garcia Tome" userId="446d930b-a587-4406-a64b-ed49b2b521fa" providerId="ADAL" clId="{A383B0A6-F5FA-42B1-87B5-04FE386FEE28}" dt="2024-09-30T11:16:22.102" v="283" actId="14100"/>
        <pc:sldMkLst>
          <pc:docMk/>
          <pc:sldMk cId="130562787" sldId="264"/>
        </pc:sldMkLst>
        <pc:picChg chg="mod">
          <ac:chgData name="Rocio Garcia Tome" userId="446d930b-a587-4406-a64b-ed49b2b521fa" providerId="ADAL" clId="{A383B0A6-F5FA-42B1-87B5-04FE386FEE28}" dt="2024-09-30T11:16:22.102" v="283" actId="14100"/>
          <ac:picMkLst>
            <pc:docMk/>
            <pc:sldMk cId="130562787" sldId="264"/>
            <ac:picMk id="2" creationId="{C76D7CBF-D9EA-C300-FB4D-BAD1491A0135}"/>
          </ac:picMkLst>
        </pc:picChg>
      </pc:sldChg>
      <pc:sldChg chg="addSp modSp mod">
        <pc:chgData name="Rocio Garcia Tome" userId="446d930b-a587-4406-a64b-ed49b2b521fa" providerId="ADAL" clId="{A383B0A6-F5FA-42B1-87B5-04FE386FEE28}" dt="2024-10-11T12:11:58.605" v="453" actId="207"/>
        <pc:sldMkLst>
          <pc:docMk/>
          <pc:sldMk cId="2240265297" sldId="276"/>
        </pc:sldMkLst>
        <pc:spChg chg="add mod">
          <ac:chgData name="Rocio Garcia Tome" userId="446d930b-a587-4406-a64b-ed49b2b521fa" providerId="ADAL" clId="{A383B0A6-F5FA-42B1-87B5-04FE386FEE28}" dt="2024-10-11T12:11:58.605" v="453" actId="207"/>
          <ac:spMkLst>
            <pc:docMk/>
            <pc:sldMk cId="2240265297" sldId="276"/>
            <ac:spMk id="10" creationId="{65AF0F49-1D50-24DE-9ECD-4F6FCD9867DC}"/>
          </ac:spMkLst>
        </pc:spChg>
      </pc:sldChg>
      <pc:sldChg chg="addSp modSp">
        <pc:chgData name="Rocio Garcia Tome" userId="446d930b-a587-4406-a64b-ed49b2b521fa" providerId="ADAL" clId="{A383B0A6-F5FA-42B1-87B5-04FE386FEE28}" dt="2024-10-11T12:11:26.852" v="443"/>
        <pc:sldMkLst>
          <pc:docMk/>
          <pc:sldMk cId="4172286109" sldId="279"/>
        </pc:sldMkLst>
        <pc:spChg chg="add mod">
          <ac:chgData name="Rocio Garcia Tome" userId="446d930b-a587-4406-a64b-ed49b2b521fa" providerId="ADAL" clId="{A383B0A6-F5FA-42B1-87B5-04FE386FEE28}" dt="2024-10-11T12:11:26.852" v="443"/>
          <ac:spMkLst>
            <pc:docMk/>
            <pc:sldMk cId="4172286109" sldId="279"/>
            <ac:spMk id="9" creationId="{12E61F5E-C6A1-7BEE-D4AF-EA640C193A02}"/>
          </ac:spMkLst>
        </pc:spChg>
      </pc:sldChg>
      <pc:sldChg chg="modSp add mod">
        <pc:chgData name="Rocio Garcia Tome" userId="446d930b-a587-4406-a64b-ed49b2b521fa" providerId="ADAL" clId="{A383B0A6-F5FA-42B1-87B5-04FE386FEE28}" dt="2024-09-30T11:15:54.538" v="280" actId="14100"/>
        <pc:sldMkLst>
          <pc:docMk/>
          <pc:sldMk cId="4234369538" sldId="280"/>
        </pc:sldMkLst>
        <pc:picChg chg="mod">
          <ac:chgData name="Rocio Garcia Tome" userId="446d930b-a587-4406-a64b-ed49b2b521fa" providerId="ADAL" clId="{A383B0A6-F5FA-42B1-87B5-04FE386FEE28}" dt="2024-09-30T11:15:54.538" v="280" actId="14100"/>
          <ac:picMkLst>
            <pc:docMk/>
            <pc:sldMk cId="4234369538" sldId="280"/>
            <ac:picMk id="2" creationId="{196C9307-2220-2A71-F18C-79BB28BA083B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4:55.900" v="265" actId="14100"/>
        <pc:sldMkLst>
          <pc:docMk/>
          <pc:sldMk cId="2836483947" sldId="281"/>
        </pc:sldMkLst>
        <pc:picChg chg="mod">
          <ac:chgData name="Rocio Garcia Tome" userId="446d930b-a587-4406-a64b-ed49b2b521fa" providerId="ADAL" clId="{A383B0A6-F5FA-42B1-87B5-04FE386FEE28}" dt="2024-09-30T11:14:55.900" v="265" actId="14100"/>
          <ac:picMkLst>
            <pc:docMk/>
            <pc:sldMk cId="2836483947" sldId="281"/>
            <ac:picMk id="2" creationId="{C7C3DC24-A07C-F10C-30B0-E10EB3F7C2D4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5:08.840" v="268" actId="14100"/>
        <pc:sldMkLst>
          <pc:docMk/>
          <pc:sldMk cId="116027897" sldId="282"/>
        </pc:sldMkLst>
        <pc:picChg chg="mod">
          <ac:chgData name="Rocio Garcia Tome" userId="446d930b-a587-4406-a64b-ed49b2b521fa" providerId="ADAL" clId="{A383B0A6-F5FA-42B1-87B5-04FE386FEE28}" dt="2024-09-30T11:15:08.840" v="268" actId="14100"/>
          <ac:picMkLst>
            <pc:docMk/>
            <pc:sldMk cId="116027897" sldId="282"/>
            <ac:picMk id="3" creationId="{99284299-F3FD-20CB-6887-81DE4C9862BF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5:26.365" v="273" actId="1076"/>
        <pc:sldMkLst>
          <pc:docMk/>
          <pc:sldMk cId="2459327422" sldId="283"/>
        </pc:sldMkLst>
        <pc:picChg chg="mod">
          <ac:chgData name="Rocio Garcia Tome" userId="446d930b-a587-4406-a64b-ed49b2b521fa" providerId="ADAL" clId="{A383B0A6-F5FA-42B1-87B5-04FE386FEE28}" dt="2024-09-30T11:15:26.365" v="273" actId="1076"/>
          <ac:picMkLst>
            <pc:docMk/>
            <pc:sldMk cId="2459327422" sldId="283"/>
            <ac:picMk id="3" creationId="{74B60BF0-32B7-E1B1-FF22-5121293824D9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0:52.384" v="353" actId="14100"/>
        <pc:sldMkLst>
          <pc:docMk/>
          <pc:sldMk cId="2373591712" sldId="286"/>
        </pc:sldMkLst>
        <pc:picChg chg="mod">
          <ac:chgData name="Rocio Garcia Tome" userId="446d930b-a587-4406-a64b-ed49b2b521fa" providerId="ADAL" clId="{A383B0A6-F5FA-42B1-87B5-04FE386FEE28}" dt="2024-09-30T11:20:52.384" v="353" actId="14100"/>
          <ac:picMkLst>
            <pc:docMk/>
            <pc:sldMk cId="2373591712" sldId="286"/>
            <ac:picMk id="3" creationId="{FDAB7808-FDC4-D0E5-64C1-D6BC797090C5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1:01.480" v="356" actId="14100"/>
        <pc:sldMkLst>
          <pc:docMk/>
          <pc:sldMk cId="2779012563" sldId="287"/>
        </pc:sldMkLst>
        <pc:picChg chg="mod">
          <ac:chgData name="Rocio Garcia Tome" userId="446d930b-a587-4406-a64b-ed49b2b521fa" providerId="ADAL" clId="{A383B0A6-F5FA-42B1-87B5-04FE386FEE28}" dt="2024-09-30T11:21:01.480" v="356" actId="14100"/>
          <ac:picMkLst>
            <pc:docMk/>
            <pc:sldMk cId="2779012563" sldId="287"/>
            <ac:picMk id="4" creationId="{5B2C9F88-18C6-7D3B-5394-B52525361CCE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1:12.743" v="359" actId="14100"/>
        <pc:sldMkLst>
          <pc:docMk/>
          <pc:sldMk cId="1608918006" sldId="288"/>
        </pc:sldMkLst>
        <pc:picChg chg="mod">
          <ac:chgData name="Rocio Garcia Tome" userId="446d930b-a587-4406-a64b-ed49b2b521fa" providerId="ADAL" clId="{A383B0A6-F5FA-42B1-87B5-04FE386FEE28}" dt="2024-09-30T11:21:12.743" v="359" actId="14100"/>
          <ac:picMkLst>
            <pc:docMk/>
            <pc:sldMk cId="1608918006" sldId="288"/>
            <ac:picMk id="3" creationId="{37D70114-BFEC-09B7-E916-44300F5CC12D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1:22.395" v="362" actId="14100"/>
        <pc:sldMkLst>
          <pc:docMk/>
          <pc:sldMk cId="897507357" sldId="289"/>
        </pc:sldMkLst>
        <pc:picChg chg="mod">
          <ac:chgData name="Rocio Garcia Tome" userId="446d930b-a587-4406-a64b-ed49b2b521fa" providerId="ADAL" clId="{A383B0A6-F5FA-42B1-87B5-04FE386FEE28}" dt="2024-09-30T11:21:22.395" v="362" actId="14100"/>
          <ac:picMkLst>
            <pc:docMk/>
            <pc:sldMk cId="897507357" sldId="289"/>
            <ac:picMk id="4" creationId="{FCB9D6CA-25C6-C019-9505-32DD0E23BDCE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1:46.980" v="370" actId="14100"/>
        <pc:sldMkLst>
          <pc:docMk/>
          <pc:sldMk cId="1251734620" sldId="290"/>
        </pc:sldMkLst>
        <pc:picChg chg="mod">
          <ac:chgData name="Rocio Garcia Tome" userId="446d930b-a587-4406-a64b-ed49b2b521fa" providerId="ADAL" clId="{A383B0A6-F5FA-42B1-87B5-04FE386FEE28}" dt="2024-09-30T11:21:46.980" v="370" actId="14100"/>
          <ac:picMkLst>
            <pc:docMk/>
            <pc:sldMk cId="1251734620" sldId="290"/>
            <ac:picMk id="3" creationId="{90E5B982-7E61-E196-FE4F-04AB2937CF31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7:49.846" v="291" actId="1076"/>
        <pc:sldMkLst>
          <pc:docMk/>
          <pc:sldMk cId="1252483038" sldId="291"/>
        </pc:sldMkLst>
        <pc:picChg chg="mod">
          <ac:chgData name="Rocio Garcia Tome" userId="446d930b-a587-4406-a64b-ed49b2b521fa" providerId="ADAL" clId="{A383B0A6-F5FA-42B1-87B5-04FE386FEE28}" dt="2024-09-30T11:17:49.846" v="291" actId="1076"/>
          <ac:picMkLst>
            <pc:docMk/>
            <pc:sldMk cId="1252483038" sldId="291"/>
            <ac:picMk id="3" creationId="{93C0B0B4-D910-4DAC-754A-4E54FD6D47EA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8:07.154" v="297" actId="14100"/>
        <pc:sldMkLst>
          <pc:docMk/>
          <pc:sldMk cId="2883788698" sldId="292"/>
        </pc:sldMkLst>
        <pc:picChg chg="mod">
          <ac:chgData name="Rocio Garcia Tome" userId="446d930b-a587-4406-a64b-ed49b2b521fa" providerId="ADAL" clId="{A383B0A6-F5FA-42B1-87B5-04FE386FEE28}" dt="2024-09-30T11:18:07.154" v="297" actId="14100"/>
          <ac:picMkLst>
            <pc:docMk/>
            <pc:sldMk cId="2883788698" sldId="292"/>
            <ac:picMk id="2" creationId="{63D1290E-BC67-DAF6-5A55-CF58C57688E8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8:22.063" v="301" actId="14100"/>
        <pc:sldMkLst>
          <pc:docMk/>
          <pc:sldMk cId="1193188574" sldId="293"/>
        </pc:sldMkLst>
        <pc:picChg chg="mod">
          <ac:chgData name="Rocio Garcia Tome" userId="446d930b-a587-4406-a64b-ed49b2b521fa" providerId="ADAL" clId="{A383B0A6-F5FA-42B1-87B5-04FE386FEE28}" dt="2024-09-30T11:18:22.063" v="301" actId="14100"/>
          <ac:picMkLst>
            <pc:docMk/>
            <pc:sldMk cId="1193188574" sldId="293"/>
            <ac:picMk id="3" creationId="{A122CB0A-1244-C8C9-A5F4-72DE1CD4B192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8:33.829" v="305" actId="14100"/>
        <pc:sldMkLst>
          <pc:docMk/>
          <pc:sldMk cId="1715921525" sldId="294"/>
        </pc:sldMkLst>
        <pc:picChg chg="mod">
          <ac:chgData name="Rocio Garcia Tome" userId="446d930b-a587-4406-a64b-ed49b2b521fa" providerId="ADAL" clId="{A383B0A6-F5FA-42B1-87B5-04FE386FEE28}" dt="2024-09-30T11:18:33.829" v="305" actId="14100"/>
          <ac:picMkLst>
            <pc:docMk/>
            <pc:sldMk cId="1715921525" sldId="294"/>
            <ac:picMk id="3" creationId="{A9736DC7-DDBB-7F4E-B6AE-8DC892BF029A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9:11.253" v="317" actId="14100"/>
        <pc:sldMkLst>
          <pc:docMk/>
          <pc:sldMk cId="4174511105" sldId="297"/>
        </pc:sldMkLst>
        <pc:picChg chg="mod">
          <ac:chgData name="Rocio Garcia Tome" userId="446d930b-a587-4406-a64b-ed49b2b521fa" providerId="ADAL" clId="{A383B0A6-F5FA-42B1-87B5-04FE386FEE28}" dt="2024-09-30T11:19:11.253" v="317" actId="14100"/>
          <ac:picMkLst>
            <pc:docMk/>
            <pc:sldMk cId="4174511105" sldId="297"/>
            <ac:picMk id="5" creationId="{4691E1D5-9641-A23F-1117-B0220A6FEA74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9:30.717" v="325" actId="14100"/>
        <pc:sldMkLst>
          <pc:docMk/>
          <pc:sldMk cId="3544249306" sldId="298"/>
        </pc:sldMkLst>
        <pc:picChg chg="mod">
          <ac:chgData name="Rocio Garcia Tome" userId="446d930b-a587-4406-a64b-ed49b2b521fa" providerId="ADAL" clId="{A383B0A6-F5FA-42B1-87B5-04FE386FEE28}" dt="2024-09-30T11:19:30.717" v="325" actId="14100"/>
          <ac:picMkLst>
            <pc:docMk/>
            <pc:sldMk cId="3544249306" sldId="298"/>
            <ac:picMk id="3" creationId="{E57FA916-0EC0-D13E-A35C-1BBAC58CECE0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2:06.922" v="376" actId="14100"/>
        <pc:sldMkLst>
          <pc:docMk/>
          <pc:sldMk cId="3734896743" sldId="307"/>
        </pc:sldMkLst>
        <pc:picChg chg="mod">
          <ac:chgData name="Rocio Garcia Tome" userId="446d930b-a587-4406-a64b-ed49b2b521fa" providerId="ADAL" clId="{A383B0A6-F5FA-42B1-87B5-04FE386FEE28}" dt="2024-09-30T11:22:06.922" v="376" actId="14100"/>
          <ac:picMkLst>
            <pc:docMk/>
            <pc:sldMk cId="3734896743" sldId="307"/>
            <ac:picMk id="5" creationId="{5A15FC7B-A084-5027-BAD3-703569BB6531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1:37.469" v="367" actId="14100"/>
        <pc:sldMkLst>
          <pc:docMk/>
          <pc:sldMk cId="1904159781" sldId="312"/>
        </pc:sldMkLst>
        <pc:picChg chg="mod">
          <ac:chgData name="Rocio Garcia Tome" userId="446d930b-a587-4406-a64b-ed49b2b521fa" providerId="ADAL" clId="{A383B0A6-F5FA-42B1-87B5-04FE386FEE28}" dt="2024-09-30T11:21:37.469" v="367" actId="14100"/>
          <ac:picMkLst>
            <pc:docMk/>
            <pc:sldMk cId="1904159781" sldId="312"/>
            <ac:picMk id="3" creationId="{F168C21B-1428-ECCC-408A-91888B3AAA6D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2:58.304" v="389" actId="14100"/>
        <pc:sldMkLst>
          <pc:docMk/>
          <pc:sldMk cId="236868145" sldId="313"/>
        </pc:sldMkLst>
        <pc:picChg chg="mod">
          <ac:chgData name="Rocio Garcia Tome" userId="446d930b-a587-4406-a64b-ed49b2b521fa" providerId="ADAL" clId="{A383B0A6-F5FA-42B1-87B5-04FE386FEE28}" dt="2024-09-30T11:22:58.304" v="389" actId="14100"/>
          <ac:picMkLst>
            <pc:docMk/>
            <pc:sldMk cId="236868145" sldId="313"/>
            <ac:picMk id="4" creationId="{2E530519-D224-796B-1A1E-23A2C2E5E8ED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2:16.283" v="379" actId="14100"/>
        <pc:sldMkLst>
          <pc:docMk/>
          <pc:sldMk cId="1583209558" sldId="314"/>
        </pc:sldMkLst>
        <pc:picChg chg="mod">
          <ac:chgData name="Rocio Garcia Tome" userId="446d930b-a587-4406-a64b-ed49b2b521fa" providerId="ADAL" clId="{A383B0A6-F5FA-42B1-87B5-04FE386FEE28}" dt="2024-09-30T11:22:16.283" v="379" actId="14100"/>
          <ac:picMkLst>
            <pc:docMk/>
            <pc:sldMk cId="1583209558" sldId="314"/>
            <ac:picMk id="3" creationId="{C26D157B-F783-E600-A592-AACF1B65774C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2:24.844" v="382" actId="14100"/>
        <pc:sldMkLst>
          <pc:docMk/>
          <pc:sldMk cId="1701992479" sldId="315"/>
        </pc:sldMkLst>
        <pc:picChg chg="mod">
          <ac:chgData name="Rocio Garcia Tome" userId="446d930b-a587-4406-a64b-ed49b2b521fa" providerId="ADAL" clId="{A383B0A6-F5FA-42B1-87B5-04FE386FEE28}" dt="2024-09-30T11:22:24.844" v="382" actId="14100"/>
          <ac:picMkLst>
            <pc:docMk/>
            <pc:sldMk cId="1701992479" sldId="315"/>
            <ac:picMk id="4" creationId="{18B7E29B-902C-FB74-3049-9CED17CDF4AB}"/>
          </ac:picMkLst>
        </pc:picChg>
      </pc:sldChg>
      <pc:sldChg chg="addSp modSp">
        <pc:chgData name="Rocio Garcia Tome" userId="446d930b-a587-4406-a64b-ed49b2b521fa" providerId="ADAL" clId="{A383B0A6-F5FA-42B1-87B5-04FE386FEE28}" dt="2024-10-11T12:11:20.261" v="442"/>
        <pc:sldMkLst>
          <pc:docMk/>
          <pc:sldMk cId="299067389" sldId="330"/>
        </pc:sldMkLst>
        <pc:spChg chg="add mod">
          <ac:chgData name="Rocio Garcia Tome" userId="446d930b-a587-4406-a64b-ed49b2b521fa" providerId="ADAL" clId="{A383B0A6-F5FA-42B1-87B5-04FE386FEE28}" dt="2024-10-11T12:11:20.261" v="442"/>
          <ac:spMkLst>
            <pc:docMk/>
            <pc:sldMk cId="299067389" sldId="330"/>
            <ac:spMk id="3" creationId="{EDECA335-8154-D366-D4E8-A6CABEA49753}"/>
          </ac:spMkLst>
        </pc:spChg>
      </pc:sldChg>
      <pc:sldChg chg="addSp modSp mod">
        <pc:chgData name="Rocio Garcia Tome" userId="446d930b-a587-4406-a64b-ed49b2b521fa" providerId="ADAL" clId="{A383B0A6-F5FA-42B1-87B5-04FE386FEE28}" dt="2024-10-11T12:11:10.786" v="441" actId="1076"/>
        <pc:sldMkLst>
          <pc:docMk/>
          <pc:sldMk cId="250498252" sldId="334"/>
        </pc:sldMkLst>
        <pc:spChg chg="add mod">
          <ac:chgData name="Rocio Garcia Tome" userId="446d930b-a587-4406-a64b-ed49b2b521fa" providerId="ADAL" clId="{A383B0A6-F5FA-42B1-87B5-04FE386FEE28}" dt="2024-10-11T12:11:10.786" v="441" actId="1076"/>
          <ac:spMkLst>
            <pc:docMk/>
            <pc:sldMk cId="250498252" sldId="334"/>
            <ac:spMk id="3" creationId="{49D6E641-8F6D-737C-2096-59E8CAF0ABCE}"/>
          </ac:spMkLst>
        </pc:spChg>
      </pc:sldChg>
      <pc:sldChg chg="addSp modSp">
        <pc:chgData name="Rocio Garcia Tome" userId="446d930b-a587-4406-a64b-ed49b2b521fa" providerId="ADAL" clId="{A383B0A6-F5FA-42B1-87B5-04FE386FEE28}" dt="2024-10-11T12:08:00.285" v="395"/>
        <pc:sldMkLst>
          <pc:docMk/>
          <pc:sldMk cId="1016850518" sldId="335"/>
        </pc:sldMkLst>
        <pc:spChg chg="add mod">
          <ac:chgData name="Rocio Garcia Tome" userId="446d930b-a587-4406-a64b-ed49b2b521fa" providerId="ADAL" clId="{A383B0A6-F5FA-42B1-87B5-04FE386FEE28}" dt="2024-10-11T12:08:00.285" v="395"/>
          <ac:spMkLst>
            <pc:docMk/>
            <pc:sldMk cId="1016850518" sldId="335"/>
            <ac:spMk id="31" creationId="{AC1DDCDE-0D2C-07EA-EDDF-1912A443A2B3}"/>
          </ac:spMkLst>
        </pc:spChg>
        <pc:picChg chg="add mod">
          <ac:chgData name="Rocio Garcia Tome" userId="446d930b-a587-4406-a64b-ed49b2b521fa" providerId="ADAL" clId="{A383B0A6-F5FA-42B1-87B5-04FE386FEE28}" dt="2024-10-11T12:08:00.285" v="395"/>
          <ac:picMkLst>
            <pc:docMk/>
            <pc:sldMk cId="1016850518" sldId="335"/>
            <ac:picMk id="25" creationId="{AF007ECA-471E-8D21-6E42-C9626A8B7D71}"/>
          </ac:picMkLst>
        </pc:picChg>
      </pc:sldChg>
      <pc:sldChg chg="addSp modSp">
        <pc:chgData name="Rocio Garcia Tome" userId="446d930b-a587-4406-a64b-ed49b2b521fa" providerId="ADAL" clId="{A383B0A6-F5FA-42B1-87B5-04FE386FEE28}" dt="2024-10-11T12:08:02.063" v="396"/>
        <pc:sldMkLst>
          <pc:docMk/>
          <pc:sldMk cId="2313950411" sldId="336"/>
        </pc:sldMkLst>
        <pc:spChg chg="add mod">
          <ac:chgData name="Rocio Garcia Tome" userId="446d930b-a587-4406-a64b-ed49b2b521fa" providerId="ADAL" clId="{A383B0A6-F5FA-42B1-87B5-04FE386FEE28}" dt="2024-10-11T12:08:02.063" v="396"/>
          <ac:spMkLst>
            <pc:docMk/>
            <pc:sldMk cId="2313950411" sldId="336"/>
            <ac:spMk id="21" creationId="{5AE05489-15EE-16AD-482C-26A4D21B35F6}"/>
          </ac:spMkLst>
        </pc:spChg>
        <pc:picChg chg="add mod">
          <ac:chgData name="Rocio Garcia Tome" userId="446d930b-a587-4406-a64b-ed49b2b521fa" providerId="ADAL" clId="{A383B0A6-F5FA-42B1-87B5-04FE386FEE28}" dt="2024-10-11T12:08:02.063" v="396"/>
          <ac:picMkLst>
            <pc:docMk/>
            <pc:sldMk cId="2313950411" sldId="336"/>
            <ac:picMk id="16" creationId="{E6961CDF-6964-71A0-E983-E998D4DCB3AC}"/>
          </ac:picMkLst>
        </pc:picChg>
      </pc:sldChg>
      <pc:sldChg chg="addSp modSp">
        <pc:chgData name="Rocio Garcia Tome" userId="446d930b-a587-4406-a64b-ed49b2b521fa" providerId="ADAL" clId="{A383B0A6-F5FA-42B1-87B5-04FE386FEE28}" dt="2024-10-11T12:11:29.410" v="444"/>
        <pc:sldMkLst>
          <pc:docMk/>
          <pc:sldMk cId="1321908465" sldId="369"/>
        </pc:sldMkLst>
        <pc:spChg chg="add mod">
          <ac:chgData name="Rocio Garcia Tome" userId="446d930b-a587-4406-a64b-ed49b2b521fa" providerId="ADAL" clId="{A383B0A6-F5FA-42B1-87B5-04FE386FEE28}" dt="2024-10-11T12:11:29.410" v="444"/>
          <ac:spMkLst>
            <pc:docMk/>
            <pc:sldMk cId="1321908465" sldId="369"/>
            <ac:spMk id="2" creationId="{176DA005-2BFA-658E-C0E1-3797BDA693EF}"/>
          </ac:spMkLst>
        </pc:spChg>
      </pc:sldChg>
      <pc:sldChg chg="modSp add mod">
        <pc:chgData name="Rocio Garcia Tome" userId="446d930b-a587-4406-a64b-ed49b2b521fa" providerId="ADAL" clId="{A383B0A6-F5FA-42B1-87B5-04FE386FEE28}" dt="2024-09-30T11:13:41.751" v="245" actId="1076"/>
        <pc:sldMkLst>
          <pc:docMk/>
          <pc:sldMk cId="278780181" sldId="392"/>
        </pc:sldMkLst>
        <pc:picChg chg="mod">
          <ac:chgData name="Rocio Garcia Tome" userId="446d930b-a587-4406-a64b-ed49b2b521fa" providerId="ADAL" clId="{A383B0A6-F5FA-42B1-87B5-04FE386FEE28}" dt="2024-09-30T11:13:41.751" v="245" actId="1076"/>
          <ac:picMkLst>
            <pc:docMk/>
            <pc:sldMk cId="278780181" sldId="392"/>
            <ac:picMk id="6" creationId="{F1ADD208-C502-F5C9-4DCC-B36AC0B1805A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3:49.276" v="247" actId="1076"/>
        <pc:sldMkLst>
          <pc:docMk/>
          <pc:sldMk cId="4069020804" sldId="393"/>
        </pc:sldMkLst>
        <pc:picChg chg="mod">
          <ac:chgData name="Rocio Garcia Tome" userId="446d930b-a587-4406-a64b-ed49b2b521fa" providerId="ADAL" clId="{A383B0A6-F5FA-42B1-87B5-04FE386FEE28}" dt="2024-09-30T11:13:49.276" v="247" actId="1076"/>
          <ac:picMkLst>
            <pc:docMk/>
            <pc:sldMk cId="4069020804" sldId="393"/>
            <ac:picMk id="3" creationId="{0B92D213-1680-6075-90E6-596A17CAEC86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06.681" v="397"/>
        <pc:sldMkLst>
          <pc:docMk/>
          <pc:sldMk cId="1135383705" sldId="441"/>
        </pc:sldMkLst>
        <pc:spChg chg="add mod">
          <ac:chgData name="Rocio Garcia Tome" userId="446d930b-a587-4406-a64b-ed49b2b521fa" providerId="ADAL" clId="{A383B0A6-F5FA-42B1-87B5-04FE386FEE28}" dt="2024-10-11T12:08:06.681" v="397"/>
          <ac:spMkLst>
            <pc:docMk/>
            <pc:sldMk cId="1135383705" sldId="441"/>
            <ac:spMk id="31" creationId="{4846E2B1-9D25-6FD6-6A9C-78DAB682B146}"/>
          </ac:spMkLst>
        </pc:spChg>
        <pc:picChg chg="add mod">
          <ac:chgData name="Rocio Garcia Tome" userId="446d930b-a587-4406-a64b-ed49b2b521fa" providerId="ADAL" clId="{A383B0A6-F5FA-42B1-87B5-04FE386FEE28}" dt="2024-10-11T12:08:06.681" v="397"/>
          <ac:picMkLst>
            <pc:docMk/>
            <pc:sldMk cId="1135383705" sldId="441"/>
            <ac:picMk id="25" creationId="{9648017C-E89F-3063-6A26-0D0FCCF4EE20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08.811" v="398"/>
        <pc:sldMkLst>
          <pc:docMk/>
          <pc:sldMk cId="890405190" sldId="442"/>
        </pc:sldMkLst>
        <pc:spChg chg="add mod">
          <ac:chgData name="Rocio Garcia Tome" userId="446d930b-a587-4406-a64b-ed49b2b521fa" providerId="ADAL" clId="{A383B0A6-F5FA-42B1-87B5-04FE386FEE28}" dt="2024-10-11T12:08:08.811" v="398"/>
          <ac:spMkLst>
            <pc:docMk/>
            <pc:sldMk cId="890405190" sldId="442"/>
            <ac:spMk id="31" creationId="{7224712B-742E-42C2-D8C3-7FBA037FEA75}"/>
          </ac:spMkLst>
        </pc:spChg>
        <pc:picChg chg="add mod">
          <ac:chgData name="Rocio Garcia Tome" userId="446d930b-a587-4406-a64b-ed49b2b521fa" providerId="ADAL" clId="{A383B0A6-F5FA-42B1-87B5-04FE386FEE28}" dt="2024-10-11T12:08:08.811" v="398"/>
          <ac:picMkLst>
            <pc:docMk/>
            <pc:sldMk cId="890405190" sldId="442"/>
            <ac:picMk id="25" creationId="{8C19A66B-F96C-FCB7-251A-50BAE8A14D70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11.429" v="399"/>
        <pc:sldMkLst>
          <pc:docMk/>
          <pc:sldMk cId="127021290" sldId="443"/>
        </pc:sldMkLst>
        <pc:spChg chg="add mod">
          <ac:chgData name="Rocio Garcia Tome" userId="446d930b-a587-4406-a64b-ed49b2b521fa" providerId="ADAL" clId="{A383B0A6-F5FA-42B1-87B5-04FE386FEE28}" dt="2024-10-11T12:08:11.429" v="399"/>
          <ac:spMkLst>
            <pc:docMk/>
            <pc:sldMk cId="127021290" sldId="443"/>
            <ac:spMk id="31" creationId="{8CB8B81C-7D44-D978-89DD-0CE6DB8D0555}"/>
          </ac:spMkLst>
        </pc:spChg>
        <pc:picChg chg="add mod">
          <ac:chgData name="Rocio Garcia Tome" userId="446d930b-a587-4406-a64b-ed49b2b521fa" providerId="ADAL" clId="{A383B0A6-F5FA-42B1-87B5-04FE386FEE28}" dt="2024-10-11T12:08:11.429" v="399"/>
          <ac:picMkLst>
            <pc:docMk/>
            <pc:sldMk cId="127021290" sldId="443"/>
            <ac:picMk id="25" creationId="{B6858265-7869-55B1-1905-DA04ADDB7735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13.740" v="400"/>
        <pc:sldMkLst>
          <pc:docMk/>
          <pc:sldMk cId="3121453302" sldId="444"/>
        </pc:sldMkLst>
        <pc:spChg chg="add mod">
          <ac:chgData name="Rocio Garcia Tome" userId="446d930b-a587-4406-a64b-ed49b2b521fa" providerId="ADAL" clId="{A383B0A6-F5FA-42B1-87B5-04FE386FEE28}" dt="2024-10-11T12:08:13.740" v="400"/>
          <ac:spMkLst>
            <pc:docMk/>
            <pc:sldMk cId="3121453302" sldId="444"/>
            <ac:spMk id="31" creationId="{2FE05E52-7A8D-164A-6045-AE823B259CFE}"/>
          </ac:spMkLst>
        </pc:spChg>
        <pc:picChg chg="add mod">
          <ac:chgData name="Rocio Garcia Tome" userId="446d930b-a587-4406-a64b-ed49b2b521fa" providerId="ADAL" clId="{A383B0A6-F5FA-42B1-87B5-04FE386FEE28}" dt="2024-10-11T12:08:13.740" v="400"/>
          <ac:picMkLst>
            <pc:docMk/>
            <pc:sldMk cId="3121453302" sldId="444"/>
            <ac:picMk id="25" creationId="{FCFBDF58-6888-6BB7-D145-2F60481686B5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16.204" v="401"/>
        <pc:sldMkLst>
          <pc:docMk/>
          <pc:sldMk cId="1080876202" sldId="445"/>
        </pc:sldMkLst>
        <pc:spChg chg="add mod">
          <ac:chgData name="Rocio Garcia Tome" userId="446d930b-a587-4406-a64b-ed49b2b521fa" providerId="ADAL" clId="{A383B0A6-F5FA-42B1-87B5-04FE386FEE28}" dt="2024-10-11T12:08:16.204" v="401"/>
          <ac:spMkLst>
            <pc:docMk/>
            <pc:sldMk cId="1080876202" sldId="445"/>
            <ac:spMk id="31" creationId="{3A02E8FE-8A26-4CDD-35BA-648AC4868109}"/>
          </ac:spMkLst>
        </pc:spChg>
        <pc:picChg chg="add mod">
          <ac:chgData name="Rocio Garcia Tome" userId="446d930b-a587-4406-a64b-ed49b2b521fa" providerId="ADAL" clId="{A383B0A6-F5FA-42B1-87B5-04FE386FEE28}" dt="2024-10-11T12:08:16.204" v="401"/>
          <ac:picMkLst>
            <pc:docMk/>
            <pc:sldMk cId="1080876202" sldId="445"/>
            <ac:picMk id="25" creationId="{B142FE08-78D5-7647-AA73-57F2AF43A9DA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20.896" v="403"/>
        <pc:sldMkLst>
          <pc:docMk/>
          <pc:sldMk cId="1104438194" sldId="446"/>
        </pc:sldMkLst>
        <pc:spChg chg="add mod">
          <ac:chgData name="Rocio Garcia Tome" userId="446d930b-a587-4406-a64b-ed49b2b521fa" providerId="ADAL" clId="{A383B0A6-F5FA-42B1-87B5-04FE386FEE28}" dt="2024-10-11T12:08:20.896" v="403"/>
          <ac:spMkLst>
            <pc:docMk/>
            <pc:sldMk cId="1104438194" sldId="446"/>
            <ac:spMk id="31" creationId="{B4FCA1C9-71BC-990A-9FD0-D0761E031613}"/>
          </ac:spMkLst>
        </pc:spChg>
        <pc:picChg chg="add mod">
          <ac:chgData name="Rocio Garcia Tome" userId="446d930b-a587-4406-a64b-ed49b2b521fa" providerId="ADAL" clId="{A383B0A6-F5FA-42B1-87B5-04FE386FEE28}" dt="2024-10-11T12:08:20.896" v="403"/>
          <ac:picMkLst>
            <pc:docMk/>
            <pc:sldMk cId="1104438194" sldId="446"/>
            <ac:picMk id="25" creationId="{5E0E5286-EE41-F916-5B6C-B5FD57A0A192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23.081" v="404"/>
        <pc:sldMkLst>
          <pc:docMk/>
          <pc:sldMk cId="1074077030" sldId="447"/>
        </pc:sldMkLst>
        <pc:spChg chg="add mod">
          <ac:chgData name="Rocio Garcia Tome" userId="446d930b-a587-4406-a64b-ed49b2b521fa" providerId="ADAL" clId="{A383B0A6-F5FA-42B1-87B5-04FE386FEE28}" dt="2024-10-11T12:08:23.081" v="404"/>
          <ac:spMkLst>
            <pc:docMk/>
            <pc:sldMk cId="1074077030" sldId="447"/>
            <ac:spMk id="31" creationId="{8C5F755C-EA47-F008-D4CC-F7798C59EA27}"/>
          </ac:spMkLst>
        </pc:spChg>
        <pc:picChg chg="add mod">
          <ac:chgData name="Rocio Garcia Tome" userId="446d930b-a587-4406-a64b-ed49b2b521fa" providerId="ADAL" clId="{A383B0A6-F5FA-42B1-87B5-04FE386FEE28}" dt="2024-10-11T12:08:23.081" v="404"/>
          <ac:picMkLst>
            <pc:docMk/>
            <pc:sldMk cId="1074077030" sldId="447"/>
            <ac:picMk id="25" creationId="{EF4981ED-AA6E-D74E-B97E-74F557F5DC1F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25.224" v="405"/>
        <pc:sldMkLst>
          <pc:docMk/>
          <pc:sldMk cId="479497179" sldId="448"/>
        </pc:sldMkLst>
        <pc:spChg chg="add mod">
          <ac:chgData name="Rocio Garcia Tome" userId="446d930b-a587-4406-a64b-ed49b2b521fa" providerId="ADAL" clId="{A383B0A6-F5FA-42B1-87B5-04FE386FEE28}" dt="2024-10-11T12:08:25.224" v="405"/>
          <ac:spMkLst>
            <pc:docMk/>
            <pc:sldMk cId="479497179" sldId="448"/>
            <ac:spMk id="31" creationId="{9574D103-A6F3-31BF-2370-2E0EB32FC886}"/>
          </ac:spMkLst>
        </pc:spChg>
        <pc:picChg chg="add mod">
          <ac:chgData name="Rocio Garcia Tome" userId="446d930b-a587-4406-a64b-ed49b2b521fa" providerId="ADAL" clId="{A383B0A6-F5FA-42B1-87B5-04FE386FEE28}" dt="2024-10-11T12:08:25.224" v="405"/>
          <ac:picMkLst>
            <pc:docMk/>
            <pc:sldMk cId="479497179" sldId="448"/>
            <ac:picMk id="25" creationId="{849E84FD-6DD3-7AD7-E153-3104F030E096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27.491" v="406"/>
        <pc:sldMkLst>
          <pc:docMk/>
          <pc:sldMk cId="3179743061" sldId="449"/>
        </pc:sldMkLst>
        <pc:spChg chg="add mod">
          <ac:chgData name="Rocio Garcia Tome" userId="446d930b-a587-4406-a64b-ed49b2b521fa" providerId="ADAL" clId="{A383B0A6-F5FA-42B1-87B5-04FE386FEE28}" dt="2024-10-11T12:08:27.491" v="406"/>
          <ac:spMkLst>
            <pc:docMk/>
            <pc:sldMk cId="3179743061" sldId="449"/>
            <ac:spMk id="31" creationId="{727E9415-453F-708A-623F-8EFDC09D8BDF}"/>
          </ac:spMkLst>
        </pc:spChg>
        <pc:picChg chg="add mod">
          <ac:chgData name="Rocio Garcia Tome" userId="446d930b-a587-4406-a64b-ed49b2b521fa" providerId="ADAL" clId="{A383B0A6-F5FA-42B1-87B5-04FE386FEE28}" dt="2024-10-11T12:08:27.491" v="406"/>
          <ac:picMkLst>
            <pc:docMk/>
            <pc:sldMk cId="3179743061" sldId="449"/>
            <ac:picMk id="25" creationId="{70C26102-0FCD-CD38-9D98-6228952F4EA3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29.657" v="407"/>
        <pc:sldMkLst>
          <pc:docMk/>
          <pc:sldMk cId="2544495966" sldId="450"/>
        </pc:sldMkLst>
        <pc:spChg chg="add mod">
          <ac:chgData name="Rocio Garcia Tome" userId="446d930b-a587-4406-a64b-ed49b2b521fa" providerId="ADAL" clId="{A383B0A6-F5FA-42B1-87B5-04FE386FEE28}" dt="2024-10-11T12:08:29.657" v="407"/>
          <ac:spMkLst>
            <pc:docMk/>
            <pc:sldMk cId="2544495966" sldId="450"/>
            <ac:spMk id="31" creationId="{BC6D2A19-20DC-EDF6-FC0F-50188F893C30}"/>
          </ac:spMkLst>
        </pc:spChg>
        <pc:picChg chg="add mod">
          <ac:chgData name="Rocio Garcia Tome" userId="446d930b-a587-4406-a64b-ed49b2b521fa" providerId="ADAL" clId="{A383B0A6-F5FA-42B1-87B5-04FE386FEE28}" dt="2024-10-11T12:08:29.657" v="407"/>
          <ac:picMkLst>
            <pc:docMk/>
            <pc:sldMk cId="2544495966" sldId="450"/>
            <ac:picMk id="25" creationId="{12CED215-6253-9849-223B-55B117C05C78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32.429" v="408"/>
        <pc:sldMkLst>
          <pc:docMk/>
          <pc:sldMk cId="3431027580" sldId="451"/>
        </pc:sldMkLst>
        <pc:spChg chg="add mod">
          <ac:chgData name="Rocio Garcia Tome" userId="446d930b-a587-4406-a64b-ed49b2b521fa" providerId="ADAL" clId="{A383B0A6-F5FA-42B1-87B5-04FE386FEE28}" dt="2024-10-11T12:08:32.429" v="408"/>
          <ac:spMkLst>
            <pc:docMk/>
            <pc:sldMk cId="3431027580" sldId="451"/>
            <ac:spMk id="31" creationId="{BA365EF8-EA58-6435-13D0-F16BAB8F3A9C}"/>
          </ac:spMkLst>
        </pc:spChg>
        <pc:picChg chg="add mod">
          <ac:chgData name="Rocio Garcia Tome" userId="446d930b-a587-4406-a64b-ed49b2b521fa" providerId="ADAL" clId="{A383B0A6-F5FA-42B1-87B5-04FE386FEE28}" dt="2024-10-11T12:08:32.429" v="408"/>
          <ac:picMkLst>
            <pc:docMk/>
            <pc:sldMk cId="3431027580" sldId="451"/>
            <ac:picMk id="25" creationId="{9B633082-AB43-7A4C-EACE-528685606B0F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34.246" v="409"/>
        <pc:sldMkLst>
          <pc:docMk/>
          <pc:sldMk cId="2623657813" sldId="452"/>
        </pc:sldMkLst>
        <pc:spChg chg="add mod">
          <ac:chgData name="Rocio Garcia Tome" userId="446d930b-a587-4406-a64b-ed49b2b521fa" providerId="ADAL" clId="{A383B0A6-F5FA-42B1-87B5-04FE386FEE28}" dt="2024-10-11T12:08:34.246" v="409"/>
          <ac:spMkLst>
            <pc:docMk/>
            <pc:sldMk cId="2623657813" sldId="452"/>
            <ac:spMk id="31" creationId="{99724689-D2FA-BA57-731E-200AAC388066}"/>
          </ac:spMkLst>
        </pc:spChg>
        <pc:picChg chg="add mod">
          <ac:chgData name="Rocio Garcia Tome" userId="446d930b-a587-4406-a64b-ed49b2b521fa" providerId="ADAL" clId="{A383B0A6-F5FA-42B1-87B5-04FE386FEE28}" dt="2024-10-11T12:08:34.246" v="409"/>
          <ac:picMkLst>
            <pc:docMk/>
            <pc:sldMk cId="2623657813" sldId="452"/>
            <ac:picMk id="25" creationId="{A704A2F4-B30B-FC9E-0641-7B2B00B57846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36.912" v="410"/>
        <pc:sldMkLst>
          <pc:docMk/>
          <pc:sldMk cId="4152406161" sldId="453"/>
        </pc:sldMkLst>
        <pc:spChg chg="add mod">
          <ac:chgData name="Rocio Garcia Tome" userId="446d930b-a587-4406-a64b-ed49b2b521fa" providerId="ADAL" clId="{A383B0A6-F5FA-42B1-87B5-04FE386FEE28}" dt="2024-10-11T12:07:44.859" v="394"/>
          <ac:spMkLst>
            <pc:docMk/>
            <pc:sldMk cId="4152406161" sldId="453"/>
            <ac:spMk id="31" creationId="{8455F9DB-0BEF-50E2-EE79-6DA7E2F442C5}"/>
          </ac:spMkLst>
        </pc:spChg>
        <pc:spChg chg="add mod">
          <ac:chgData name="Rocio Garcia Tome" userId="446d930b-a587-4406-a64b-ed49b2b521fa" providerId="ADAL" clId="{A383B0A6-F5FA-42B1-87B5-04FE386FEE28}" dt="2024-10-11T12:08:36.912" v="410"/>
          <ac:spMkLst>
            <pc:docMk/>
            <pc:sldMk cId="4152406161" sldId="453"/>
            <ac:spMk id="33" creationId="{34F5C931-DB72-DA2E-3429-5D02B2C44EE4}"/>
          </ac:spMkLst>
        </pc:spChg>
        <pc:picChg chg="add mod">
          <ac:chgData name="Rocio Garcia Tome" userId="446d930b-a587-4406-a64b-ed49b2b521fa" providerId="ADAL" clId="{A383B0A6-F5FA-42B1-87B5-04FE386FEE28}" dt="2024-10-11T12:07:44.859" v="394"/>
          <ac:picMkLst>
            <pc:docMk/>
            <pc:sldMk cId="4152406161" sldId="453"/>
            <ac:picMk id="25" creationId="{37CF254F-EFA4-A467-9EE3-978F6B9E7A00}"/>
          </ac:picMkLst>
        </pc:picChg>
        <pc:picChg chg="add mod">
          <ac:chgData name="Rocio Garcia Tome" userId="446d930b-a587-4406-a64b-ed49b2b521fa" providerId="ADAL" clId="{A383B0A6-F5FA-42B1-87B5-04FE386FEE28}" dt="2024-10-11T12:08:36.912" v="410"/>
          <ac:picMkLst>
            <pc:docMk/>
            <pc:sldMk cId="4152406161" sldId="453"/>
            <ac:picMk id="32" creationId="{2A31456A-02CA-3B87-C1B9-27707AB893DD}"/>
          </ac:picMkLst>
        </pc:picChg>
      </pc:sldChg>
      <pc:sldChg chg="addSp delSp modSp add mod">
        <pc:chgData name="Rocio Garcia Tome" userId="446d930b-a587-4406-a64b-ed49b2b521fa" providerId="ADAL" clId="{A383B0A6-F5FA-42B1-87B5-04FE386FEE28}" dt="2024-10-11T12:08:50.400" v="412" actId="478"/>
        <pc:sldMkLst>
          <pc:docMk/>
          <pc:sldMk cId="3568312344" sldId="454"/>
        </pc:sldMkLst>
        <pc:spChg chg="add mod">
          <ac:chgData name="Rocio Garcia Tome" userId="446d930b-a587-4406-a64b-ed49b2b521fa" providerId="ADAL" clId="{A383B0A6-F5FA-42B1-87B5-04FE386FEE28}" dt="2024-10-11T12:07:41.533" v="393"/>
          <ac:spMkLst>
            <pc:docMk/>
            <pc:sldMk cId="3568312344" sldId="454"/>
            <ac:spMk id="31" creationId="{B0283C56-CFFA-E610-9787-AF055C76F2E5}"/>
          </ac:spMkLst>
        </pc:spChg>
        <pc:spChg chg="add del mod">
          <ac:chgData name="Rocio Garcia Tome" userId="446d930b-a587-4406-a64b-ed49b2b521fa" providerId="ADAL" clId="{A383B0A6-F5FA-42B1-87B5-04FE386FEE28}" dt="2024-10-11T12:08:50.400" v="412" actId="478"/>
          <ac:spMkLst>
            <pc:docMk/>
            <pc:sldMk cId="3568312344" sldId="454"/>
            <ac:spMk id="33" creationId="{587660C4-1F6E-8CEA-94B0-15FC42229944}"/>
          </ac:spMkLst>
        </pc:spChg>
        <pc:picChg chg="add mod">
          <ac:chgData name="Rocio Garcia Tome" userId="446d930b-a587-4406-a64b-ed49b2b521fa" providerId="ADAL" clId="{A383B0A6-F5FA-42B1-87B5-04FE386FEE28}" dt="2024-10-11T12:07:41.533" v="393"/>
          <ac:picMkLst>
            <pc:docMk/>
            <pc:sldMk cId="3568312344" sldId="454"/>
            <ac:picMk id="25" creationId="{84EDB890-2750-455E-DC8B-A39E0C172918}"/>
          </ac:picMkLst>
        </pc:picChg>
        <pc:picChg chg="add del mod">
          <ac:chgData name="Rocio Garcia Tome" userId="446d930b-a587-4406-a64b-ed49b2b521fa" providerId="ADAL" clId="{A383B0A6-F5FA-42B1-87B5-04FE386FEE28}" dt="2024-10-11T12:08:50.400" v="412" actId="478"/>
          <ac:picMkLst>
            <pc:docMk/>
            <pc:sldMk cId="3568312344" sldId="454"/>
            <ac:picMk id="32" creationId="{0657A3F1-89E0-C572-9BD4-537FED09C7A5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53.907" v="413"/>
        <pc:sldMkLst>
          <pc:docMk/>
          <pc:sldMk cId="779970357" sldId="455"/>
        </pc:sldMkLst>
        <pc:spChg chg="add mod">
          <ac:chgData name="Rocio Garcia Tome" userId="446d930b-a587-4406-a64b-ed49b2b521fa" providerId="ADAL" clId="{A383B0A6-F5FA-42B1-87B5-04FE386FEE28}" dt="2024-10-11T12:08:53.907" v="413"/>
          <ac:spMkLst>
            <pc:docMk/>
            <pc:sldMk cId="779970357" sldId="455"/>
            <ac:spMk id="31" creationId="{D8B52291-B0BD-25AE-75E6-DCF917471898}"/>
          </ac:spMkLst>
        </pc:spChg>
        <pc:picChg chg="add mod">
          <ac:chgData name="Rocio Garcia Tome" userId="446d930b-a587-4406-a64b-ed49b2b521fa" providerId="ADAL" clId="{A383B0A6-F5FA-42B1-87B5-04FE386FEE28}" dt="2024-10-11T12:08:53.907" v="413"/>
          <ac:picMkLst>
            <pc:docMk/>
            <pc:sldMk cId="779970357" sldId="455"/>
            <ac:picMk id="25" creationId="{F1010E24-61BC-CA3B-F860-F9D4A36267A6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56.540" v="414"/>
        <pc:sldMkLst>
          <pc:docMk/>
          <pc:sldMk cId="2505374126" sldId="456"/>
        </pc:sldMkLst>
        <pc:spChg chg="add mod">
          <ac:chgData name="Rocio Garcia Tome" userId="446d930b-a587-4406-a64b-ed49b2b521fa" providerId="ADAL" clId="{A383B0A6-F5FA-42B1-87B5-04FE386FEE28}" dt="2024-10-11T12:08:56.540" v="414"/>
          <ac:spMkLst>
            <pc:docMk/>
            <pc:sldMk cId="2505374126" sldId="456"/>
            <ac:spMk id="31" creationId="{E3C76548-E501-F8B2-51BA-747516543DF8}"/>
          </ac:spMkLst>
        </pc:spChg>
        <pc:picChg chg="add mod">
          <ac:chgData name="Rocio Garcia Tome" userId="446d930b-a587-4406-a64b-ed49b2b521fa" providerId="ADAL" clId="{A383B0A6-F5FA-42B1-87B5-04FE386FEE28}" dt="2024-10-11T12:08:56.540" v="414"/>
          <ac:picMkLst>
            <pc:docMk/>
            <pc:sldMk cId="2505374126" sldId="456"/>
            <ac:picMk id="25" creationId="{ACD17341-417B-4A7C-A2DD-1BB8D14C8615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58.499" v="415"/>
        <pc:sldMkLst>
          <pc:docMk/>
          <pc:sldMk cId="1624775556" sldId="457"/>
        </pc:sldMkLst>
        <pc:spChg chg="add mod">
          <ac:chgData name="Rocio Garcia Tome" userId="446d930b-a587-4406-a64b-ed49b2b521fa" providerId="ADAL" clId="{A383B0A6-F5FA-42B1-87B5-04FE386FEE28}" dt="2024-10-11T12:08:58.499" v="415"/>
          <ac:spMkLst>
            <pc:docMk/>
            <pc:sldMk cId="1624775556" sldId="457"/>
            <ac:spMk id="31" creationId="{FD0602CC-D31A-4C2A-1552-47671E191473}"/>
          </ac:spMkLst>
        </pc:spChg>
        <pc:picChg chg="add mod">
          <ac:chgData name="Rocio Garcia Tome" userId="446d930b-a587-4406-a64b-ed49b2b521fa" providerId="ADAL" clId="{A383B0A6-F5FA-42B1-87B5-04FE386FEE28}" dt="2024-10-11T12:08:58.499" v="415"/>
          <ac:picMkLst>
            <pc:docMk/>
            <pc:sldMk cId="1624775556" sldId="457"/>
            <ac:picMk id="25" creationId="{DBE8207D-1F36-EB3A-3F27-FAF68AA25C3E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9:01.579" v="416"/>
        <pc:sldMkLst>
          <pc:docMk/>
          <pc:sldMk cId="164740758" sldId="458"/>
        </pc:sldMkLst>
        <pc:spChg chg="add mod">
          <ac:chgData name="Rocio Garcia Tome" userId="446d930b-a587-4406-a64b-ed49b2b521fa" providerId="ADAL" clId="{A383B0A6-F5FA-42B1-87B5-04FE386FEE28}" dt="2024-10-11T12:09:01.579" v="416"/>
          <ac:spMkLst>
            <pc:docMk/>
            <pc:sldMk cId="164740758" sldId="458"/>
            <ac:spMk id="31" creationId="{6223C67D-1768-9293-E917-F28592877DBA}"/>
          </ac:spMkLst>
        </pc:spChg>
        <pc:picChg chg="add mod">
          <ac:chgData name="Rocio Garcia Tome" userId="446d930b-a587-4406-a64b-ed49b2b521fa" providerId="ADAL" clId="{A383B0A6-F5FA-42B1-87B5-04FE386FEE28}" dt="2024-10-11T12:09:01.579" v="416"/>
          <ac:picMkLst>
            <pc:docMk/>
            <pc:sldMk cId="164740758" sldId="458"/>
            <ac:picMk id="25" creationId="{63D5324F-8AA6-4D56-4A4A-A0F267AA04E8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9:04.272" v="417"/>
        <pc:sldMkLst>
          <pc:docMk/>
          <pc:sldMk cId="2373860114" sldId="459"/>
        </pc:sldMkLst>
        <pc:spChg chg="add mod">
          <ac:chgData name="Rocio Garcia Tome" userId="446d930b-a587-4406-a64b-ed49b2b521fa" providerId="ADAL" clId="{A383B0A6-F5FA-42B1-87B5-04FE386FEE28}" dt="2024-10-11T12:09:04.272" v="417"/>
          <ac:spMkLst>
            <pc:docMk/>
            <pc:sldMk cId="2373860114" sldId="459"/>
            <ac:spMk id="31" creationId="{FA4E9654-82A7-1ABC-3DB4-E0469A4AEC25}"/>
          </ac:spMkLst>
        </pc:spChg>
        <pc:picChg chg="add mod">
          <ac:chgData name="Rocio Garcia Tome" userId="446d930b-a587-4406-a64b-ed49b2b521fa" providerId="ADAL" clId="{A383B0A6-F5FA-42B1-87B5-04FE386FEE28}" dt="2024-10-11T12:09:04.272" v="417"/>
          <ac:picMkLst>
            <pc:docMk/>
            <pc:sldMk cId="2373860114" sldId="459"/>
            <ac:picMk id="25" creationId="{A180FB9F-7564-6342-5BF6-F536193DF3F2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9:07.080" v="418"/>
        <pc:sldMkLst>
          <pc:docMk/>
          <pc:sldMk cId="3136693456" sldId="460"/>
        </pc:sldMkLst>
        <pc:spChg chg="add mod">
          <ac:chgData name="Rocio Garcia Tome" userId="446d930b-a587-4406-a64b-ed49b2b521fa" providerId="ADAL" clId="{A383B0A6-F5FA-42B1-87B5-04FE386FEE28}" dt="2024-10-11T12:09:07.080" v="418"/>
          <ac:spMkLst>
            <pc:docMk/>
            <pc:sldMk cId="3136693456" sldId="460"/>
            <ac:spMk id="31" creationId="{AD714114-9121-51C2-F2B8-93BAB51B4E21}"/>
          </ac:spMkLst>
        </pc:spChg>
        <pc:picChg chg="add mod">
          <ac:chgData name="Rocio Garcia Tome" userId="446d930b-a587-4406-a64b-ed49b2b521fa" providerId="ADAL" clId="{A383B0A6-F5FA-42B1-87B5-04FE386FEE28}" dt="2024-10-11T12:09:07.080" v="418"/>
          <ac:picMkLst>
            <pc:docMk/>
            <pc:sldMk cId="3136693456" sldId="460"/>
            <ac:picMk id="25" creationId="{CD57498E-17F2-1245-EC68-6D5D3F45486E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9:10.830" v="419"/>
        <pc:sldMkLst>
          <pc:docMk/>
          <pc:sldMk cId="599131613" sldId="461"/>
        </pc:sldMkLst>
        <pc:spChg chg="add mod">
          <ac:chgData name="Rocio Garcia Tome" userId="446d930b-a587-4406-a64b-ed49b2b521fa" providerId="ADAL" clId="{A383B0A6-F5FA-42B1-87B5-04FE386FEE28}" dt="2024-10-11T12:09:10.830" v="419"/>
          <ac:spMkLst>
            <pc:docMk/>
            <pc:sldMk cId="599131613" sldId="461"/>
            <ac:spMk id="31" creationId="{94A52D48-8080-98EC-72D6-A799597BB1A9}"/>
          </ac:spMkLst>
        </pc:spChg>
        <pc:picChg chg="add mod">
          <ac:chgData name="Rocio Garcia Tome" userId="446d930b-a587-4406-a64b-ed49b2b521fa" providerId="ADAL" clId="{A383B0A6-F5FA-42B1-87B5-04FE386FEE28}" dt="2024-10-11T12:09:10.830" v="419"/>
          <ac:picMkLst>
            <pc:docMk/>
            <pc:sldMk cId="599131613" sldId="461"/>
            <ac:picMk id="25" creationId="{DACA5EFD-4345-F167-B542-D07181859471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9:12.907" v="420"/>
        <pc:sldMkLst>
          <pc:docMk/>
          <pc:sldMk cId="3769847337" sldId="462"/>
        </pc:sldMkLst>
        <pc:spChg chg="add mod">
          <ac:chgData name="Rocio Garcia Tome" userId="446d930b-a587-4406-a64b-ed49b2b521fa" providerId="ADAL" clId="{A383B0A6-F5FA-42B1-87B5-04FE386FEE28}" dt="2024-10-11T12:09:12.907" v="420"/>
          <ac:spMkLst>
            <pc:docMk/>
            <pc:sldMk cId="3769847337" sldId="462"/>
            <ac:spMk id="31" creationId="{5B58E99F-DFA9-5616-7222-B31DEB4EB792}"/>
          </ac:spMkLst>
        </pc:spChg>
        <pc:picChg chg="add mod">
          <ac:chgData name="Rocio Garcia Tome" userId="446d930b-a587-4406-a64b-ed49b2b521fa" providerId="ADAL" clId="{A383B0A6-F5FA-42B1-87B5-04FE386FEE28}" dt="2024-10-11T12:09:12.907" v="420"/>
          <ac:picMkLst>
            <pc:docMk/>
            <pc:sldMk cId="3769847337" sldId="462"/>
            <ac:picMk id="25" creationId="{73CEC379-2859-C5F2-792D-2051F13CC9B3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9:17.302" v="421"/>
        <pc:sldMkLst>
          <pc:docMk/>
          <pc:sldMk cId="3270516927" sldId="463"/>
        </pc:sldMkLst>
        <pc:spChg chg="add mod">
          <ac:chgData name="Rocio Garcia Tome" userId="446d930b-a587-4406-a64b-ed49b2b521fa" providerId="ADAL" clId="{A383B0A6-F5FA-42B1-87B5-04FE386FEE28}" dt="2024-10-11T12:09:17.302" v="421"/>
          <ac:spMkLst>
            <pc:docMk/>
            <pc:sldMk cId="3270516927" sldId="463"/>
            <ac:spMk id="31" creationId="{91CF7F6B-A465-2FE8-E731-DD186820ABA7}"/>
          </ac:spMkLst>
        </pc:spChg>
        <pc:picChg chg="add mod">
          <ac:chgData name="Rocio Garcia Tome" userId="446d930b-a587-4406-a64b-ed49b2b521fa" providerId="ADAL" clId="{A383B0A6-F5FA-42B1-87B5-04FE386FEE28}" dt="2024-10-11T12:09:17.302" v="421"/>
          <ac:picMkLst>
            <pc:docMk/>
            <pc:sldMk cId="3270516927" sldId="463"/>
            <ac:picMk id="25" creationId="{9F449F81-850E-D1CC-3961-C270213615E1}"/>
          </ac:picMkLst>
        </pc:picChg>
      </pc:sldChg>
      <pc:sldChg chg="delSp mod">
        <pc:chgData name="Rocio Garcia Tome" userId="446d930b-a587-4406-a64b-ed49b2b521fa" providerId="ADAL" clId="{A383B0A6-F5FA-42B1-87B5-04FE386FEE28}" dt="2024-09-30T11:24:48.827" v="390" actId="478"/>
        <pc:sldMkLst>
          <pc:docMk/>
          <pc:sldMk cId="3613068321" sldId="2147469599"/>
        </pc:sldMkLst>
        <pc:spChg chg="del">
          <ac:chgData name="Rocio Garcia Tome" userId="446d930b-a587-4406-a64b-ed49b2b521fa" providerId="ADAL" clId="{A383B0A6-F5FA-42B1-87B5-04FE386FEE28}" dt="2024-09-30T11:24:48.827" v="390" actId="478"/>
          <ac:spMkLst>
            <pc:docMk/>
            <pc:sldMk cId="3613068321" sldId="2147469599"/>
            <ac:spMk id="12" creationId="{05B7EE26-64B8-950B-F2CE-03795C85D1AE}"/>
          </ac:spMkLst>
        </pc:spChg>
      </pc:sldChg>
      <pc:sldChg chg="addSp delSp modSp mod">
        <pc:chgData name="Rocio Garcia Tome" userId="446d930b-a587-4406-a64b-ed49b2b521fa" providerId="ADAL" clId="{A383B0A6-F5FA-42B1-87B5-04FE386FEE28}" dt="2024-09-30T09:58:56.731" v="160" actId="12"/>
        <pc:sldMkLst>
          <pc:docMk/>
          <pc:sldMk cId="4284835993" sldId="2147469847"/>
        </pc:sldMkLst>
        <pc:spChg chg="add del mod">
          <ac:chgData name="Rocio Garcia Tome" userId="446d930b-a587-4406-a64b-ed49b2b521fa" providerId="ADAL" clId="{A383B0A6-F5FA-42B1-87B5-04FE386FEE28}" dt="2024-09-30T09:58:56.731" v="160" actId="12"/>
          <ac:spMkLst>
            <pc:docMk/>
            <pc:sldMk cId="4284835993" sldId="2147469847"/>
            <ac:spMk id="8" creationId="{6B1C970F-DF5B-4754-AFCE-E6719E414A63}"/>
          </ac:spMkLst>
        </pc:spChg>
      </pc:sldChg>
      <pc:sldChg chg="modSp mod">
        <pc:chgData name="Rocio Garcia Tome" userId="446d930b-a587-4406-a64b-ed49b2b521fa" providerId="ADAL" clId="{A383B0A6-F5FA-42B1-87B5-04FE386FEE28}" dt="2024-09-30T09:59:52.771" v="169" actId="20577"/>
        <pc:sldMkLst>
          <pc:docMk/>
          <pc:sldMk cId="3992743564" sldId="2147469862"/>
        </pc:sldMkLst>
        <pc:spChg chg="mod">
          <ac:chgData name="Rocio Garcia Tome" userId="446d930b-a587-4406-a64b-ed49b2b521fa" providerId="ADAL" clId="{A383B0A6-F5FA-42B1-87B5-04FE386FEE28}" dt="2024-09-30T09:59:52.771" v="169" actId="20577"/>
          <ac:spMkLst>
            <pc:docMk/>
            <pc:sldMk cId="3992743564" sldId="2147469862"/>
            <ac:spMk id="5" creationId="{8B37AE65-CF86-81DD-6F34-E4A216DA59C9}"/>
          </ac:spMkLst>
        </pc:spChg>
      </pc:sldChg>
      <pc:sldChg chg="modSp add mod">
        <pc:chgData name="Rocio Garcia Tome" userId="446d930b-a587-4406-a64b-ed49b2b521fa" providerId="ADAL" clId="{A383B0A6-F5FA-42B1-87B5-04FE386FEE28}" dt="2024-09-30T10:02:31.756" v="187" actId="14100"/>
        <pc:sldMkLst>
          <pc:docMk/>
          <pc:sldMk cId="779967034" sldId="2147469863"/>
        </pc:sldMkLst>
        <pc:picChg chg="mod">
          <ac:chgData name="Rocio Garcia Tome" userId="446d930b-a587-4406-a64b-ed49b2b521fa" providerId="ADAL" clId="{A383B0A6-F5FA-42B1-87B5-04FE386FEE28}" dt="2024-09-30T10:02:31.756" v="187" actId="14100"/>
          <ac:picMkLst>
            <pc:docMk/>
            <pc:sldMk cId="779967034" sldId="2147469863"/>
            <ac:picMk id="2" creationId="{D4D40565-CD30-C61F-7487-8203004BF4BC}"/>
          </ac:picMkLst>
        </pc:picChg>
      </pc:sldChg>
      <pc:sldChg chg="modSp add mod">
        <pc:chgData name="Rocio Garcia Tome" userId="446d930b-a587-4406-a64b-ed49b2b521fa" providerId="ADAL" clId="{A383B0A6-F5FA-42B1-87B5-04FE386FEE28}" dt="2024-09-30T10:02:58.871" v="190" actId="14100"/>
        <pc:sldMkLst>
          <pc:docMk/>
          <pc:sldMk cId="3076432382" sldId="2147469864"/>
        </pc:sldMkLst>
        <pc:picChg chg="mod">
          <ac:chgData name="Rocio Garcia Tome" userId="446d930b-a587-4406-a64b-ed49b2b521fa" providerId="ADAL" clId="{A383B0A6-F5FA-42B1-87B5-04FE386FEE28}" dt="2024-09-30T10:02:58.871" v="190" actId="14100"/>
          <ac:picMkLst>
            <pc:docMk/>
            <pc:sldMk cId="3076432382" sldId="2147469864"/>
            <ac:picMk id="2" creationId="{E067520F-EE0D-149E-8B7C-0B459523F92B}"/>
          </ac:picMkLst>
        </pc:picChg>
      </pc:sldChg>
      <pc:sldChg chg="modSp add mod">
        <pc:chgData name="Rocio Garcia Tome" userId="446d930b-a587-4406-a64b-ed49b2b521fa" providerId="ADAL" clId="{A383B0A6-F5FA-42B1-87B5-04FE386FEE28}" dt="2024-09-30T10:03:51.275" v="194" actId="14100"/>
        <pc:sldMkLst>
          <pc:docMk/>
          <pc:sldMk cId="2954718010" sldId="2147469865"/>
        </pc:sldMkLst>
        <pc:picChg chg="mod">
          <ac:chgData name="Rocio Garcia Tome" userId="446d930b-a587-4406-a64b-ed49b2b521fa" providerId="ADAL" clId="{A383B0A6-F5FA-42B1-87B5-04FE386FEE28}" dt="2024-09-30T10:03:51.275" v="194" actId="14100"/>
          <ac:picMkLst>
            <pc:docMk/>
            <pc:sldMk cId="2954718010" sldId="2147469865"/>
            <ac:picMk id="4" creationId="{E4EFB9B4-463D-E70C-031A-E270CE3DAD1D}"/>
          </ac:picMkLst>
        </pc:picChg>
      </pc:sldChg>
      <pc:sldChg chg="modSp add mod">
        <pc:chgData name="Rocio Garcia Tome" userId="446d930b-a587-4406-a64b-ed49b2b521fa" providerId="ADAL" clId="{A383B0A6-F5FA-42B1-87B5-04FE386FEE28}" dt="2024-09-30T10:04:16.419" v="199" actId="14100"/>
        <pc:sldMkLst>
          <pc:docMk/>
          <pc:sldMk cId="4136982573" sldId="2147469866"/>
        </pc:sldMkLst>
        <pc:picChg chg="mod">
          <ac:chgData name="Rocio Garcia Tome" userId="446d930b-a587-4406-a64b-ed49b2b521fa" providerId="ADAL" clId="{A383B0A6-F5FA-42B1-87B5-04FE386FEE28}" dt="2024-09-30T10:04:16.419" v="199" actId="14100"/>
          <ac:picMkLst>
            <pc:docMk/>
            <pc:sldMk cId="4136982573" sldId="2147469866"/>
            <ac:picMk id="2" creationId="{B52889E8-5B2F-ACA6-B946-9B1B01C3824F}"/>
          </ac:picMkLst>
        </pc:picChg>
      </pc:sldChg>
      <pc:sldChg chg="modSp add mod">
        <pc:chgData name="Rocio Garcia Tome" userId="446d930b-a587-4406-a64b-ed49b2b521fa" providerId="ADAL" clId="{A383B0A6-F5FA-42B1-87B5-04FE386FEE28}" dt="2024-09-30T10:04:43.768" v="205" actId="14100"/>
        <pc:sldMkLst>
          <pc:docMk/>
          <pc:sldMk cId="3250573367" sldId="2147469867"/>
        </pc:sldMkLst>
        <pc:picChg chg="mod">
          <ac:chgData name="Rocio Garcia Tome" userId="446d930b-a587-4406-a64b-ed49b2b521fa" providerId="ADAL" clId="{A383B0A6-F5FA-42B1-87B5-04FE386FEE28}" dt="2024-09-30T10:04:43.768" v="205" actId="14100"/>
          <ac:picMkLst>
            <pc:docMk/>
            <pc:sldMk cId="3250573367" sldId="2147469867"/>
            <ac:picMk id="2" creationId="{C980CA5F-C092-C632-DFB0-2063B81354AE}"/>
          </ac:picMkLst>
        </pc:picChg>
      </pc:sldChg>
      <pc:sldChg chg="modSp add mod">
        <pc:chgData name="Rocio Garcia Tome" userId="446d930b-a587-4406-a64b-ed49b2b521fa" providerId="ADAL" clId="{A383B0A6-F5FA-42B1-87B5-04FE386FEE28}" dt="2024-09-30T10:05:57.362" v="215" actId="14100"/>
        <pc:sldMkLst>
          <pc:docMk/>
          <pc:sldMk cId="2992137932" sldId="2147469868"/>
        </pc:sldMkLst>
        <pc:picChg chg="mod">
          <ac:chgData name="Rocio Garcia Tome" userId="446d930b-a587-4406-a64b-ed49b2b521fa" providerId="ADAL" clId="{A383B0A6-F5FA-42B1-87B5-04FE386FEE28}" dt="2024-09-30T10:05:57.362" v="215" actId="14100"/>
          <ac:picMkLst>
            <pc:docMk/>
            <pc:sldMk cId="2992137932" sldId="2147469868"/>
            <ac:picMk id="2" creationId="{0272723F-FED3-0E35-0D4A-015BBD7A30C5}"/>
          </ac:picMkLst>
        </pc:picChg>
      </pc:sldChg>
      <pc:sldChg chg="modSp add mod">
        <pc:chgData name="Rocio Garcia Tome" userId="446d930b-a587-4406-a64b-ed49b2b521fa" providerId="ADAL" clId="{A383B0A6-F5FA-42B1-87B5-04FE386FEE28}" dt="2024-09-30T10:06:59.443" v="219" actId="14100"/>
        <pc:sldMkLst>
          <pc:docMk/>
          <pc:sldMk cId="2166611774" sldId="2147469869"/>
        </pc:sldMkLst>
        <pc:picChg chg="mod">
          <ac:chgData name="Rocio Garcia Tome" userId="446d930b-a587-4406-a64b-ed49b2b521fa" providerId="ADAL" clId="{A383B0A6-F5FA-42B1-87B5-04FE386FEE28}" dt="2024-09-30T10:06:59.443" v="219" actId="14100"/>
          <ac:picMkLst>
            <pc:docMk/>
            <pc:sldMk cId="2166611774" sldId="2147469869"/>
            <ac:picMk id="2" creationId="{94A627D9-AA31-AB7F-BACA-4907E390DA32}"/>
          </ac:picMkLst>
        </pc:picChg>
      </pc:sldChg>
      <pc:sldChg chg="addSp modSp add">
        <pc:chgData name="Rocio Garcia Tome" userId="446d930b-a587-4406-a64b-ed49b2b521fa" providerId="ADAL" clId="{A383B0A6-F5FA-42B1-87B5-04FE386FEE28}" dt="2024-10-11T12:08:18.470" v="402"/>
        <pc:sldMkLst>
          <pc:docMk/>
          <pc:sldMk cId="121746180" sldId="2147469870"/>
        </pc:sldMkLst>
        <pc:spChg chg="add mod">
          <ac:chgData name="Rocio Garcia Tome" userId="446d930b-a587-4406-a64b-ed49b2b521fa" providerId="ADAL" clId="{A383B0A6-F5FA-42B1-87B5-04FE386FEE28}" dt="2024-10-11T12:08:18.470" v="402"/>
          <ac:spMkLst>
            <pc:docMk/>
            <pc:sldMk cId="121746180" sldId="2147469870"/>
            <ac:spMk id="31" creationId="{5C51BE23-FAF7-C15C-C930-36070EB7D8E0}"/>
          </ac:spMkLst>
        </pc:spChg>
        <pc:picChg chg="add mod">
          <ac:chgData name="Rocio Garcia Tome" userId="446d930b-a587-4406-a64b-ed49b2b521fa" providerId="ADAL" clId="{A383B0A6-F5FA-42B1-87B5-04FE386FEE28}" dt="2024-10-11T12:08:18.470" v="402"/>
          <ac:picMkLst>
            <pc:docMk/>
            <pc:sldMk cId="121746180" sldId="2147469870"/>
            <ac:picMk id="25" creationId="{051CD261-149F-40B6-9AA6-6CEAED5FCF46}"/>
          </ac:picMkLst>
        </pc:picChg>
      </pc:sldChg>
      <pc:sldChg chg="modSp add mod">
        <pc:chgData name="Rocio Garcia Tome" userId="446d930b-a587-4406-a64b-ed49b2b521fa" providerId="ADAL" clId="{A383B0A6-F5FA-42B1-87B5-04FE386FEE28}" dt="2024-09-30T10:10:07.509" v="223" actId="14100"/>
        <pc:sldMkLst>
          <pc:docMk/>
          <pc:sldMk cId="4062478701" sldId="2147469871"/>
        </pc:sldMkLst>
        <pc:picChg chg="mod">
          <ac:chgData name="Rocio Garcia Tome" userId="446d930b-a587-4406-a64b-ed49b2b521fa" providerId="ADAL" clId="{A383B0A6-F5FA-42B1-87B5-04FE386FEE28}" dt="2024-09-30T10:10:07.509" v="223" actId="14100"/>
          <ac:picMkLst>
            <pc:docMk/>
            <pc:sldMk cId="4062478701" sldId="2147469871"/>
            <ac:picMk id="2" creationId="{86C0C3D1-3C35-2F1F-3CDD-18FD2752968C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2:43.229" v="229" actId="14100"/>
        <pc:sldMkLst>
          <pc:docMk/>
          <pc:sldMk cId="3349113680" sldId="2147469872"/>
        </pc:sldMkLst>
        <pc:picChg chg="mod">
          <ac:chgData name="Rocio Garcia Tome" userId="446d930b-a587-4406-a64b-ed49b2b521fa" providerId="ADAL" clId="{A383B0A6-F5FA-42B1-87B5-04FE386FEE28}" dt="2024-09-30T11:12:43.229" v="229" actId="14100"/>
          <ac:picMkLst>
            <pc:docMk/>
            <pc:sldMk cId="3349113680" sldId="2147469872"/>
            <ac:picMk id="2" creationId="{07DAE83C-2E52-1536-D2AA-53BE55AA4C1F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3:13.141" v="237" actId="14100"/>
        <pc:sldMkLst>
          <pc:docMk/>
          <pc:sldMk cId="6344472" sldId="2147469873"/>
        </pc:sldMkLst>
        <pc:picChg chg="mod">
          <ac:chgData name="Rocio Garcia Tome" userId="446d930b-a587-4406-a64b-ed49b2b521fa" providerId="ADAL" clId="{A383B0A6-F5FA-42B1-87B5-04FE386FEE28}" dt="2024-09-30T11:13:13.141" v="237" actId="14100"/>
          <ac:picMkLst>
            <pc:docMk/>
            <pc:sldMk cId="6344472" sldId="2147469873"/>
            <ac:picMk id="2" creationId="{7BFDFD8F-E39A-EE9D-E2B8-20F32FB654C8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3:28.310" v="242" actId="14100"/>
        <pc:sldMkLst>
          <pc:docMk/>
          <pc:sldMk cId="2787621709" sldId="2147469874"/>
        </pc:sldMkLst>
        <pc:picChg chg="mod">
          <ac:chgData name="Rocio Garcia Tome" userId="446d930b-a587-4406-a64b-ed49b2b521fa" providerId="ADAL" clId="{A383B0A6-F5FA-42B1-87B5-04FE386FEE28}" dt="2024-09-30T11:13:28.310" v="242" actId="14100"/>
          <ac:picMkLst>
            <pc:docMk/>
            <pc:sldMk cId="2787621709" sldId="2147469874"/>
            <ac:picMk id="2" creationId="{A15DC85E-137C-198B-3271-E5FED1F17E59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4:08.462" v="251" actId="14100"/>
        <pc:sldMkLst>
          <pc:docMk/>
          <pc:sldMk cId="1874128822" sldId="2147469875"/>
        </pc:sldMkLst>
        <pc:picChg chg="mod">
          <ac:chgData name="Rocio Garcia Tome" userId="446d930b-a587-4406-a64b-ed49b2b521fa" providerId="ADAL" clId="{A383B0A6-F5FA-42B1-87B5-04FE386FEE28}" dt="2024-09-30T11:14:08.462" v="251" actId="14100"/>
          <ac:picMkLst>
            <pc:docMk/>
            <pc:sldMk cId="1874128822" sldId="2147469875"/>
            <ac:picMk id="2" creationId="{9F4A92A3-6186-0223-D365-1C1620E1FDF8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4:26.590" v="256" actId="14100"/>
        <pc:sldMkLst>
          <pc:docMk/>
          <pc:sldMk cId="4180883962" sldId="2147469876"/>
        </pc:sldMkLst>
        <pc:picChg chg="mod">
          <ac:chgData name="Rocio Garcia Tome" userId="446d930b-a587-4406-a64b-ed49b2b521fa" providerId="ADAL" clId="{A383B0A6-F5FA-42B1-87B5-04FE386FEE28}" dt="2024-09-30T11:14:26.590" v="256" actId="14100"/>
          <ac:picMkLst>
            <pc:docMk/>
            <pc:sldMk cId="4180883962" sldId="2147469876"/>
            <ac:picMk id="2" creationId="{90B6A32B-480B-80A2-2CFA-7988508E3023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4:40.708" v="261" actId="14100"/>
        <pc:sldMkLst>
          <pc:docMk/>
          <pc:sldMk cId="969750045" sldId="2147469877"/>
        </pc:sldMkLst>
        <pc:picChg chg="mod">
          <ac:chgData name="Rocio Garcia Tome" userId="446d930b-a587-4406-a64b-ed49b2b521fa" providerId="ADAL" clId="{A383B0A6-F5FA-42B1-87B5-04FE386FEE28}" dt="2024-09-30T11:14:40.708" v="261" actId="14100"/>
          <ac:picMkLst>
            <pc:docMk/>
            <pc:sldMk cId="969750045" sldId="2147469877"/>
            <ac:picMk id="4" creationId="{B8260886-4CCA-E45F-51AD-EF8EF7A7A24F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5:40.632" v="277" actId="14100"/>
        <pc:sldMkLst>
          <pc:docMk/>
          <pc:sldMk cId="1707808754" sldId="2147469878"/>
        </pc:sldMkLst>
        <pc:picChg chg="mod">
          <ac:chgData name="Rocio Garcia Tome" userId="446d930b-a587-4406-a64b-ed49b2b521fa" providerId="ADAL" clId="{A383B0A6-F5FA-42B1-87B5-04FE386FEE28}" dt="2024-09-30T11:15:40.632" v="277" actId="14100"/>
          <ac:picMkLst>
            <pc:docMk/>
            <pc:sldMk cId="1707808754" sldId="2147469878"/>
            <ac:picMk id="2" creationId="{2FB5BEED-D76F-F543-FEEA-AECB94E92181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7:35.008" v="286" actId="14100"/>
        <pc:sldMkLst>
          <pc:docMk/>
          <pc:sldMk cId="3234088162" sldId="2147469879"/>
        </pc:sldMkLst>
        <pc:picChg chg="mod">
          <ac:chgData name="Rocio Garcia Tome" userId="446d930b-a587-4406-a64b-ed49b2b521fa" providerId="ADAL" clId="{A383B0A6-F5FA-42B1-87B5-04FE386FEE28}" dt="2024-09-30T11:17:35.008" v="286" actId="14100"/>
          <ac:picMkLst>
            <pc:docMk/>
            <pc:sldMk cId="3234088162" sldId="2147469879"/>
            <ac:picMk id="3" creationId="{8C99D266-51A1-F2EC-CA79-514DB6319AD1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8:46.410" v="309" actId="14100"/>
        <pc:sldMkLst>
          <pc:docMk/>
          <pc:sldMk cId="1730299138" sldId="2147469880"/>
        </pc:sldMkLst>
        <pc:picChg chg="mod">
          <ac:chgData name="Rocio Garcia Tome" userId="446d930b-a587-4406-a64b-ed49b2b521fa" providerId="ADAL" clId="{A383B0A6-F5FA-42B1-87B5-04FE386FEE28}" dt="2024-09-30T11:18:46.410" v="309" actId="14100"/>
          <ac:picMkLst>
            <pc:docMk/>
            <pc:sldMk cId="1730299138" sldId="2147469880"/>
            <ac:picMk id="3" creationId="{627756FF-8605-3E51-C83D-94776D7B77A3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9:00.939" v="314" actId="1076"/>
        <pc:sldMkLst>
          <pc:docMk/>
          <pc:sldMk cId="2847158089" sldId="2147469881"/>
        </pc:sldMkLst>
        <pc:picChg chg="mod">
          <ac:chgData name="Rocio Garcia Tome" userId="446d930b-a587-4406-a64b-ed49b2b521fa" providerId="ADAL" clId="{A383B0A6-F5FA-42B1-87B5-04FE386FEE28}" dt="2024-09-30T11:19:00.939" v="314" actId="1076"/>
          <ac:picMkLst>
            <pc:docMk/>
            <pc:sldMk cId="2847158089" sldId="2147469881"/>
            <ac:picMk id="3" creationId="{974BC37F-0362-3BC9-4C8A-2519564A0367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9:44.823" v="330" actId="14100"/>
        <pc:sldMkLst>
          <pc:docMk/>
          <pc:sldMk cId="416211413" sldId="2147469882"/>
        </pc:sldMkLst>
        <pc:picChg chg="mod">
          <ac:chgData name="Rocio Garcia Tome" userId="446d930b-a587-4406-a64b-ed49b2b521fa" providerId="ADAL" clId="{A383B0A6-F5FA-42B1-87B5-04FE386FEE28}" dt="2024-09-30T11:19:44.823" v="330" actId="14100"/>
          <ac:picMkLst>
            <pc:docMk/>
            <pc:sldMk cId="416211413" sldId="2147469882"/>
            <ac:picMk id="3" creationId="{AA537156-49D5-E5C2-9A7F-2358BA412247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19:52.027" v="333" actId="14100"/>
        <pc:sldMkLst>
          <pc:docMk/>
          <pc:sldMk cId="147866730" sldId="2147469883"/>
        </pc:sldMkLst>
        <pc:picChg chg="mod">
          <ac:chgData name="Rocio Garcia Tome" userId="446d930b-a587-4406-a64b-ed49b2b521fa" providerId="ADAL" clId="{A383B0A6-F5FA-42B1-87B5-04FE386FEE28}" dt="2024-09-30T11:19:52.027" v="333" actId="14100"/>
          <ac:picMkLst>
            <pc:docMk/>
            <pc:sldMk cId="147866730" sldId="2147469883"/>
            <ac:picMk id="3" creationId="{33E3BA50-0B98-F9F2-CDAE-F2C217B5AAF0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0:04.967" v="337" actId="14100"/>
        <pc:sldMkLst>
          <pc:docMk/>
          <pc:sldMk cId="160793340" sldId="2147469884"/>
        </pc:sldMkLst>
        <pc:picChg chg="mod">
          <ac:chgData name="Rocio Garcia Tome" userId="446d930b-a587-4406-a64b-ed49b2b521fa" providerId="ADAL" clId="{A383B0A6-F5FA-42B1-87B5-04FE386FEE28}" dt="2024-09-30T11:20:04.967" v="337" actId="14100"/>
          <ac:picMkLst>
            <pc:docMk/>
            <pc:sldMk cId="160793340" sldId="2147469884"/>
            <ac:picMk id="3" creationId="{7E44114C-62BA-C0AB-7EB2-E228EB562238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0:17.621" v="342" actId="14100"/>
        <pc:sldMkLst>
          <pc:docMk/>
          <pc:sldMk cId="1948116926" sldId="2147469885"/>
        </pc:sldMkLst>
        <pc:picChg chg="mod">
          <ac:chgData name="Rocio Garcia Tome" userId="446d930b-a587-4406-a64b-ed49b2b521fa" providerId="ADAL" clId="{A383B0A6-F5FA-42B1-87B5-04FE386FEE28}" dt="2024-09-30T11:20:17.621" v="342" actId="14100"/>
          <ac:picMkLst>
            <pc:docMk/>
            <pc:sldMk cId="1948116926" sldId="2147469885"/>
            <ac:picMk id="3" creationId="{83ECBD8B-385D-68E4-A276-0C0863D28C76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0:28.304" v="345" actId="14100"/>
        <pc:sldMkLst>
          <pc:docMk/>
          <pc:sldMk cId="1810932421" sldId="2147469886"/>
        </pc:sldMkLst>
        <pc:picChg chg="mod">
          <ac:chgData name="Rocio Garcia Tome" userId="446d930b-a587-4406-a64b-ed49b2b521fa" providerId="ADAL" clId="{A383B0A6-F5FA-42B1-87B5-04FE386FEE28}" dt="2024-09-30T11:20:28.304" v="345" actId="14100"/>
          <ac:picMkLst>
            <pc:docMk/>
            <pc:sldMk cId="1810932421" sldId="2147469886"/>
            <ac:picMk id="4" creationId="{33BEBDA2-A435-FD94-6451-C7BB245D415D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0:41.814" v="350" actId="14100"/>
        <pc:sldMkLst>
          <pc:docMk/>
          <pc:sldMk cId="2478858489" sldId="2147469887"/>
        </pc:sldMkLst>
        <pc:picChg chg="mod">
          <ac:chgData name="Rocio Garcia Tome" userId="446d930b-a587-4406-a64b-ed49b2b521fa" providerId="ADAL" clId="{A383B0A6-F5FA-42B1-87B5-04FE386FEE28}" dt="2024-09-30T11:20:41.814" v="350" actId="14100"/>
          <ac:picMkLst>
            <pc:docMk/>
            <pc:sldMk cId="2478858489" sldId="2147469887"/>
            <ac:picMk id="2" creationId="{B5EB4B1F-E945-0DC3-AAAF-DBD6616611C4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1:57.150" v="373" actId="14100"/>
        <pc:sldMkLst>
          <pc:docMk/>
          <pc:sldMk cId="1938435812" sldId="2147469888"/>
        </pc:sldMkLst>
        <pc:picChg chg="mod">
          <ac:chgData name="Rocio Garcia Tome" userId="446d930b-a587-4406-a64b-ed49b2b521fa" providerId="ADAL" clId="{A383B0A6-F5FA-42B1-87B5-04FE386FEE28}" dt="2024-09-30T11:21:57.150" v="373" actId="14100"/>
          <ac:picMkLst>
            <pc:docMk/>
            <pc:sldMk cId="1938435812" sldId="2147469888"/>
            <ac:picMk id="3" creationId="{37A9254F-B465-7CC8-8C62-315D68FBFD44}"/>
          </ac:picMkLst>
        </pc:picChg>
      </pc:sldChg>
      <pc:sldChg chg="modSp add mod">
        <pc:chgData name="Rocio Garcia Tome" userId="446d930b-a587-4406-a64b-ed49b2b521fa" providerId="ADAL" clId="{A383B0A6-F5FA-42B1-87B5-04FE386FEE28}" dt="2024-09-30T11:22:50.401" v="386" actId="14100"/>
        <pc:sldMkLst>
          <pc:docMk/>
          <pc:sldMk cId="3768782550" sldId="2147469889"/>
        </pc:sldMkLst>
        <pc:picChg chg="mod">
          <ac:chgData name="Rocio Garcia Tome" userId="446d930b-a587-4406-a64b-ed49b2b521fa" providerId="ADAL" clId="{A383B0A6-F5FA-42B1-87B5-04FE386FEE28}" dt="2024-09-30T11:22:50.401" v="386" actId="14100"/>
          <ac:picMkLst>
            <pc:docMk/>
            <pc:sldMk cId="3768782550" sldId="2147469889"/>
            <ac:picMk id="3" creationId="{44ADD26C-D5C8-BEA7-4BAB-E939B8356D54}"/>
          </ac:picMkLst>
        </pc:picChg>
      </pc:sldChg>
      <pc:sldChg chg="add del">
        <pc:chgData name="Rocio Garcia Tome" userId="446d930b-a587-4406-a64b-ed49b2b521fa" providerId="ADAL" clId="{A383B0A6-F5FA-42B1-87B5-04FE386FEE28}" dt="2024-09-30T11:32:33.381" v="392" actId="2696"/>
        <pc:sldMkLst>
          <pc:docMk/>
          <pc:sldMk cId="593834558" sldId="2147469890"/>
        </pc:sldMkLst>
      </pc:sldChg>
      <pc:sldChg chg="add del">
        <pc:chgData name="Rocio Garcia Tome" userId="446d930b-a587-4406-a64b-ed49b2b521fa" providerId="ADAL" clId="{A383B0A6-F5FA-42B1-87B5-04FE386FEE28}" dt="2024-10-11T12:11:09.876" v="440"/>
        <pc:sldMkLst>
          <pc:docMk/>
          <pc:sldMk cId="3339961347" sldId="2147469890"/>
        </pc:sldMkLst>
      </pc:sldChg>
    </pc:docChg>
  </pc:docChgLst>
  <pc:docChgLst>
    <pc:chgData name="Rocio Garcia Tome" userId="446d930b-a587-4406-a64b-ed49b2b521fa" providerId="ADAL" clId="{495FFECD-03E8-4575-A12D-CC454616DEA3}"/>
    <pc:docChg chg="undo custSel addSld delSld modSld">
      <pc:chgData name="Rocio Garcia Tome" userId="446d930b-a587-4406-a64b-ed49b2b521fa" providerId="ADAL" clId="{495FFECD-03E8-4575-A12D-CC454616DEA3}" dt="2024-10-14T14:17:56.584" v="492" actId="404"/>
      <pc:docMkLst>
        <pc:docMk/>
      </pc:docMkLst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588060134" sldId="256"/>
        </pc:sldMkLst>
      </pc:sldChg>
      <pc:sldChg chg="del">
        <pc:chgData name="Rocio Garcia Tome" userId="446d930b-a587-4406-a64b-ed49b2b521fa" providerId="ADAL" clId="{495FFECD-03E8-4575-A12D-CC454616DEA3}" dt="2024-10-11T20:25:41.591" v="26" actId="2696"/>
        <pc:sldMkLst>
          <pc:docMk/>
          <pc:sldMk cId="418322009" sldId="261"/>
        </pc:sldMkLst>
      </pc:sldChg>
      <pc:sldChg chg="modSp mod">
        <pc:chgData name="Rocio Garcia Tome" userId="446d930b-a587-4406-a64b-ed49b2b521fa" providerId="ADAL" clId="{495FFECD-03E8-4575-A12D-CC454616DEA3}" dt="2024-10-11T20:34:37.723" v="293" actId="207"/>
        <pc:sldMkLst>
          <pc:docMk/>
          <pc:sldMk cId="4047250014" sldId="263"/>
        </pc:sldMkLst>
        <pc:spChg chg="mod">
          <ac:chgData name="Rocio Garcia Tome" userId="446d930b-a587-4406-a64b-ed49b2b521fa" providerId="ADAL" clId="{495FFECD-03E8-4575-A12D-CC454616DEA3}" dt="2024-10-11T20:34:37.723" v="293" actId="207"/>
          <ac:spMkLst>
            <pc:docMk/>
            <pc:sldMk cId="4047250014" sldId="263"/>
            <ac:spMk id="12" creationId="{42DD6933-D4F8-C86D-9DAF-F3B7232B60AC}"/>
          </ac:spMkLst>
        </pc:spChg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30562787" sldId="264"/>
        </pc:sldMkLst>
      </pc:sldChg>
      <pc:sldChg chg="modSp mod">
        <pc:chgData name="Rocio Garcia Tome" userId="446d930b-a587-4406-a64b-ed49b2b521fa" providerId="ADAL" clId="{495FFECD-03E8-4575-A12D-CC454616DEA3}" dt="2024-10-11T20:34:30.161" v="292" actId="207"/>
        <pc:sldMkLst>
          <pc:docMk/>
          <pc:sldMk cId="2987537362" sldId="268"/>
        </pc:sldMkLst>
        <pc:spChg chg="mod">
          <ac:chgData name="Rocio Garcia Tome" userId="446d930b-a587-4406-a64b-ed49b2b521fa" providerId="ADAL" clId="{495FFECD-03E8-4575-A12D-CC454616DEA3}" dt="2024-10-11T20:34:30.161" v="292" actId="207"/>
          <ac:spMkLst>
            <pc:docMk/>
            <pc:sldMk cId="2987537362" sldId="268"/>
            <ac:spMk id="2" creationId="{04EB6762-4DA7-2B4D-F430-5BA518FA6758}"/>
          </ac:spMkLst>
        </pc:spChg>
      </pc:sldChg>
      <pc:sldChg chg="del">
        <pc:chgData name="Rocio Garcia Tome" userId="446d930b-a587-4406-a64b-ed49b2b521fa" providerId="ADAL" clId="{495FFECD-03E8-4575-A12D-CC454616DEA3}" dt="2024-10-11T20:25:41.591" v="26" actId="2696"/>
        <pc:sldMkLst>
          <pc:docMk/>
          <pc:sldMk cId="87762693" sldId="270"/>
        </pc:sldMkLst>
      </pc:sldChg>
      <pc:sldChg chg="del">
        <pc:chgData name="Rocio Garcia Tome" userId="446d930b-a587-4406-a64b-ed49b2b521fa" providerId="ADAL" clId="{495FFECD-03E8-4575-A12D-CC454616DEA3}" dt="2024-10-11T20:25:23.930" v="24" actId="2696"/>
        <pc:sldMkLst>
          <pc:docMk/>
          <pc:sldMk cId="2724801407" sldId="272"/>
        </pc:sldMkLst>
      </pc:sldChg>
      <pc:sldChg chg="del">
        <pc:chgData name="Rocio Garcia Tome" userId="446d930b-a587-4406-a64b-ed49b2b521fa" providerId="ADAL" clId="{495FFECD-03E8-4575-A12D-CC454616DEA3}" dt="2024-10-11T20:25:35.338" v="25" actId="2696"/>
        <pc:sldMkLst>
          <pc:docMk/>
          <pc:sldMk cId="479985660" sldId="273"/>
        </pc:sldMkLst>
      </pc:sldChg>
      <pc:sldChg chg="del">
        <pc:chgData name="Rocio Garcia Tome" userId="446d930b-a587-4406-a64b-ed49b2b521fa" providerId="ADAL" clId="{495FFECD-03E8-4575-A12D-CC454616DEA3}" dt="2024-10-11T20:25:23.930" v="24" actId="2696"/>
        <pc:sldMkLst>
          <pc:docMk/>
          <pc:sldMk cId="3525529924" sldId="274"/>
        </pc:sldMkLst>
      </pc:sldChg>
      <pc:sldChg chg="delSp mod delAnim">
        <pc:chgData name="Rocio Garcia Tome" userId="446d930b-a587-4406-a64b-ed49b2b521fa" providerId="ADAL" clId="{495FFECD-03E8-4575-A12D-CC454616DEA3}" dt="2024-10-11T20:29:21.700" v="84" actId="478"/>
        <pc:sldMkLst>
          <pc:docMk/>
          <pc:sldMk cId="2240265297" sldId="276"/>
        </pc:sldMkLst>
        <pc:spChg chg="del">
          <ac:chgData name="Rocio Garcia Tome" userId="446d930b-a587-4406-a64b-ed49b2b521fa" providerId="ADAL" clId="{495FFECD-03E8-4575-A12D-CC454616DEA3}" dt="2024-10-11T20:29:19.339" v="82" actId="478"/>
          <ac:spMkLst>
            <pc:docMk/>
            <pc:sldMk cId="2240265297" sldId="276"/>
            <ac:spMk id="2" creationId="{105714D5-7BF0-BDCA-47FE-A612A64AAB84}"/>
          </ac:spMkLst>
        </pc:spChg>
        <pc:spChg chg="del">
          <ac:chgData name="Rocio Garcia Tome" userId="446d930b-a587-4406-a64b-ed49b2b521fa" providerId="ADAL" clId="{495FFECD-03E8-4575-A12D-CC454616DEA3}" dt="2024-10-11T20:29:20.380" v="83" actId="478"/>
          <ac:spMkLst>
            <pc:docMk/>
            <pc:sldMk cId="2240265297" sldId="276"/>
            <ac:spMk id="3" creationId="{F00E5EA9-7132-3EE1-C0B9-39FA9901A1AC}"/>
          </ac:spMkLst>
        </pc:spChg>
        <pc:spChg chg="del">
          <ac:chgData name="Rocio Garcia Tome" userId="446d930b-a587-4406-a64b-ed49b2b521fa" providerId="ADAL" clId="{495FFECD-03E8-4575-A12D-CC454616DEA3}" dt="2024-10-11T20:29:16.439" v="80" actId="478"/>
          <ac:spMkLst>
            <pc:docMk/>
            <pc:sldMk cId="2240265297" sldId="276"/>
            <ac:spMk id="5" creationId="{06120848-4685-0241-E83A-9FA3D00A1004}"/>
          </ac:spMkLst>
        </pc:spChg>
        <pc:spChg chg="del">
          <ac:chgData name="Rocio Garcia Tome" userId="446d930b-a587-4406-a64b-ed49b2b521fa" providerId="ADAL" clId="{495FFECD-03E8-4575-A12D-CC454616DEA3}" dt="2024-10-11T20:29:21.700" v="84" actId="478"/>
          <ac:spMkLst>
            <pc:docMk/>
            <pc:sldMk cId="2240265297" sldId="276"/>
            <ac:spMk id="7" creationId="{5C3CE594-BBF1-4FA9-81C5-38B3509582D9}"/>
          </ac:spMkLst>
        </pc:spChg>
        <pc:spChg chg="del">
          <ac:chgData name="Rocio Garcia Tome" userId="446d930b-a587-4406-a64b-ed49b2b521fa" providerId="ADAL" clId="{495FFECD-03E8-4575-A12D-CC454616DEA3}" dt="2024-10-11T20:29:17.489" v="81" actId="478"/>
          <ac:spMkLst>
            <pc:docMk/>
            <pc:sldMk cId="2240265297" sldId="276"/>
            <ac:spMk id="9" creationId="{A8CA5AED-F22E-3628-5B2D-12AA39A014FB}"/>
          </ac:spMkLst>
        </pc:spChg>
      </pc:sldChg>
      <pc:sldChg chg="del">
        <pc:chgData name="Rocio Garcia Tome" userId="446d930b-a587-4406-a64b-ed49b2b521fa" providerId="ADAL" clId="{495FFECD-03E8-4575-A12D-CC454616DEA3}" dt="2024-10-11T20:29:00.379" v="77" actId="2696"/>
        <pc:sldMkLst>
          <pc:docMk/>
          <pc:sldMk cId="4172286109" sldId="279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234369538" sldId="280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836483947" sldId="281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16027897" sldId="28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459327422" sldId="283"/>
        </pc:sldMkLst>
      </pc:sldChg>
      <pc:sldChg chg="addSp modSp">
        <pc:chgData name="Rocio Garcia Tome" userId="446d930b-a587-4406-a64b-ed49b2b521fa" providerId="ADAL" clId="{495FFECD-03E8-4575-A12D-CC454616DEA3}" dt="2024-10-14T09:22:18.177" v="477"/>
        <pc:sldMkLst>
          <pc:docMk/>
          <pc:sldMk cId="3519290860" sldId="284"/>
        </pc:sldMkLst>
        <pc:spChg chg="add mod">
          <ac:chgData name="Rocio Garcia Tome" userId="446d930b-a587-4406-a64b-ed49b2b521fa" providerId="ADAL" clId="{495FFECD-03E8-4575-A12D-CC454616DEA3}" dt="2024-10-14T09:22:18.177" v="477"/>
          <ac:spMkLst>
            <pc:docMk/>
            <pc:sldMk cId="3519290860" sldId="284"/>
            <ac:spMk id="2" creationId="{E47C3FF5-E257-7B1F-B858-7CCAD795816E}"/>
          </ac:spMkLst>
        </pc:spChg>
      </pc:sldChg>
      <pc:sldChg chg="addSp modSp">
        <pc:chgData name="Rocio Garcia Tome" userId="446d930b-a587-4406-a64b-ed49b2b521fa" providerId="ADAL" clId="{495FFECD-03E8-4575-A12D-CC454616DEA3}" dt="2024-10-14T09:22:15.839" v="476"/>
        <pc:sldMkLst>
          <pc:docMk/>
          <pc:sldMk cId="3145015126" sldId="285"/>
        </pc:sldMkLst>
        <pc:spChg chg="add mod">
          <ac:chgData name="Rocio Garcia Tome" userId="446d930b-a587-4406-a64b-ed49b2b521fa" providerId="ADAL" clId="{495FFECD-03E8-4575-A12D-CC454616DEA3}" dt="2024-10-14T09:22:15.839" v="476"/>
          <ac:spMkLst>
            <pc:docMk/>
            <pc:sldMk cId="3145015126" sldId="285"/>
            <ac:spMk id="3" creationId="{34974600-87D9-1995-A920-D57081D355EB}"/>
          </ac:spMkLst>
        </pc:spChg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373591712" sldId="286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779012563" sldId="287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608918006" sldId="288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897507357" sldId="289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251734620" sldId="290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252483038" sldId="291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883788698" sldId="29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193188574" sldId="293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715921525" sldId="294"/>
        </pc:sldMkLst>
      </pc:sldChg>
      <pc:sldChg chg="addSp modSp">
        <pc:chgData name="Rocio Garcia Tome" userId="446d930b-a587-4406-a64b-ed49b2b521fa" providerId="ADAL" clId="{495FFECD-03E8-4575-A12D-CC454616DEA3}" dt="2024-10-14T09:22:12.121" v="475"/>
        <pc:sldMkLst>
          <pc:docMk/>
          <pc:sldMk cId="3280255043" sldId="295"/>
        </pc:sldMkLst>
        <pc:spChg chg="add mod">
          <ac:chgData name="Rocio Garcia Tome" userId="446d930b-a587-4406-a64b-ed49b2b521fa" providerId="ADAL" clId="{495FFECD-03E8-4575-A12D-CC454616DEA3}" dt="2024-10-14T09:22:12.121" v="475"/>
          <ac:spMkLst>
            <pc:docMk/>
            <pc:sldMk cId="3280255043" sldId="295"/>
            <ac:spMk id="3" creationId="{8485DFC3-E5F9-2EDE-614A-C5A8107594E7}"/>
          </ac:spMkLst>
        </pc:spChg>
      </pc:sldChg>
      <pc:sldChg chg="del">
        <pc:chgData name="Rocio Garcia Tome" userId="446d930b-a587-4406-a64b-ed49b2b521fa" providerId="ADAL" clId="{495FFECD-03E8-4575-A12D-CC454616DEA3}" dt="2024-10-11T20:25:41.591" v="26" actId="2696"/>
        <pc:sldMkLst>
          <pc:docMk/>
          <pc:sldMk cId="226318202" sldId="296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174511105" sldId="297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544249306" sldId="298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3835489712" sldId="301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1003287373" sldId="303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3045297017" sldId="304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346993704" sldId="305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875361101" sldId="306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734896743" sldId="307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2056374601" sldId="308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308940692" sldId="309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1380279893" sldId="310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318008226" sldId="311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904159781" sldId="31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36868145" sldId="313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583209558" sldId="314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701992479" sldId="315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2409467036" sldId="316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3073890767" sldId="317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1537848939" sldId="318"/>
        </pc:sldMkLst>
      </pc:sldChg>
      <pc:sldChg chg="del">
        <pc:chgData name="Rocio Garcia Tome" userId="446d930b-a587-4406-a64b-ed49b2b521fa" providerId="ADAL" clId="{495FFECD-03E8-4575-A12D-CC454616DEA3}" dt="2024-10-11T20:25:41.591" v="26" actId="2696"/>
        <pc:sldMkLst>
          <pc:docMk/>
          <pc:sldMk cId="1549473139" sldId="320"/>
        </pc:sldMkLst>
      </pc:sldChg>
      <pc:sldChg chg="del">
        <pc:chgData name="Rocio Garcia Tome" userId="446d930b-a587-4406-a64b-ed49b2b521fa" providerId="ADAL" clId="{495FFECD-03E8-4575-A12D-CC454616DEA3}" dt="2024-10-11T20:25:23.930" v="24" actId="2696"/>
        <pc:sldMkLst>
          <pc:docMk/>
          <pc:sldMk cId="588402576" sldId="322"/>
        </pc:sldMkLst>
      </pc:sldChg>
      <pc:sldChg chg="del">
        <pc:chgData name="Rocio Garcia Tome" userId="446d930b-a587-4406-a64b-ed49b2b521fa" providerId="ADAL" clId="{495FFECD-03E8-4575-A12D-CC454616DEA3}" dt="2024-10-11T20:29:08.980" v="79" actId="2696"/>
        <pc:sldMkLst>
          <pc:docMk/>
          <pc:sldMk cId="270312592" sldId="329"/>
        </pc:sldMkLst>
      </pc:sldChg>
      <pc:sldChg chg="delSp mod delAnim">
        <pc:chgData name="Rocio Garcia Tome" userId="446d930b-a587-4406-a64b-ed49b2b521fa" providerId="ADAL" clId="{495FFECD-03E8-4575-A12D-CC454616DEA3}" dt="2024-10-11T20:28:47.823" v="76" actId="478"/>
        <pc:sldMkLst>
          <pc:docMk/>
          <pc:sldMk cId="299067389" sldId="330"/>
        </pc:sldMkLst>
        <pc:spChg chg="del">
          <ac:chgData name="Rocio Garcia Tome" userId="446d930b-a587-4406-a64b-ed49b2b521fa" providerId="ADAL" clId="{495FFECD-03E8-4575-A12D-CC454616DEA3}" dt="2024-10-11T20:28:47.823" v="76" actId="478"/>
          <ac:spMkLst>
            <pc:docMk/>
            <pc:sldMk cId="299067389" sldId="330"/>
            <ac:spMk id="2" creationId="{B98CDC38-5D6D-C8BA-CBD8-FA418A26D047}"/>
          </ac:spMkLst>
        </pc:spChg>
      </pc:sldChg>
      <pc:sldChg chg="del">
        <pc:chgData name="Rocio Garcia Tome" userId="446d930b-a587-4406-a64b-ed49b2b521fa" providerId="ADAL" clId="{495FFECD-03E8-4575-A12D-CC454616DEA3}" dt="2024-10-11T20:29:08.980" v="79" actId="2696"/>
        <pc:sldMkLst>
          <pc:docMk/>
          <pc:sldMk cId="1271777263" sldId="331"/>
        </pc:sldMkLst>
      </pc:sldChg>
      <pc:sldChg chg="del">
        <pc:chgData name="Rocio Garcia Tome" userId="446d930b-a587-4406-a64b-ed49b2b521fa" providerId="ADAL" clId="{495FFECD-03E8-4575-A12D-CC454616DEA3}" dt="2024-10-11T20:25:41.591" v="26" actId="2696"/>
        <pc:sldMkLst>
          <pc:docMk/>
          <pc:sldMk cId="1440262280" sldId="333"/>
        </pc:sldMkLst>
      </pc:sldChg>
      <pc:sldChg chg="del">
        <pc:chgData name="Rocio Garcia Tome" userId="446d930b-a587-4406-a64b-ed49b2b521fa" providerId="ADAL" clId="{495FFECD-03E8-4575-A12D-CC454616DEA3}" dt="2024-10-11T20:25:35.338" v="25" actId="2696"/>
        <pc:sldMkLst>
          <pc:docMk/>
          <pc:sldMk cId="2313950411" sldId="336"/>
        </pc:sldMkLst>
      </pc:sldChg>
      <pc:sldChg chg="del">
        <pc:chgData name="Rocio Garcia Tome" userId="446d930b-a587-4406-a64b-ed49b2b521fa" providerId="ADAL" clId="{495FFECD-03E8-4575-A12D-CC454616DEA3}" dt="2024-10-11T20:26:04.773" v="27" actId="2696"/>
        <pc:sldMkLst>
          <pc:docMk/>
          <pc:sldMk cId="3881334998" sldId="340"/>
        </pc:sldMkLst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2512735031" sldId="367"/>
        </pc:sldMkLst>
      </pc:sldChg>
      <pc:sldChg chg="del">
        <pc:chgData name="Rocio Garcia Tome" userId="446d930b-a587-4406-a64b-ed49b2b521fa" providerId="ADAL" clId="{495FFECD-03E8-4575-A12D-CC454616DEA3}" dt="2024-10-11T20:29:04.066" v="78" actId="2696"/>
        <pc:sldMkLst>
          <pc:docMk/>
          <pc:sldMk cId="1321908465" sldId="369"/>
        </pc:sldMkLst>
      </pc:sldChg>
      <pc:sldChg chg="del">
        <pc:chgData name="Rocio Garcia Tome" userId="446d930b-a587-4406-a64b-ed49b2b521fa" providerId="ADAL" clId="{495FFECD-03E8-4575-A12D-CC454616DEA3}" dt="2024-10-11T20:31:43.060" v="201" actId="2696"/>
        <pc:sldMkLst>
          <pc:docMk/>
          <pc:sldMk cId="2267460572" sldId="370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78780181" sldId="39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069020804" sldId="393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135383705" sldId="441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890405190" sldId="44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27021290" sldId="443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121453302" sldId="444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080876202" sldId="445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104438194" sldId="446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074077030" sldId="447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79497179" sldId="448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179743061" sldId="449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544495966" sldId="450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431027580" sldId="451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623657813" sldId="45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152406161" sldId="453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568312344" sldId="454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779970357" sldId="455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505374126" sldId="456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624775556" sldId="457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64740758" sldId="458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373860114" sldId="459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136693456" sldId="460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599131613" sldId="461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769847337" sldId="46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270516927" sldId="463"/>
        </pc:sldMkLst>
      </pc:sldChg>
      <pc:sldChg chg="modSp mod">
        <pc:chgData name="Rocio Garcia Tome" userId="446d930b-a587-4406-a64b-ed49b2b521fa" providerId="ADAL" clId="{495FFECD-03E8-4575-A12D-CC454616DEA3}" dt="2024-10-11T20:32:46.825" v="241" actId="20577"/>
        <pc:sldMkLst>
          <pc:docMk/>
          <pc:sldMk cId="3613068321" sldId="2147469599"/>
        </pc:sldMkLst>
        <pc:spChg chg="mod">
          <ac:chgData name="Rocio Garcia Tome" userId="446d930b-a587-4406-a64b-ed49b2b521fa" providerId="ADAL" clId="{495FFECD-03E8-4575-A12D-CC454616DEA3}" dt="2024-10-11T20:32:46.825" v="241" actId="20577"/>
          <ac:spMkLst>
            <pc:docMk/>
            <pc:sldMk cId="3613068321" sldId="2147469599"/>
            <ac:spMk id="3" creationId="{F3D125FF-747E-EF27-5774-5E2F3EA240E3}"/>
          </ac:spMkLst>
        </pc:spChg>
        <pc:spChg chg="mod">
          <ac:chgData name="Rocio Garcia Tome" userId="446d930b-a587-4406-a64b-ed49b2b521fa" providerId="ADAL" clId="{495FFECD-03E8-4575-A12D-CC454616DEA3}" dt="2024-10-11T20:24:45.562" v="22" actId="207"/>
          <ac:spMkLst>
            <pc:docMk/>
            <pc:sldMk cId="3613068321" sldId="2147469599"/>
            <ac:spMk id="7" creationId="{079EB7DB-B07B-D399-83A8-C3C49929DD54}"/>
          </ac:spMkLst>
        </pc:spChg>
      </pc:sldChg>
      <pc:sldChg chg="addSp delSp modSp mod">
        <pc:chgData name="Rocio Garcia Tome" userId="446d930b-a587-4406-a64b-ed49b2b521fa" providerId="ADAL" clId="{495FFECD-03E8-4575-A12D-CC454616DEA3}" dt="2024-10-11T20:33:01.717" v="244" actId="1076"/>
        <pc:sldMkLst>
          <pc:docMk/>
          <pc:sldMk cId="2739431593" sldId="2147469614"/>
        </pc:sldMkLst>
        <pc:spChg chg="add del mod">
          <ac:chgData name="Rocio Garcia Tome" userId="446d930b-a587-4406-a64b-ed49b2b521fa" providerId="ADAL" clId="{495FFECD-03E8-4575-A12D-CC454616DEA3}" dt="2024-10-11T20:32:57.724" v="242" actId="478"/>
          <ac:spMkLst>
            <pc:docMk/>
            <pc:sldMk cId="2739431593" sldId="2147469614"/>
            <ac:spMk id="2" creationId="{0B3C26B0-0F19-0964-446F-430E5A772094}"/>
          </ac:spMkLst>
        </pc:spChg>
        <pc:spChg chg="add mod">
          <ac:chgData name="Rocio Garcia Tome" userId="446d930b-a587-4406-a64b-ed49b2b521fa" providerId="ADAL" clId="{495FFECD-03E8-4575-A12D-CC454616DEA3}" dt="2024-10-11T20:33:01.717" v="244" actId="1076"/>
          <ac:spMkLst>
            <pc:docMk/>
            <pc:sldMk cId="2739431593" sldId="2147469614"/>
            <ac:spMk id="4" creationId="{995E6913-A958-9416-86F8-A3B1FCAF7A59}"/>
          </ac:spMkLst>
        </pc:spChg>
        <pc:spChg chg="mod">
          <ac:chgData name="Rocio Garcia Tome" userId="446d930b-a587-4406-a64b-ed49b2b521fa" providerId="ADAL" clId="{495FFECD-03E8-4575-A12D-CC454616DEA3}" dt="2024-10-11T20:28:04.971" v="74" actId="207"/>
          <ac:spMkLst>
            <pc:docMk/>
            <pc:sldMk cId="2739431593" sldId="2147469614"/>
            <ac:spMk id="5" creationId="{8B37AE65-CF86-81DD-6F34-E4A216DA59C9}"/>
          </ac:spMkLst>
        </pc:spChg>
        <pc:spChg chg="del">
          <ac:chgData name="Rocio Garcia Tome" userId="446d930b-a587-4406-a64b-ed49b2b521fa" providerId="ADAL" clId="{495FFECD-03E8-4575-A12D-CC454616DEA3}" dt="2024-10-11T20:32:26.839" v="219" actId="478"/>
          <ac:spMkLst>
            <pc:docMk/>
            <pc:sldMk cId="2739431593" sldId="2147469614"/>
            <ac:spMk id="7" creationId="{D116ACA5-9678-AD0F-6EDA-605DD8D4BA55}"/>
          </ac:spMkLst>
        </pc:spChg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2011537708" sldId="2147469615"/>
        </pc:sldMkLst>
      </pc:sldChg>
      <pc:sldChg chg="del">
        <pc:chgData name="Rocio Garcia Tome" userId="446d930b-a587-4406-a64b-ed49b2b521fa" providerId="ADAL" clId="{495FFECD-03E8-4575-A12D-CC454616DEA3}" dt="2024-10-11T20:24:57.994" v="23" actId="2696"/>
        <pc:sldMkLst>
          <pc:docMk/>
          <pc:sldMk cId="32723226" sldId="2147469673"/>
        </pc:sldMkLst>
      </pc:sldChg>
      <pc:sldChg chg="del">
        <pc:chgData name="Rocio Garcia Tome" userId="446d930b-a587-4406-a64b-ed49b2b521fa" providerId="ADAL" clId="{495FFECD-03E8-4575-A12D-CC454616DEA3}" dt="2024-10-11T20:24:57.994" v="23" actId="2696"/>
        <pc:sldMkLst>
          <pc:docMk/>
          <pc:sldMk cId="4284835993" sldId="2147469847"/>
        </pc:sldMkLst>
      </pc:sldChg>
      <pc:sldChg chg="addSp delSp modSp mod">
        <pc:chgData name="Rocio Garcia Tome" userId="446d930b-a587-4406-a64b-ed49b2b521fa" providerId="ADAL" clId="{495FFECD-03E8-4575-A12D-CC454616DEA3}" dt="2024-10-11T20:33:23.012" v="282" actId="1036"/>
        <pc:sldMkLst>
          <pc:docMk/>
          <pc:sldMk cId="3235628806" sldId="2147469848"/>
        </pc:sldMkLst>
        <pc:spChg chg="add mod">
          <ac:chgData name="Rocio Garcia Tome" userId="446d930b-a587-4406-a64b-ed49b2b521fa" providerId="ADAL" clId="{495FFECD-03E8-4575-A12D-CC454616DEA3}" dt="2024-10-11T20:33:23.012" v="282" actId="1036"/>
          <ac:spMkLst>
            <pc:docMk/>
            <pc:sldMk cId="3235628806" sldId="2147469848"/>
            <ac:spMk id="2" creationId="{9A1DF482-23C0-EBC0-6867-EC5F44F6A88C}"/>
          </ac:spMkLst>
        </pc:spChg>
        <pc:spChg chg="mod">
          <ac:chgData name="Rocio Garcia Tome" userId="446d930b-a587-4406-a64b-ed49b2b521fa" providerId="ADAL" clId="{495FFECD-03E8-4575-A12D-CC454616DEA3}" dt="2024-10-11T20:27:54.924" v="71" actId="207"/>
          <ac:spMkLst>
            <pc:docMk/>
            <pc:sldMk cId="3235628806" sldId="2147469848"/>
            <ac:spMk id="5" creationId="{8B37AE65-CF86-81DD-6F34-E4A216DA59C9}"/>
          </ac:spMkLst>
        </pc:spChg>
        <pc:spChg chg="del">
          <ac:chgData name="Rocio Garcia Tome" userId="446d930b-a587-4406-a64b-ed49b2b521fa" providerId="ADAL" clId="{495FFECD-03E8-4575-A12D-CC454616DEA3}" dt="2024-10-11T20:33:15.200" v="245" actId="478"/>
          <ac:spMkLst>
            <pc:docMk/>
            <pc:sldMk cId="3235628806" sldId="2147469848"/>
            <ac:spMk id="7" creationId="{D116ACA5-9678-AD0F-6EDA-605DD8D4BA55}"/>
          </ac:spMkLst>
        </pc:spChg>
      </pc:sldChg>
      <pc:sldChg chg="del">
        <pc:chgData name="Rocio Garcia Tome" userId="446d930b-a587-4406-a64b-ed49b2b521fa" providerId="ADAL" clId="{495FFECD-03E8-4575-A12D-CC454616DEA3}" dt="2024-10-11T20:28:29.600" v="75" actId="2696"/>
        <pc:sldMkLst>
          <pc:docMk/>
          <pc:sldMk cId="273200946" sldId="2147469849"/>
        </pc:sldMkLst>
      </pc:sldChg>
      <pc:sldChg chg="addSp delSp modSp mod">
        <pc:chgData name="Rocio Garcia Tome" userId="446d930b-a587-4406-a64b-ed49b2b521fa" providerId="ADAL" clId="{495FFECD-03E8-4575-A12D-CC454616DEA3}" dt="2024-10-11T20:33:41.461" v="287" actId="1076"/>
        <pc:sldMkLst>
          <pc:docMk/>
          <pc:sldMk cId="1845160615" sldId="2147469850"/>
        </pc:sldMkLst>
        <pc:spChg chg="add mod">
          <ac:chgData name="Rocio Garcia Tome" userId="446d930b-a587-4406-a64b-ed49b2b521fa" providerId="ADAL" clId="{495FFECD-03E8-4575-A12D-CC454616DEA3}" dt="2024-10-11T20:33:32.779" v="285" actId="1076"/>
          <ac:spMkLst>
            <pc:docMk/>
            <pc:sldMk cId="1845160615" sldId="2147469850"/>
            <ac:spMk id="2" creationId="{A7DA5BA8-18F2-D528-F05B-2A14BAD15865}"/>
          </ac:spMkLst>
        </pc:spChg>
        <pc:spChg chg="mod">
          <ac:chgData name="Rocio Garcia Tome" userId="446d930b-a587-4406-a64b-ed49b2b521fa" providerId="ADAL" clId="{495FFECD-03E8-4575-A12D-CC454616DEA3}" dt="2024-10-11T20:33:41.461" v="287" actId="1076"/>
          <ac:spMkLst>
            <pc:docMk/>
            <pc:sldMk cId="1845160615" sldId="2147469850"/>
            <ac:spMk id="5" creationId="{8B37AE65-CF86-81DD-6F34-E4A216DA59C9}"/>
          </ac:spMkLst>
        </pc:spChg>
        <pc:spChg chg="del mod">
          <ac:chgData name="Rocio Garcia Tome" userId="446d930b-a587-4406-a64b-ed49b2b521fa" providerId="ADAL" clId="{495FFECD-03E8-4575-A12D-CC454616DEA3}" dt="2024-10-11T20:33:29.040" v="283" actId="478"/>
          <ac:spMkLst>
            <pc:docMk/>
            <pc:sldMk cId="1845160615" sldId="2147469850"/>
            <ac:spMk id="7" creationId="{D116ACA5-9678-AD0F-6EDA-605DD8D4BA55}"/>
          </ac:spMkLst>
        </pc:spChg>
      </pc:sldChg>
      <pc:sldChg chg="modSp mod">
        <pc:chgData name="Rocio Garcia Tome" userId="446d930b-a587-4406-a64b-ed49b2b521fa" providerId="ADAL" clId="{495FFECD-03E8-4575-A12D-CC454616DEA3}" dt="2024-10-11T20:34:48.633" v="295" actId="207"/>
        <pc:sldMkLst>
          <pc:docMk/>
          <pc:sldMk cId="41671094" sldId="2147469851"/>
        </pc:sldMkLst>
        <pc:spChg chg="mod">
          <ac:chgData name="Rocio Garcia Tome" userId="446d930b-a587-4406-a64b-ed49b2b521fa" providerId="ADAL" clId="{495FFECD-03E8-4575-A12D-CC454616DEA3}" dt="2024-10-11T20:34:48.633" v="295" actId="207"/>
          <ac:spMkLst>
            <pc:docMk/>
            <pc:sldMk cId="41671094" sldId="2147469851"/>
            <ac:spMk id="12" creationId="{42DD6933-D4F8-C86D-9DAF-F3B7232B60AC}"/>
          </ac:spMkLst>
        </pc:spChg>
      </pc:sldChg>
      <pc:sldChg chg="modSp mod">
        <pc:chgData name="Rocio Garcia Tome" userId="446d930b-a587-4406-a64b-ed49b2b521fa" providerId="ADAL" clId="{495FFECD-03E8-4575-A12D-CC454616DEA3}" dt="2024-10-11T20:34:43.916" v="294" actId="207"/>
        <pc:sldMkLst>
          <pc:docMk/>
          <pc:sldMk cId="4246363295" sldId="2147469852"/>
        </pc:sldMkLst>
        <pc:spChg chg="mod">
          <ac:chgData name="Rocio Garcia Tome" userId="446d930b-a587-4406-a64b-ed49b2b521fa" providerId="ADAL" clId="{495FFECD-03E8-4575-A12D-CC454616DEA3}" dt="2024-10-11T20:34:43.916" v="294" actId="207"/>
          <ac:spMkLst>
            <pc:docMk/>
            <pc:sldMk cId="4246363295" sldId="2147469852"/>
            <ac:spMk id="2" creationId="{A22BE50F-C28E-4413-58B5-FC5101130B4C}"/>
          </ac:spMkLst>
        </pc:spChg>
      </pc:sldChg>
      <pc:sldChg chg="addSp delSp modSp mod">
        <pc:chgData name="Rocio Garcia Tome" userId="446d930b-a587-4406-a64b-ed49b2b521fa" providerId="ADAL" clId="{495FFECD-03E8-4575-A12D-CC454616DEA3}" dt="2024-10-11T20:34:17.039" v="291" actId="20577"/>
        <pc:sldMkLst>
          <pc:docMk/>
          <pc:sldMk cId="59362131" sldId="2147469860"/>
        </pc:sldMkLst>
        <pc:spChg chg="add mod">
          <ac:chgData name="Rocio Garcia Tome" userId="446d930b-a587-4406-a64b-ed49b2b521fa" providerId="ADAL" clId="{495FFECD-03E8-4575-A12D-CC454616DEA3}" dt="2024-10-11T20:34:10.994" v="290" actId="1076"/>
          <ac:spMkLst>
            <pc:docMk/>
            <pc:sldMk cId="59362131" sldId="2147469860"/>
            <ac:spMk id="2" creationId="{53B4558F-2C35-FAB0-C5A8-165EABC6E233}"/>
          </ac:spMkLst>
        </pc:spChg>
        <pc:spChg chg="del mod">
          <ac:chgData name="Rocio Garcia Tome" userId="446d930b-a587-4406-a64b-ed49b2b521fa" providerId="ADAL" clId="{495FFECD-03E8-4575-A12D-CC454616DEA3}" dt="2024-10-11T20:31:31.702" v="199" actId="478"/>
          <ac:spMkLst>
            <pc:docMk/>
            <pc:sldMk cId="59362131" sldId="2147469860"/>
            <ac:spMk id="3" creationId="{A33D1D5E-9F76-F14F-89EF-C8B32A350201}"/>
          </ac:spMkLst>
        </pc:spChg>
        <pc:spChg chg="mod">
          <ac:chgData name="Rocio Garcia Tome" userId="446d930b-a587-4406-a64b-ed49b2b521fa" providerId="ADAL" clId="{495FFECD-03E8-4575-A12D-CC454616DEA3}" dt="2024-10-11T20:34:17.039" v="291" actId="20577"/>
          <ac:spMkLst>
            <pc:docMk/>
            <pc:sldMk cId="59362131" sldId="2147469860"/>
            <ac:spMk id="5" creationId="{8B37AE65-CF86-81DD-6F34-E4A216DA59C9}"/>
          </ac:spMkLst>
        </pc:spChg>
        <pc:spChg chg="del">
          <ac:chgData name="Rocio Garcia Tome" userId="446d930b-a587-4406-a64b-ed49b2b521fa" providerId="ADAL" clId="{495FFECD-03E8-4575-A12D-CC454616DEA3}" dt="2024-10-11T20:34:01.012" v="288" actId="478"/>
          <ac:spMkLst>
            <pc:docMk/>
            <pc:sldMk cId="59362131" sldId="2147469860"/>
            <ac:spMk id="7" creationId="{D116ACA5-9678-AD0F-6EDA-605DD8D4BA55}"/>
          </ac:spMkLst>
        </pc:spChg>
      </pc:sldChg>
      <pc:sldChg chg="addSp delSp modSp mod">
        <pc:chgData name="Rocio Garcia Tome" userId="446d930b-a587-4406-a64b-ed49b2b521fa" providerId="ADAL" clId="{495FFECD-03E8-4575-A12D-CC454616DEA3}" dt="2024-10-14T09:21:57.186" v="474" actId="1035"/>
        <pc:sldMkLst>
          <pc:docMk/>
          <pc:sldMk cId="3438951851" sldId="2147469861"/>
        </pc:sldMkLst>
        <pc:spChg chg="del">
          <ac:chgData name="Rocio Garcia Tome" userId="446d930b-a587-4406-a64b-ed49b2b521fa" providerId="ADAL" clId="{495FFECD-03E8-4575-A12D-CC454616DEA3}" dt="2024-10-14T09:19:51.364" v="446" actId="478"/>
          <ac:spMkLst>
            <pc:docMk/>
            <pc:sldMk cId="3438951851" sldId="2147469861"/>
            <ac:spMk id="3" creationId="{FF4D96EE-9DB2-8161-35A8-82408B8D5D0F}"/>
          </ac:spMkLst>
        </pc:spChg>
        <pc:spChg chg="add del mod">
          <ac:chgData name="Rocio Garcia Tome" userId="446d930b-a587-4406-a64b-ed49b2b521fa" providerId="ADAL" clId="{495FFECD-03E8-4575-A12D-CC454616DEA3}" dt="2024-10-14T09:19:56.669" v="447" actId="478"/>
          <ac:spMkLst>
            <pc:docMk/>
            <pc:sldMk cId="3438951851" sldId="2147469861"/>
            <ac:spMk id="6" creationId="{EDC63988-1545-68A1-865F-E847DD2EC317}"/>
          </ac:spMkLst>
        </pc:spChg>
        <pc:spChg chg="add mod">
          <ac:chgData name="Rocio Garcia Tome" userId="446d930b-a587-4406-a64b-ed49b2b521fa" providerId="ADAL" clId="{495FFECD-03E8-4575-A12D-CC454616DEA3}" dt="2024-10-14T09:21:57.186" v="474" actId="1035"/>
          <ac:spMkLst>
            <pc:docMk/>
            <pc:sldMk cId="3438951851" sldId="2147469861"/>
            <ac:spMk id="7" creationId="{402C324C-2820-D100-7BF9-B7D1D99DEFE8}"/>
          </ac:spMkLst>
        </pc:spChg>
        <pc:spChg chg="add mod">
          <ac:chgData name="Rocio Garcia Tome" userId="446d930b-a587-4406-a64b-ed49b2b521fa" providerId="ADAL" clId="{495FFECD-03E8-4575-A12D-CC454616DEA3}" dt="2024-10-14T09:21:57.186" v="474" actId="1035"/>
          <ac:spMkLst>
            <pc:docMk/>
            <pc:sldMk cId="3438951851" sldId="2147469861"/>
            <ac:spMk id="8" creationId="{DF9364E4-7F5E-C667-33CA-A7274996B8AB}"/>
          </ac:spMkLst>
        </pc:spChg>
      </pc:sldChg>
      <pc:sldChg chg="addSp delSp modSp add mod">
        <pc:chgData name="Rocio Garcia Tome" userId="446d930b-a587-4406-a64b-ed49b2b521fa" providerId="ADAL" clId="{495FFECD-03E8-4575-A12D-CC454616DEA3}" dt="2024-10-14T14:17:56.584" v="492" actId="404"/>
        <pc:sldMkLst>
          <pc:docMk/>
          <pc:sldMk cId="332810328" sldId="2147469862"/>
        </pc:sldMkLst>
        <pc:spChg chg="add mod">
          <ac:chgData name="Rocio Garcia Tome" userId="446d930b-a587-4406-a64b-ed49b2b521fa" providerId="ADAL" clId="{495FFECD-03E8-4575-A12D-CC454616DEA3}" dt="2024-10-14T14:17:56.584" v="492" actId="404"/>
          <ac:spMkLst>
            <pc:docMk/>
            <pc:sldMk cId="332810328" sldId="2147469862"/>
            <ac:spMk id="3" creationId="{5AA53E03-D6B8-FAAC-DE00-FFB7438C9BBD}"/>
          </ac:spMkLst>
        </pc:spChg>
        <pc:spChg chg="del">
          <ac:chgData name="Rocio Garcia Tome" userId="446d930b-a587-4406-a64b-ed49b2b521fa" providerId="ADAL" clId="{495FFECD-03E8-4575-A12D-CC454616DEA3}" dt="2024-10-11T20:35:30.370" v="297" actId="478"/>
          <ac:spMkLst>
            <pc:docMk/>
            <pc:sldMk cId="332810328" sldId="2147469862"/>
            <ac:spMk id="3" creationId="{F3D125FF-747E-EF27-5774-5E2F3EA240E3}"/>
          </ac:spMkLst>
        </pc:spChg>
        <pc:spChg chg="mod">
          <ac:chgData name="Rocio Garcia Tome" userId="446d930b-a587-4406-a64b-ed49b2b521fa" providerId="ADAL" clId="{495FFECD-03E8-4575-A12D-CC454616DEA3}" dt="2024-10-11T20:36:34.112" v="445" actId="1036"/>
          <ac:spMkLst>
            <pc:docMk/>
            <pc:sldMk cId="332810328" sldId="2147469862"/>
            <ac:spMk id="7" creationId="{079EB7DB-B07B-D399-83A8-C3C49929DD54}"/>
          </ac:spMkLst>
        </pc:spChg>
        <pc:spChg chg="del">
          <ac:chgData name="Rocio Garcia Tome" userId="446d930b-a587-4406-a64b-ed49b2b521fa" providerId="ADAL" clId="{495FFECD-03E8-4575-A12D-CC454616DEA3}" dt="2024-10-14T14:17:14.023" v="482" actId="478"/>
          <ac:spMkLst>
            <pc:docMk/>
            <pc:sldMk cId="332810328" sldId="2147469862"/>
            <ac:spMk id="13" creationId="{C0797605-E36A-6B62-6C84-1D96D3C67029}"/>
          </ac:spMkLst>
        </pc:spChg>
        <pc:picChg chg="add del">
          <ac:chgData name="Rocio Garcia Tome" userId="446d930b-a587-4406-a64b-ed49b2b521fa" providerId="ADAL" clId="{495FFECD-03E8-4575-A12D-CC454616DEA3}" dt="2024-10-14T14:17:11.561" v="481" actId="478"/>
          <ac:picMkLst>
            <pc:docMk/>
            <pc:sldMk cId="332810328" sldId="2147469862"/>
            <ac:picMk id="10" creationId="{DDB78283-A51E-EB1E-9E53-80D0834AB11D}"/>
          </ac:picMkLst>
        </pc:picChg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992743564" sldId="214746986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779967034" sldId="2147469863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076432382" sldId="2147469864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954718010" sldId="2147469865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136982573" sldId="2147469866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250573367" sldId="2147469867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992137932" sldId="2147469868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166611774" sldId="2147469869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21746180" sldId="2147469870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062478701" sldId="2147469871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349113680" sldId="214746987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6344472" sldId="2147469873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787621709" sldId="2147469874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874128822" sldId="2147469875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180883962" sldId="2147469876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969750045" sldId="2147469877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707808754" sldId="2147469878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234088162" sldId="2147469879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730299138" sldId="2147469880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847158089" sldId="2147469881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416211413" sldId="2147469882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47866730" sldId="2147469883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60793340" sldId="2147469884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948116926" sldId="2147469885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810932421" sldId="2147469886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2478858489" sldId="2147469887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1938435812" sldId="2147469888"/>
        </pc:sldMkLst>
      </pc:sldChg>
      <pc:sldChg chg="del">
        <pc:chgData name="Rocio Garcia Tome" userId="446d930b-a587-4406-a64b-ed49b2b521fa" providerId="ADAL" clId="{495FFECD-03E8-4575-A12D-CC454616DEA3}" dt="2024-10-11T20:27:04.157" v="28" actId="2696"/>
        <pc:sldMkLst>
          <pc:docMk/>
          <pc:sldMk cId="3768782550" sldId="2147469889"/>
        </pc:sldMkLst>
      </pc:sldChg>
    </pc:docChg>
  </pc:docChgLst>
  <pc:docChgLst>
    <pc:chgData name="Rocio Garcia Tome" userId="446d930b-a587-4406-a64b-ed49b2b521fa" providerId="ADAL" clId="{BB8C68FC-3F54-4D01-954F-AFC3147EE7C0}"/>
    <pc:docChg chg="undo custSel delSld modSld sldOrd modMainMaster">
      <pc:chgData name="Rocio Garcia Tome" userId="446d930b-a587-4406-a64b-ed49b2b521fa" providerId="ADAL" clId="{BB8C68FC-3F54-4D01-954F-AFC3147EE7C0}" dt="2024-09-26T17:08:34.591" v="439" actId="207"/>
      <pc:docMkLst>
        <pc:docMk/>
      </pc:docMkLst>
      <pc:sldChg chg="modSp del mod">
        <pc:chgData name="Rocio Garcia Tome" userId="446d930b-a587-4406-a64b-ed49b2b521fa" providerId="ADAL" clId="{BB8C68FC-3F54-4D01-954F-AFC3147EE7C0}" dt="2024-09-26T17:00:56.623" v="315" actId="2696"/>
        <pc:sldMkLst>
          <pc:docMk/>
          <pc:sldMk cId="4261880865" sldId="258"/>
        </pc:sldMkLst>
        <pc:spChg chg="mod">
          <ac:chgData name="Rocio Garcia Tome" userId="446d930b-a587-4406-a64b-ed49b2b521fa" providerId="ADAL" clId="{BB8C68FC-3F54-4D01-954F-AFC3147EE7C0}" dt="2024-09-26T17:00:20.133" v="311" actId="1076"/>
          <ac:spMkLst>
            <pc:docMk/>
            <pc:sldMk cId="4261880865" sldId="258"/>
            <ac:spMk id="4" creationId="{9F803CD5-6DCD-2AE7-F1F0-EF55B7365410}"/>
          </ac:spMkLst>
        </pc:spChg>
      </pc:sldChg>
      <pc:sldChg chg="modSp mod">
        <pc:chgData name="Rocio Garcia Tome" userId="446d930b-a587-4406-a64b-ed49b2b521fa" providerId="ADAL" clId="{BB8C68FC-3F54-4D01-954F-AFC3147EE7C0}" dt="2024-09-26T17:02:15.446" v="326" actId="14100"/>
        <pc:sldMkLst>
          <pc:docMk/>
          <pc:sldMk cId="4203845709" sldId="259"/>
        </pc:sldMkLst>
        <pc:picChg chg="mod">
          <ac:chgData name="Rocio Garcia Tome" userId="446d930b-a587-4406-a64b-ed49b2b521fa" providerId="ADAL" clId="{BB8C68FC-3F54-4D01-954F-AFC3147EE7C0}" dt="2024-09-26T17:02:15.446" v="326" actId="14100"/>
          <ac:picMkLst>
            <pc:docMk/>
            <pc:sldMk cId="4203845709" sldId="259"/>
            <ac:picMk id="13" creationId="{61134902-D6D9-230B-1883-66D2183F1821}"/>
          </ac:picMkLst>
        </pc:picChg>
      </pc:sldChg>
      <pc:sldChg chg="modSp mod">
        <pc:chgData name="Rocio Garcia Tome" userId="446d930b-a587-4406-a64b-ed49b2b521fa" providerId="ADAL" clId="{BB8C68FC-3F54-4D01-954F-AFC3147EE7C0}" dt="2024-09-26T17:05:19.423" v="383" actId="14100"/>
        <pc:sldMkLst>
          <pc:docMk/>
          <pc:sldMk cId="2559081336" sldId="262"/>
        </pc:sldMkLst>
        <pc:grpChg chg="mod">
          <ac:chgData name="Rocio Garcia Tome" userId="446d930b-a587-4406-a64b-ed49b2b521fa" providerId="ADAL" clId="{BB8C68FC-3F54-4D01-954F-AFC3147EE7C0}" dt="2024-09-26T17:05:19.423" v="383" actId="14100"/>
          <ac:grpSpMkLst>
            <pc:docMk/>
            <pc:sldMk cId="2559081336" sldId="262"/>
            <ac:grpSpMk id="5" creationId="{03514F9C-9AA4-F551-3425-A4E411733C72}"/>
          </ac:grpSpMkLst>
        </pc:grpChg>
      </pc:sldChg>
      <pc:sldChg chg="addSp modSp mod">
        <pc:chgData name="Rocio Garcia Tome" userId="446d930b-a587-4406-a64b-ed49b2b521fa" providerId="ADAL" clId="{BB8C68FC-3F54-4D01-954F-AFC3147EE7C0}" dt="2024-09-26T17:04:54.965" v="377" actId="1035"/>
        <pc:sldMkLst>
          <pc:docMk/>
          <pc:sldMk cId="4047250014" sldId="263"/>
        </pc:sldMkLst>
        <pc:spChg chg="add mod">
          <ac:chgData name="Rocio Garcia Tome" userId="446d930b-a587-4406-a64b-ed49b2b521fa" providerId="ADAL" clId="{BB8C68FC-3F54-4D01-954F-AFC3147EE7C0}" dt="2024-09-26T17:04:47.995" v="355" actId="1076"/>
          <ac:spMkLst>
            <pc:docMk/>
            <pc:sldMk cId="4047250014" sldId="263"/>
            <ac:spMk id="2" creationId="{4E64F2EC-283F-7745-E963-8249220D60AA}"/>
          </ac:spMkLst>
        </pc:spChg>
        <pc:spChg chg="mod ord">
          <ac:chgData name="Rocio Garcia Tome" userId="446d930b-a587-4406-a64b-ed49b2b521fa" providerId="ADAL" clId="{BB8C68FC-3F54-4D01-954F-AFC3147EE7C0}" dt="2024-09-26T17:04:54.965" v="377" actId="1035"/>
          <ac:spMkLst>
            <pc:docMk/>
            <pc:sldMk cId="4047250014" sldId="263"/>
            <ac:spMk id="12" creationId="{42DD6933-D4F8-C86D-9DAF-F3B7232B60AC}"/>
          </ac:spMkLst>
        </pc:spChg>
      </pc:sldChg>
      <pc:sldChg chg="modSp mod">
        <pc:chgData name="Rocio Garcia Tome" userId="446d930b-a587-4406-a64b-ed49b2b521fa" providerId="ADAL" clId="{BB8C68FC-3F54-4D01-954F-AFC3147EE7C0}" dt="2024-09-26T17:00:47.758" v="314" actId="1076"/>
        <pc:sldMkLst>
          <pc:docMk/>
          <pc:sldMk cId="1082496321" sldId="265"/>
        </pc:sldMkLst>
        <pc:grpChg chg="mod">
          <ac:chgData name="Rocio Garcia Tome" userId="446d930b-a587-4406-a64b-ed49b2b521fa" providerId="ADAL" clId="{BB8C68FC-3F54-4D01-954F-AFC3147EE7C0}" dt="2024-09-26T17:00:47.758" v="314" actId="1076"/>
          <ac:grpSpMkLst>
            <pc:docMk/>
            <pc:sldMk cId="1082496321" sldId="265"/>
            <ac:grpSpMk id="16" creationId="{D5C6FBA9-BEB3-005C-3F11-2190230F6BF6}"/>
          </ac:grpSpMkLst>
        </pc:grpChg>
      </pc:sldChg>
      <pc:sldChg chg="modSp mod">
        <pc:chgData name="Rocio Garcia Tome" userId="446d930b-a587-4406-a64b-ed49b2b521fa" providerId="ADAL" clId="{BB8C68FC-3F54-4D01-954F-AFC3147EE7C0}" dt="2024-09-26T17:05:40.588" v="389" actId="14100"/>
        <pc:sldMkLst>
          <pc:docMk/>
          <pc:sldMk cId="605411865" sldId="267"/>
        </pc:sldMkLst>
        <pc:spChg chg="mod">
          <ac:chgData name="Rocio Garcia Tome" userId="446d930b-a587-4406-a64b-ed49b2b521fa" providerId="ADAL" clId="{BB8C68FC-3F54-4D01-954F-AFC3147EE7C0}" dt="2024-09-26T17:05:31.131" v="386" actId="1076"/>
          <ac:spMkLst>
            <pc:docMk/>
            <pc:sldMk cId="605411865" sldId="267"/>
            <ac:spMk id="4" creationId="{CEA5CF9D-E41A-CD82-BB20-C98F38C22726}"/>
          </ac:spMkLst>
        </pc:spChg>
        <pc:spChg chg="mod">
          <ac:chgData name="Rocio Garcia Tome" userId="446d930b-a587-4406-a64b-ed49b2b521fa" providerId="ADAL" clId="{BB8C68FC-3F54-4D01-954F-AFC3147EE7C0}" dt="2024-09-26T17:05:40.588" v="389" actId="14100"/>
          <ac:spMkLst>
            <pc:docMk/>
            <pc:sldMk cId="605411865" sldId="267"/>
            <ac:spMk id="13" creationId="{47DF10D8-0DFF-B251-ED37-D6891B42DA60}"/>
          </ac:spMkLst>
        </pc:spChg>
        <pc:grpChg chg="mod">
          <ac:chgData name="Rocio Garcia Tome" userId="446d930b-a587-4406-a64b-ed49b2b521fa" providerId="ADAL" clId="{BB8C68FC-3F54-4D01-954F-AFC3147EE7C0}" dt="2024-09-26T17:05:28.071" v="385" actId="14100"/>
          <ac:grpSpMkLst>
            <pc:docMk/>
            <pc:sldMk cId="605411865" sldId="267"/>
            <ac:grpSpMk id="2" creationId="{DEE33BBC-E271-A4E1-4194-7DD21B9F82C2}"/>
          </ac:grpSpMkLst>
        </pc:grpChg>
      </pc:sldChg>
      <pc:sldChg chg="addSp modSp mod">
        <pc:chgData name="Rocio Garcia Tome" userId="446d930b-a587-4406-a64b-ed49b2b521fa" providerId="ADAL" clId="{BB8C68FC-3F54-4D01-954F-AFC3147EE7C0}" dt="2024-09-26T17:06:00.530" v="393" actId="207"/>
        <pc:sldMkLst>
          <pc:docMk/>
          <pc:sldMk cId="2987537362" sldId="268"/>
        </pc:sldMkLst>
        <pc:spChg chg="mod ord">
          <ac:chgData name="Rocio Garcia Tome" userId="446d930b-a587-4406-a64b-ed49b2b521fa" providerId="ADAL" clId="{BB8C68FC-3F54-4D01-954F-AFC3147EE7C0}" dt="2024-09-26T17:06:00.530" v="393" actId="207"/>
          <ac:spMkLst>
            <pc:docMk/>
            <pc:sldMk cId="2987537362" sldId="268"/>
            <ac:spMk id="2" creationId="{04EB6762-4DA7-2B4D-F430-5BA518FA6758}"/>
          </ac:spMkLst>
        </pc:spChg>
        <pc:spChg chg="add mod">
          <ac:chgData name="Rocio Garcia Tome" userId="446d930b-a587-4406-a64b-ed49b2b521fa" providerId="ADAL" clId="{BB8C68FC-3F54-4D01-954F-AFC3147EE7C0}" dt="2024-09-26T17:05:52.691" v="390"/>
          <ac:spMkLst>
            <pc:docMk/>
            <pc:sldMk cId="2987537362" sldId="268"/>
            <ac:spMk id="3" creationId="{A4293C66-B775-0928-D958-BD43EAE8518B}"/>
          </ac:spMkLst>
        </pc:spChg>
      </pc:sldChg>
      <pc:sldChg chg="modSp mod">
        <pc:chgData name="Rocio Garcia Tome" userId="446d930b-a587-4406-a64b-ed49b2b521fa" providerId="ADAL" clId="{BB8C68FC-3F54-4D01-954F-AFC3147EE7C0}" dt="2024-09-26T17:06:56.681" v="403" actId="1076"/>
        <pc:sldMkLst>
          <pc:docMk/>
          <pc:sldMk cId="3458750464" sldId="269"/>
        </pc:sldMkLst>
        <pc:spChg chg="mod">
          <ac:chgData name="Rocio Garcia Tome" userId="446d930b-a587-4406-a64b-ed49b2b521fa" providerId="ADAL" clId="{BB8C68FC-3F54-4D01-954F-AFC3147EE7C0}" dt="2024-09-26T17:06:56.681" v="403" actId="1076"/>
          <ac:spMkLst>
            <pc:docMk/>
            <pc:sldMk cId="3458750464" sldId="269"/>
            <ac:spMk id="3" creationId="{0994AAE2-8EDB-4835-56F9-C1A678FD67AD}"/>
          </ac:spMkLst>
        </pc:spChg>
        <pc:grpChg chg="mod">
          <ac:chgData name="Rocio Garcia Tome" userId="446d930b-a587-4406-a64b-ed49b2b521fa" providerId="ADAL" clId="{BB8C68FC-3F54-4D01-954F-AFC3147EE7C0}" dt="2024-09-26T17:06:54.285" v="402" actId="14100"/>
          <ac:grpSpMkLst>
            <pc:docMk/>
            <pc:sldMk cId="3458750464" sldId="269"/>
            <ac:grpSpMk id="20" creationId="{8DE172C4-1EBA-0FE1-694D-B4A1956F2727}"/>
          </ac:grpSpMkLst>
        </pc:grpChg>
      </pc:sldChg>
      <pc:sldChg chg="modSp mod">
        <pc:chgData name="Rocio Garcia Tome" userId="446d930b-a587-4406-a64b-ed49b2b521fa" providerId="ADAL" clId="{BB8C68FC-3F54-4D01-954F-AFC3147EE7C0}" dt="2024-09-26T17:03:34.911" v="340" actId="14100"/>
        <pc:sldMkLst>
          <pc:docMk/>
          <pc:sldMk cId="19109947" sldId="271"/>
        </pc:sldMkLst>
        <pc:grpChg chg="mod">
          <ac:chgData name="Rocio Garcia Tome" userId="446d930b-a587-4406-a64b-ed49b2b521fa" providerId="ADAL" clId="{BB8C68FC-3F54-4D01-954F-AFC3147EE7C0}" dt="2024-09-26T17:03:34.911" v="340" actId="14100"/>
          <ac:grpSpMkLst>
            <pc:docMk/>
            <pc:sldMk cId="19109947" sldId="271"/>
            <ac:grpSpMk id="19" creationId="{EFED9FBB-78F4-A527-5EF3-09711A50C777}"/>
          </ac:grpSpMkLst>
        </pc:grpChg>
      </pc:sldChg>
      <pc:sldChg chg="modSp mod">
        <pc:chgData name="Rocio Garcia Tome" userId="446d930b-a587-4406-a64b-ed49b2b521fa" providerId="ADAL" clId="{BB8C68FC-3F54-4D01-954F-AFC3147EE7C0}" dt="2024-09-26T17:04:10.920" v="347" actId="1076"/>
        <pc:sldMkLst>
          <pc:docMk/>
          <pc:sldMk cId="4074920262" sldId="275"/>
        </pc:sldMkLst>
        <pc:grpChg chg="mod">
          <ac:chgData name="Rocio Garcia Tome" userId="446d930b-a587-4406-a64b-ed49b2b521fa" providerId="ADAL" clId="{BB8C68FC-3F54-4D01-954F-AFC3147EE7C0}" dt="2024-09-26T17:04:10.920" v="347" actId="1076"/>
          <ac:grpSpMkLst>
            <pc:docMk/>
            <pc:sldMk cId="4074920262" sldId="275"/>
            <ac:grpSpMk id="16" creationId="{EAEA1E11-E04A-A123-BE7C-14B53B0DA9FD}"/>
          </ac:grpSpMkLst>
        </pc:grpChg>
      </pc:sldChg>
      <pc:sldChg chg="delSp mod">
        <pc:chgData name="Rocio Garcia Tome" userId="446d930b-a587-4406-a64b-ed49b2b521fa" providerId="ADAL" clId="{BB8C68FC-3F54-4D01-954F-AFC3147EE7C0}" dt="2024-09-26T16:59:31.613" v="310" actId="478"/>
        <pc:sldMkLst>
          <pc:docMk/>
          <pc:sldMk cId="2240265297" sldId="276"/>
        </pc:sldMkLst>
        <pc:spChg chg="del">
          <ac:chgData name="Rocio Garcia Tome" userId="446d930b-a587-4406-a64b-ed49b2b521fa" providerId="ADAL" clId="{BB8C68FC-3F54-4D01-954F-AFC3147EE7C0}" dt="2024-09-26T16:59:31.613" v="310" actId="478"/>
          <ac:spMkLst>
            <pc:docMk/>
            <pc:sldMk cId="2240265297" sldId="276"/>
            <ac:spMk id="10" creationId="{B1DBE8F2-8BDC-EEE4-DB4B-DD90343AC6D1}"/>
          </ac:spMkLst>
        </pc:spChg>
      </pc:sldChg>
      <pc:sldChg chg="delSp mod">
        <pc:chgData name="Rocio Garcia Tome" userId="446d930b-a587-4406-a64b-ed49b2b521fa" providerId="ADAL" clId="{BB8C68FC-3F54-4D01-954F-AFC3147EE7C0}" dt="2024-09-26T16:58:51.164" v="304" actId="478"/>
        <pc:sldMkLst>
          <pc:docMk/>
          <pc:sldMk cId="4172286109" sldId="279"/>
        </pc:sldMkLst>
        <pc:spChg chg="del">
          <ac:chgData name="Rocio Garcia Tome" userId="446d930b-a587-4406-a64b-ed49b2b521fa" providerId="ADAL" clId="{BB8C68FC-3F54-4D01-954F-AFC3147EE7C0}" dt="2024-09-26T16:58:51.164" v="304" actId="478"/>
          <ac:spMkLst>
            <pc:docMk/>
            <pc:sldMk cId="4172286109" sldId="279"/>
            <ac:spMk id="9" creationId="{9C62347F-8A2D-E985-9F42-21ABECCD5C88}"/>
          </ac:spMkLst>
        </pc:spChg>
      </pc:sldChg>
      <pc:sldChg chg="modSp mod">
        <pc:chgData name="Rocio Garcia Tome" userId="446d930b-a587-4406-a64b-ed49b2b521fa" providerId="ADAL" clId="{BB8C68FC-3F54-4D01-954F-AFC3147EE7C0}" dt="2024-09-26T17:07:48.045" v="431" actId="1076"/>
        <pc:sldMkLst>
          <pc:docMk/>
          <pc:sldMk cId="3519290860" sldId="284"/>
        </pc:sldMkLst>
        <pc:graphicFrameChg chg="mod modGraphic">
          <ac:chgData name="Rocio Garcia Tome" userId="446d930b-a587-4406-a64b-ed49b2b521fa" providerId="ADAL" clId="{BB8C68FC-3F54-4D01-954F-AFC3147EE7C0}" dt="2024-09-26T17:07:48.045" v="431" actId="1076"/>
          <ac:graphicFrameMkLst>
            <pc:docMk/>
            <pc:sldMk cId="3519290860" sldId="284"/>
            <ac:graphicFrameMk id="3" creationId="{7EC904C1-2A05-925A-92DA-FABA6E143E40}"/>
          </ac:graphicFrameMkLst>
        </pc:graphicFrameChg>
      </pc:sldChg>
      <pc:sldChg chg="modSp mod">
        <pc:chgData name="Rocio Garcia Tome" userId="446d930b-a587-4406-a64b-ed49b2b521fa" providerId="ADAL" clId="{BB8C68FC-3F54-4D01-954F-AFC3147EE7C0}" dt="2024-09-26T17:07:54.480" v="432" actId="207"/>
        <pc:sldMkLst>
          <pc:docMk/>
          <pc:sldMk cId="3145015126" sldId="285"/>
        </pc:sldMkLst>
        <pc:graphicFrameChg chg="modGraphic">
          <ac:chgData name="Rocio Garcia Tome" userId="446d930b-a587-4406-a64b-ed49b2b521fa" providerId="ADAL" clId="{BB8C68FC-3F54-4D01-954F-AFC3147EE7C0}" dt="2024-09-26T17:07:54.480" v="432" actId="207"/>
          <ac:graphicFrameMkLst>
            <pc:docMk/>
            <pc:sldMk cId="3145015126" sldId="285"/>
            <ac:graphicFrameMk id="2" creationId="{7E41DC7B-2223-2EE6-A627-A9CEF66DEA5C}"/>
          </ac:graphicFrameMkLst>
        </pc:graphicFrameChg>
      </pc:sldChg>
      <pc:sldChg chg="modSp mod">
        <pc:chgData name="Rocio Garcia Tome" userId="446d930b-a587-4406-a64b-ed49b2b521fa" providerId="ADAL" clId="{BB8C68FC-3F54-4D01-954F-AFC3147EE7C0}" dt="2024-09-26T17:08:00.843" v="434" actId="404"/>
        <pc:sldMkLst>
          <pc:docMk/>
          <pc:sldMk cId="3280255043" sldId="295"/>
        </pc:sldMkLst>
        <pc:graphicFrameChg chg="modGraphic">
          <ac:chgData name="Rocio Garcia Tome" userId="446d930b-a587-4406-a64b-ed49b2b521fa" providerId="ADAL" clId="{BB8C68FC-3F54-4D01-954F-AFC3147EE7C0}" dt="2024-09-26T17:08:00.843" v="434" actId="404"/>
          <ac:graphicFrameMkLst>
            <pc:docMk/>
            <pc:sldMk cId="3280255043" sldId="295"/>
            <ac:graphicFrameMk id="2" creationId="{7E41DC7B-2223-2EE6-A627-A9CEF66DEA5C}"/>
          </ac:graphicFrameMkLst>
        </pc:graphicFrameChg>
      </pc:sldChg>
      <pc:sldChg chg="delSp modSp mod">
        <pc:chgData name="Rocio Garcia Tome" userId="446d930b-a587-4406-a64b-ed49b2b521fa" providerId="ADAL" clId="{BB8C68FC-3F54-4D01-954F-AFC3147EE7C0}" dt="2024-09-26T16:35:11.478" v="15" actId="1076"/>
        <pc:sldMkLst>
          <pc:docMk/>
          <pc:sldMk cId="3835489712" sldId="301"/>
        </pc:sldMkLst>
        <pc:spChg chg="mod">
          <ac:chgData name="Rocio Garcia Tome" userId="446d930b-a587-4406-a64b-ed49b2b521fa" providerId="ADAL" clId="{BB8C68FC-3F54-4D01-954F-AFC3147EE7C0}" dt="2024-09-26T16:34:51.952" v="11" actId="1076"/>
          <ac:spMkLst>
            <pc:docMk/>
            <pc:sldMk cId="3835489712" sldId="301"/>
            <ac:spMk id="2" creationId="{00000000-0000-0000-0000-000000000000}"/>
          </ac:spMkLst>
        </pc:spChg>
        <pc:spChg chg="del">
          <ac:chgData name="Rocio Garcia Tome" userId="446d930b-a587-4406-a64b-ed49b2b521fa" providerId="ADAL" clId="{BB8C68FC-3F54-4D01-954F-AFC3147EE7C0}" dt="2024-09-26T16:34:54.329" v="12" actId="478"/>
          <ac:spMkLst>
            <pc:docMk/>
            <pc:sldMk cId="3835489712" sldId="301"/>
            <ac:spMk id="3" creationId="{00000000-0000-0000-0000-000000000000}"/>
          </ac:spMkLst>
        </pc:spChg>
        <pc:spChg chg="del mod">
          <ac:chgData name="Rocio Garcia Tome" userId="446d930b-a587-4406-a64b-ed49b2b521fa" providerId="ADAL" clId="{BB8C68FC-3F54-4D01-954F-AFC3147EE7C0}" dt="2024-09-26T16:34:59.008" v="14" actId="478"/>
          <ac:spMkLst>
            <pc:docMk/>
            <pc:sldMk cId="3835489712" sldId="301"/>
            <ac:spMk id="4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35:11.478" v="15" actId="1076"/>
          <ac:spMkLst>
            <pc:docMk/>
            <pc:sldMk cId="3835489712" sldId="301"/>
            <ac:spMk id="9" creationId="{00000000-0000-0000-0000-000000000000}"/>
          </ac:spMkLst>
        </pc:spChg>
        <pc:picChg chg="mod">
          <ac:chgData name="Rocio Garcia Tome" userId="446d930b-a587-4406-a64b-ed49b2b521fa" providerId="ADAL" clId="{BB8C68FC-3F54-4D01-954F-AFC3147EE7C0}" dt="2024-09-26T16:35:11.478" v="15" actId="1076"/>
          <ac:picMkLst>
            <pc:docMk/>
            <pc:sldMk cId="3835489712" sldId="301"/>
            <ac:picMk id="10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35:11.478" v="15" actId="1076"/>
          <ac:picMkLst>
            <pc:docMk/>
            <pc:sldMk cId="3835489712" sldId="301"/>
            <ac:picMk id="1026" creationId="{00000000-0000-0000-0000-000000000000}"/>
          </ac:picMkLst>
        </pc:picChg>
      </pc:sldChg>
      <pc:sldChg chg="addSp delSp modSp mod">
        <pc:chgData name="Rocio Garcia Tome" userId="446d930b-a587-4406-a64b-ed49b2b521fa" providerId="ADAL" clId="{BB8C68FC-3F54-4D01-954F-AFC3147EE7C0}" dt="2024-09-26T16:35:54.001" v="21" actId="1076"/>
        <pc:sldMkLst>
          <pc:docMk/>
          <pc:sldMk cId="1003287373" sldId="303"/>
        </pc:sldMkLst>
        <pc:spChg chg="add mod">
          <ac:chgData name="Rocio Garcia Tome" userId="446d930b-a587-4406-a64b-ed49b2b521fa" providerId="ADAL" clId="{BB8C68FC-3F54-4D01-954F-AFC3147EE7C0}" dt="2024-09-26T16:35:46.766" v="20"/>
          <ac:spMkLst>
            <pc:docMk/>
            <pc:sldMk cId="1003287373" sldId="303"/>
            <ac:spMk id="2" creationId="{661701F3-74CA-C5A5-3A3C-704643AA092B}"/>
          </ac:spMkLst>
        </pc:spChg>
        <pc:spChg chg="del">
          <ac:chgData name="Rocio Garcia Tome" userId="446d930b-a587-4406-a64b-ed49b2b521fa" providerId="ADAL" clId="{BB8C68FC-3F54-4D01-954F-AFC3147EE7C0}" dt="2024-09-26T16:35:46.388" v="19" actId="478"/>
          <ac:spMkLst>
            <pc:docMk/>
            <pc:sldMk cId="1003287373" sldId="303"/>
            <ac:spMk id="8" creationId="{00000000-0000-0000-0000-000000000000}"/>
          </ac:spMkLst>
        </pc:spChg>
        <pc:picChg chg="mod">
          <ac:chgData name="Rocio Garcia Tome" userId="446d930b-a587-4406-a64b-ed49b2b521fa" providerId="ADAL" clId="{BB8C68FC-3F54-4D01-954F-AFC3147EE7C0}" dt="2024-09-26T16:35:54.001" v="21" actId="1076"/>
          <ac:picMkLst>
            <pc:docMk/>
            <pc:sldMk cId="1003287373" sldId="303"/>
            <ac:picMk id="7" creationId="{00000000-0000-0000-0000-000000000000}"/>
          </ac:picMkLst>
        </pc:picChg>
      </pc:sldChg>
      <pc:sldChg chg="addSp delSp modSp mod">
        <pc:chgData name="Rocio Garcia Tome" userId="446d930b-a587-4406-a64b-ed49b2b521fa" providerId="ADAL" clId="{BB8C68FC-3F54-4D01-954F-AFC3147EE7C0}" dt="2024-09-26T16:36:51.094" v="29" actId="478"/>
        <pc:sldMkLst>
          <pc:docMk/>
          <pc:sldMk cId="3045297017" sldId="304"/>
        </pc:sldMkLst>
        <pc:spChg chg="add mod">
          <ac:chgData name="Rocio Garcia Tome" userId="446d930b-a587-4406-a64b-ed49b2b521fa" providerId="ADAL" clId="{BB8C68FC-3F54-4D01-954F-AFC3147EE7C0}" dt="2024-09-26T16:36:12.282" v="23"/>
          <ac:spMkLst>
            <pc:docMk/>
            <pc:sldMk cId="3045297017" sldId="304"/>
            <ac:spMk id="2" creationId="{72E9A5F1-4340-2FE6-786C-CB1A5F99E4AA}"/>
          </ac:spMkLst>
        </pc:spChg>
        <pc:spChg chg="del">
          <ac:chgData name="Rocio Garcia Tome" userId="446d930b-a587-4406-a64b-ed49b2b521fa" providerId="ADAL" clId="{BB8C68FC-3F54-4D01-954F-AFC3147EE7C0}" dt="2024-09-26T16:36:51.094" v="29" actId="478"/>
          <ac:spMkLst>
            <pc:docMk/>
            <pc:sldMk cId="3045297017" sldId="304"/>
            <ac:spMk id="3" creationId="{00000000-0000-0000-0000-000000000000}"/>
          </ac:spMkLst>
        </pc:spChg>
        <pc:spChg chg="del">
          <ac:chgData name="Rocio Garcia Tome" userId="446d930b-a587-4406-a64b-ed49b2b521fa" providerId="ADAL" clId="{BB8C68FC-3F54-4D01-954F-AFC3147EE7C0}" dt="2024-09-26T16:36:11.687" v="22" actId="478"/>
          <ac:spMkLst>
            <pc:docMk/>
            <pc:sldMk cId="3045297017" sldId="304"/>
            <ac:spMk id="7" creationId="{648B561E-EC75-5F5F-7247-7632F2D1FF7C}"/>
          </ac:spMkLst>
        </pc:spChg>
        <pc:picChg chg="mod">
          <ac:chgData name="Rocio Garcia Tome" userId="446d930b-a587-4406-a64b-ed49b2b521fa" providerId="ADAL" clId="{BB8C68FC-3F54-4D01-954F-AFC3147EE7C0}" dt="2024-09-26T16:36:25.705" v="26" actId="1076"/>
          <ac:picMkLst>
            <pc:docMk/>
            <pc:sldMk cId="3045297017" sldId="304"/>
            <ac:picMk id="10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36:23.694" v="25" actId="1076"/>
          <ac:picMkLst>
            <pc:docMk/>
            <pc:sldMk cId="3045297017" sldId="304"/>
            <ac:picMk id="3074" creationId="{00000000-0000-0000-0000-000000000000}"/>
          </ac:picMkLst>
        </pc:picChg>
      </pc:sldChg>
      <pc:sldChg chg="delSp modSp mod">
        <pc:chgData name="Rocio Garcia Tome" userId="446d930b-a587-4406-a64b-ed49b2b521fa" providerId="ADAL" clId="{BB8C68FC-3F54-4D01-954F-AFC3147EE7C0}" dt="2024-09-26T16:40:35.032" v="235" actId="1038"/>
        <pc:sldMkLst>
          <pc:docMk/>
          <pc:sldMk cId="346993704" sldId="305"/>
        </pc:sldMkLst>
        <pc:spChg chg="del mod">
          <ac:chgData name="Rocio Garcia Tome" userId="446d930b-a587-4406-a64b-ed49b2b521fa" providerId="ADAL" clId="{BB8C68FC-3F54-4D01-954F-AFC3147EE7C0}" dt="2024-09-26T16:36:47.415" v="28" actId="478"/>
          <ac:spMkLst>
            <pc:docMk/>
            <pc:sldMk cId="346993704" sldId="305"/>
            <ac:spMk id="3" creationId="{00000000-0000-0000-0000-000000000000}"/>
          </ac:spMkLst>
        </pc:spChg>
        <pc:spChg chg="del mod">
          <ac:chgData name="Rocio Garcia Tome" userId="446d930b-a587-4406-a64b-ed49b2b521fa" providerId="ADAL" clId="{BB8C68FC-3F54-4D01-954F-AFC3147EE7C0}" dt="2024-09-26T16:38:05.039" v="39" actId="478"/>
          <ac:spMkLst>
            <pc:docMk/>
            <pc:sldMk cId="346993704" sldId="305"/>
            <ac:spMk id="4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38:25.059" v="44" actId="20577"/>
          <ac:spMkLst>
            <pc:docMk/>
            <pc:sldMk cId="346993704" sldId="305"/>
            <ac:spMk id="11" creationId="{C1D14EE2-8206-83A7-BAF2-642AAC3071DB}"/>
          </ac:spMkLst>
        </pc:spChg>
        <pc:spChg chg="mod">
          <ac:chgData name="Rocio Garcia Tome" userId="446d930b-a587-4406-a64b-ed49b2b521fa" providerId="ADAL" clId="{BB8C68FC-3F54-4D01-954F-AFC3147EE7C0}" dt="2024-09-26T16:40:35.032" v="235" actId="1038"/>
          <ac:spMkLst>
            <pc:docMk/>
            <pc:sldMk cId="346993704" sldId="305"/>
            <ac:spMk id="20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35.032" v="235" actId="1038"/>
          <ac:spMkLst>
            <pc:docMk/>
            <pc:sldMk cId="346993704" sldId="305"/>
            <ac:spMk id="26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35.032" v="235" actId="1038"/>
          <ac:spMkLst>
            <pc:docMk/>
            <pc:sldMk cId="346993704" sldId="305"/>
            <ac:spMk id="27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35.032" v="235" actId="1038"/>
          <ac:spMkLst>
            <pc:docMk/>
            <pc:sldMk cId="346993704" sldId="305"/>
            <ac:spMk id="28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35.032" v="235" actId="1038"/>
          <ac:spMkLst>
            <pc:docMk/>
            <pc:sldMk cId="346993704" sldId="305"/>
            <ac:spMk id="31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35.032" v="235" actId="1038"/>
          <ac:spMkLst>
            <pc:docMk/>
            <pc:sldMk cId="346993704" sldId="305"/>
            <ac:spMk id="32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35.032" v="235" actId="1038"/>
          <ac:spMkLst>
            <pc:docMk/>
            <pc:sldMk cId="346993704" sldId="305"/>
            <ac:spMk id="33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35.032" v="235" actId="1038"/>
          <ac:spMkLst>
            <pc:docMk/>
            <pc:sldMk cId="346993704" sldId="305"/>
            <ac:spMk id="34" creationId="{00000000-0000-0000-0000-000000000000}"/>
          </ac:spMkLst>
        </pc:spChg>
        <pc:grpChg chg="mod">
          <ac:chgData name="Rocio Garcia Tome" userId="446d930b-a587-4406-a64b-ed49b2b521fa" providerId="ADAL" clId="{BB8C68FC-3F54-4D01-954F-AFC3147EE7C0}" dt="2024-09-26T16:40:35.032" v="235" actId="1038"/>
          <ac:grpSpMkLst>
            <pc:docMk/>
            <pc:sldMk cId="346993704" sldId="305"/>
            <ac:grpSpMk id="14" creationId="{00000000-0000-0000-0000-000000000000}"/>
          </ac:grpSpMkLst>
        </pc:grpChg>
        <pc:grpChg chg="mod">
          <ac:chgData name="Rocio Garcia Tome" userId="446d930b-a587-4406-a64b-ed49b2b521fa" providerId="ADAL" clId="{BB8C68FC-3F54-4D01-954F-AFC3147EE7C0}" dt="2024-09-26T16:40:35.032" v="235" actId="1038"/>
          <ac:grpSpMkLst>
            <pc:docMk/>
            <pc:sldMk cId="346993704" sldId="305"/>
            <ac:grpSpMk id="16" creationId="{00000000-0000-0000-0000-000000000000}"/>
          </ac:grpSpMkLst>
        </pc:grpChg>
        <pc:grpChg chg="mod">
          <ac:chgData name="Rocio Garcia Tome" userId="446d930b-a587-4406-a64b-ed49b2b521fa" providerId="ADAL" clId="{BB8C68FC-3F54-4D01-954F-AFC3147EE7C0}" dt="2024-09-26T16:40:35.032" v="235" actId="1038"/>
          <ac:grpSpMkLst>
            <pc:docMk/>
            <pc:sldMk cId="346993704" sldId="305"/>
            <ac:grpSpMk id="25" creationId="{00000000-0000-0000-0000-000000000000}"/>
          </ac:grpSpMkLst>
        </pc:grpChg>
        <pc:picChg chg="mod">
          <ac:chgData name="Rocio Garcia Tome" userId="446d930b-a587-4406-a64b-ed49b2b521fa" providerId="ADAL" clId="{BB8C68FC-3F54-4D01-954F-AFC3147EE7C0}" dt="2024-09-26T16:40:35.032" v="235" actId="1038"/>
          <ac:picMkLst>
            <pc:docMk/>
            <pc:sldMk cId="346993704" sldId="305"/>
            <ac:picMk id="19" creationId="{00000000-0000-0000-0000-000000000000}"/>
          </ac:picMkLst>
        </pc:picChg>
        <pc:cxnChg chg="mod">
          <ac:chgData name="Rocio Garcia Tome" userId="446d930b-a587-4406-a64b-ed49b2b521fa" providerId="ADAL" clId="{BB8C68FC-3F54-4D01-954F-AFC3147EE7C0}" dt="2024-09-26T16:40:35.032" v="235" actId="1038"/>
          <ac:cxnSpMkLst>
            <pc:docMk/>
            <pc:sldMk cId="346993704" sldId="305"/>
            <ac:cxnSpMk id="21" creationId="{00000000-0000-0000-0000-000000000000}"/>
          </ac:cxnSpMkLst>
        </pc:cxnChg>
        <pc:cxnChg chg="mod">
          <ac:chgData name="Rocio Garcia Tome" userId="446d930b-a587-4406-a64b-ed49b2b521fa" providerId="ADAL" clId="{BB8C68FC-3F54-4D01-954F-AFC3147EE7C0}" dt="2024-09-26T16:40:35.032" v="235" actId="1038"/>
          <ac:cxnSpMkLst>
            <pc:docMk/>
            <pc:sldMk cId="346993704" sldId="305"/>
            <ac:cxnSpMk id="22" creationId="{00000000-0000-0000-0000-000000000000}"/>
          </ac:cxnSpMkLst>
        </pc:cxnChg>
        <pc:cxnChg chg="mod">
          <ac:chgData name="Rocio Garcia Tome" userId="446d930b-a587-4406-a64b-ed49b2b521fa" providerId="ADAL" clId="{BB8C68FC-3F54-4D01-954F-AFC3147EE7C0}" dt="2024-09-26T16:40:35.032" v="235" actId="1038"/>
          <ac:cxnSpMkLst>
            <pc:docMk/>
            <pc:sldMk cId="346993704" sldId="305"/>
            <ac:cxnSpMk id="35" creationId="{00000000-0000-0000-0000-000000000000}"/>
          </ac:cxnSpMkLst>
        </pc:cxnChg>
        <pc:cxnChg chg="mod">
          <ac:chgData name="Rocio Garcia Tome" userId="446d930b-a587-4406-a64b-ed49b2b521fa" providerId="ADAL" clId="{BB8C68FC-3F54-4D01-954F-AFC3147EE7C0}" dt="2024-09-26T16:40:35.032" v="235" actId="1038"/>
          <ac:cxnSpMkLst>
            <pc:docMk/>
            <pc:sldMk cId="346993704" sldId="305"/>
            <ac:cxnSpMk id="37" creationId="{00000000-0000-0000-0000-000000000000}"/>
          </ac:cxnSpMkLst>
        </pc:cxnChg>
        <pc:cxnChg chg="mod">
          <ac:chgData name="Rocio Garcia Tome" userId="446d930b-a587-4406-a64b-ed49b2b521fa" providerId="ADAL" clId="{BB8C68FC-3F54-4D01-954F-AFC3147EE7C0}" dt="2024-09-26T16:40:35.032" v="235" actId="1038"/>
          <ac:cxnSpMkLst>
            <pc:docMk/>
            <pc:sldMk cId="346993704" sldId="305"/>
            <ac:cxnSpMk id="38" creationId="{00000000-0000-0000-0000-000000000000}"/>
          </ac:cxnSpMkLst>
        </pc:cxnChg>
        <pc:cxnChg chg="mod">
          <ac:chgData name="Rocio Garcia Tome" userId="446d930b-a587-4406-a64b-ed49b2b521fa" providerId="ADAL" clId="{BB8C68FC-3F54-4D01-954F-AFC3147EE7C0}" dt="2024-09-26T16:40:35.032" v="235" actId="1038"/>
          <ac:cxnSpMkLst>
            <pc:docMk/>
            <pc:sldMk cId="346993704" sldId="305"/>
            <ac:cxnSpMk id="39" creationId="{00000000-0000-0000-0000-000000000000}"/>
          </ac:cxnSpMkLst>
        </pc:cxnChg>
      </pc:sldChg>
      <pc:sldChg chg="addSp delSp modSp mod">
        <pc:chgData name="Rocio Garcia Tome" userId="446d930b-a587-4406-a64b-ed49b2b521fa" providerId="ADAL" clId="{BB8C68FC-3F54-4D01-954F-AFC3147EE7C0}" dt="2024-09-26T16:40:26.988" v="203" actId="1038"/>
        <pc:sldMkLst>
          <pc:docMk/>
          <pc:sldMk cId="875361101" sldId="306"/>
        </pc:sldMkLst>
        <pc:spChg chg="add mod">
          <ac:chgData name="Rocio Garcia Tome" userId="446d930b-a587-4406-a64b-ed49b2b521fa" providerId="ADAL" clId="{BB8C68FC-3F54-4D01-954F-AFC3147EE7C0}" dt="2024-09-26T16:38:40.356" v="53" actId="1076"/>
          <ac:spMkLst>
            <pc:docMk/>
            <pc:sldMk cId="875361101" sldId="306"/>
            <ac:spMk id="2" creationId="{8C8AAEBF-BEB5-8207-6EFA-BE2D7AA8EA97}"/>
          </ac:spMkLst>
        </pc:spChg>
        <pc:spChg chg="del">
          <ac:chgData name="Rocio Garcia Tome" userId="446d930b-a587-4406-a64b-ed49b2b521fa" providerId="ADAL" clId="{BB8C68FC-3F54-4D01-954F-AFC3147EE7C0}" dt="2024-09-26T16:36:55.549" v="30" actId="478"/>
          <ac:spMkLst>
            <pc:docMk/>
            <pc:sldMk cId="875361101" sldId="306"/>
            <ac:spMk id="7" creationId="{00000000-0000-0000-0000-000000000000}"/>
          </ac:spMkLst>
        </pc:spChg>
        <pc:spChg chg="del">
          <ac:chgData name="Rocio Garcia Tome" userId="446d930b-a587-4406-a64b-ed49b2b521fa" providerId="ADAL" clId="{BB8C68FC-3F54-4D01-954F-AFC3147EE7C0}" dt="2024-09-26T16:38:37.790" v="52" actId="478"/>
          <ac:spMkLst>
            <pc:docMk/>
            <pc:sldMk cId="875361101" sldId="306"/>
            <ac:spMk id="12" creationId="{B1CE036F-31C3-2EB2-2105-18D170A06020}"/>
          </ac:spMkLst>
        </pc:spChg>
        <pc:picChg chg="mod">
          <ac:chgData name="Rocio Garcia Tome" userId="446d930b-a587-4406-a64b-ed49b2b521fa" providerId="ADAL" clId="{BB8C68FC-3F54-4D01-954F-AFC3147EE7C0}" dt="2024-09-26T16:40:26.988" v="203" actId="1038"/>
          <ac:picMkLst>
            <pc:docMk/>
            <pc:sldMk cId="875361101" sldId="306"/>
            <ac:picMk id="3" creationId="{67264730-CE95-C1B9-057F-6F90498AF647}"/>
          </ac:picMkLst>
        </pc:picChg>
        <pc:picChg chg="mod">
          <ac:chgData name="Rocio Garcia Tome" userId="446d930b-a587-4406-a64b-ed49b2b521fa" providerId="ADAL" clId="{BB8C68FC-3F54-4D01-954F-AFC3147EE7C0}" dt="2024-09-26T16:40:26.988" v="203" actId="1038"/>
          <ac:picMkLst>
            <pc:docMk/>
            <pc:sldMk cId="875361101" sldId="306"/>
            <ac:picMk id="4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0:26.988" v="203" actId="1038"/>
          <ac:picMkLst>
            <pc:docMk/>
            <pc:sldMk cId="875361101" sldId="306"/>
            <ac:picMk id="4098" creationId="{00000000-0000-0000-0000-000000000000}"/>
          </ac:picMkLst>
        </pc:picChg>
      </pc:sldChg>
      <pc:sldChg chg="addSp delSp modSp mod">
        <pc:chgData name="Rocio Garcia Tome" userId="446d930b-a587-4406-a64b-ed49b2b521fa" providerId="ADAL" clId="{BB8C68FC-3F54-4D01-954F-AFC3147EE7C0}" dt="2024-09-26T16:40:20.484" v="185" actId="1037"/>
        <pc:sldMkLst>
          <pc:docMk/>
          <pc:sldMk cId="2056374601" sldId="308"/>
        </pc:sldMkLst>
        <pc:spChg chg="add mod">
          <ac:chgData name="Rocio Garcia Tome" userId="446d930b-a587-4406-a64b-ed49b2b521fa" providerId="ADAL" clId="{BB8C68FC-3F54-4D01-954F-AFC3147EE7C0}" dt="2024-09-26T16:39:04.458" v="61" actId="20577"/>
          <ac:spMkLst>
            <pc:docMk/>
            <pc:sldMk cId="2056374601" sldId="308"/>
            <ac:spMk id="2" creationId="{AE756FD2-0A28-C59E-9D23-7E666AEA929A}"/>
          </ac:spMkLst>
        </pc:spChg>
        <pc:spChg chg="del">
          <ac:chgData name="Rocio Garcia Tome" userId="446d930b-a587-4406-a64b-ed49b2b521fa" providerId="ADAL" clId="{BB8C68FC-3F54-4D01-954F-AFC3147EE7C0}" dt="2024-09-26T16:37:05.109" v="31" actId="478"/>
          <ac:spMkLst>
            <pc:docMk/>
            <pc:sldMk cId="2056374601" sldId="308"/>
            <ac:spMk id="3" creationId="{00000000-0000-0000-0000-000000000000}"/>
          </ac:spMkLst>
        </pc:spChg>
        <pc:spChg chg="del mod">
          <ac:chgData name="Rocio Garcia Tome" userId="446d930b-a587-4406-a64b-ed49b2b521fa" providerId="ADAL" clId="{BB8C68FC-3F54-4D01-954F-AFC3147EE7C0}" dt="2024-09-26T16:39:07.253" v="62" actId="478"/>
          <ac:spMkLst>
            <pc:docMk/>
            <pc:sldMk cId="2056374601" sldId="308"/>
            <ac:spMk id="8" creationId="{343C601C-D9B8-0A17-EB75-93CD07B833AB}"/>
          </ac:spMkLst>
        </pc:spChg>
        <pc:spChg chg="mod">
          <ac:chgData name="Rocio Garcia Tome" userId="446d930b-a587-4406-a64b-ed49b2b521fa" providerId="ADAL" clId="{BB8C68FC-3F54-4D01-954F-AFC3147EE7C0}" dt="2024-09-26T16:40:20.484" v="185" actId="1037"/>
          <ac:spMkLst>
            <pc:docMk/>
            <pc:sldMk cId="2056374601" sldId="308"/>
            <ac:spMk id="11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20.484" v="185" actId="1037"/>
          <ac:spMkLst>
            <pc:docMk/>
            <pc:sldMk cId="2056374601" sldId="308"/>
            <ac:spMk id="19" creationId="{5789B000-3E96-904C-8E0D-B0C181E45209}"/>
          </ac:spMkLst>
        </pc:spChg>
        <pc:spChg chg="mod">
          <ac:chgData name="Rocio Garcia Tome" userId="446d930b-a587-4406-a64b-ed49b2b521fa" providerId="ADAL" clId="{BB8C68FC-3F54-4D01-954F-AFC3147EE7C0}" dt="2024-09-26T16:40:20.484" v="185" actId="1037"/>
          <ac:spMkLst>
            <pc:docMk/>
            <pc:sldMk cId="2056374601" sldId="308"/>
            <ac:spMk id="24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20.484" v="185" actId="1037"/>
          <ac:spMkLst>
            <pc:docMk/>
            <pc:sldMk cId="2056374601" sldId="308"/>
            <ac:spMk id="28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0:20.484" v="185" actId="1037"/>
          <ac:spMkLst>
            <pc:docMk/>
            <pc:sldMk cId="2056374601" sldId="308"/>
            <ac:spMk id="29" creationId="{00000000-0000-0000-0000-000000000000}"/>
          </ac:spMkLst>
        </pc:spChg>
        <pc:grpChg chg="add mod">
          <ac:chgData name="Rocio Garcia Tome" userId="446d930b-a587-4406-a64b-ed49b2b521fa" providerId="ADAL" clId="{BB8C68FC-3F54-4D01-954F-AFC3147EE7C0}" dt="2024-09-26T16:40:20.484" v="185" actId="1037"/>
          <ac:grpSpMkLst>
            <pc:docMk/>
            <pc:sldMk cId="2056374601" sldId="308"/>
            <ac:grpSpMk id="5" creationId="{07A2CBDF-6CEB-8F1D-13BD-AFF2897C696B}"/>
          </ac:grpSpMkLst>
        </pc:grpChg>
        <pc:grpChg chg="mod">
          <ac:chgData name="Rocio Garcia Tome" userId="446d930b-a587-4406-a64b-ed49b2b521fa" providerId="ADAL" clId="{BB8C68FC-3F54-4D01-954F-AFC3147EE7C0}" dt="2024-09-26T16:40:20.484" v="185" actId="1037"/>
          <ac:grpSpMkLst>
            <pc:docMk/>
            <pc:sldMk cId="2056374601" sldId="308"/>
            <ac:grpSpMk id="10" creationId="{00000000-0000-0000-0000-000000000000}"/>
          </ac:grpSpMkLst>
        </pc:grpChg>
        <pc:grpChg chg="mod">
          <ac:chgData name="Rocio Garcia Tome" userId="446d930b-a587-4406-a64b-ed49b2b521fa" providerId="ADAL" clId="{BB8C68FC-3F54-4D01-954F-AFC3147EE7C0}" dt="2024-09-26T16:40:20.484" v="185" actId="1037"/>
          <ac:grpSpMkLst>
            <pc:docMk/>
            <pc:sldMk cId="2056374601" sldId="308"/>
            <ac:grpSpMk id="13" creationId="{00000000-0000-0000-0000-000000000000}"/>
          </ac:grpSpMkLst>
        </pc:grpChg>
        <pc:picChg chg="mod">
          <ac:chgData name="Rocio Garcia Tome" userId="446d930b-a587-4406-a64b-ed49b2b521fa" providerId="ADAL" clId="{BB8C68FC-3F54-4D01-954F-AFC3147EE7C0}" dt="2024-09-26T16:40:20.484" v="185" actId="1037"/>
          <ac:picMkLst>
            <pc:docMk/>
            <pc:sldMk cId="2056374601" sldId="308"/>
            <ac:picMk id="15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0:20.484" v="185" actId="1037"/>
          <ac:picMkLst>
            <pc:docMk/>
            <pc:sldMk cId="2056374601" sldId="308"/>
            <ac:picMk id="16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0:20.484" v="185" actId="1037"/>
          <ac:picMkLst>
            <pc:docMk/>
            <pc:sldMk cId="2056374601" sldId="308"/>
            <ac:picMk id="18" creationId="{00000000-0000-0000-0000-000000000000}"/>
          </ac:picMkLst>
        </pc:picChg>
        <pc:cxnChg chg="mod">
          <ac:chgData name="Rocio Garcia Tome" userId="446d930b-a587-4406-a64b-ed49b2b521fa" providerId="ADAL" clId="{BB8C68FC-3F54-4D01-954F-AFC3147EE7C0}" dt="2024-09-26T16:40:20.484" v="185" actId="1037"/>
          <ac:cxnSpMkLst>
            <pc:docMk/>
            <pc:sldMk cId="2056374601" sldId="308"/>
            <ac:cxnSpMk id="17" creationId="{88FAEE99-787E-184D-94DB-7F796536BDC5}"/>
          </ac:cxnSpMkLst>
        </pc:cxnChg>
        <pc:cxnChg chg="mod">
          <ac:chgData name="Rocio Garcia Tome" userId="446d930b-a587-4406-a64b-ed49b2b521fa" providerId="ADAL" clId="{BB8C68FC-3F54-4D01-954F-AFC3147EE7C0}" dt="2024-09-26T16:40:20.484" v="185" actId="1037"/>
          <ac:cxnSpMkLst>
            <pc:docMk/>
            <pc:sldMk cId="2056374601" sldId="308"/>
            <ac:cxnSpMk id="23" creationId="{00000000-0000-0000-0000-000000000000}"/>
          </ac:cxnSpMkLst>
        </pc:cxnChg>
        <pc:cxnChg chg="mod">
          <ac:chgData name="Rocio Garcia Tome" userId="446d930b-a587-4406-a64b-ed49b2b521fa" providerId="ADAL" clId="{BB8C68FC-3F54-4D01-954F-AFC3147EE7C0}" dt="2024-09-26T16:40:20.484" v="185" actId="1037"/>
          <ac:cxnSpMkLst>
            <pc:docMk/>
            <pc:sldMk cId="2056374601" sldId="308"/>
            <ac:cxnSpMk id="30" creationId="{00000000-0000-0000-0000-000000000000}"/>
          </ac:cxnSpMkLst>
        </pc:cxnChg>
      </pc:sldChg>
      <pc:sldChg chg="addSp delSp modSp mod">
        <pc:chgData name="Rocio Garcia Tome" userId="446d930b-a587-4406-a64b-ed49b2b521fa" providerId="ADAL" clId="{BB8C68FC-3F54-4D01-954F-AFC3147EE7C0}" dt="2024-09-26T16:39:54.214" v="132" actId="1076"/>
        <pc:sldMkLst>
          <pc:docMk/>
          <pc:sldMk cId="308940692" sldId="309"/>
        </pc:sldMkLst>
        <pc:spChg chg="add mod">
          <ac:chgData name="Rocio Garcia Tome" userId="446d930b-a587-4406-a64b-ed49b2b521fa" providerId="ADAL" clId="{BB8C68FC-3F54-4D01-954F-AFC3147EE7C0}" dt="2024-09-26T16:39:37.235" v="131"/>
          <ac:spMkLst>
            <pc:docMk/>
            <pc:sldMk cId="308940692" sldId="309"/>
            <ac:spMk id="2" creationId="{B57A07D6-81CE-49DA-4F21-C414749CFC2A}"/>
          </ac:spMkLst>
        </pc:spChg>
        <pc:spChg chg="del">
          <ac:chgData name="Rocio Garcia Tome" userId="446d930b-a587-4406-a64b-ed49b2b521fa" providerId="ADAL" clId="{BB8C68FC-3F54-4D01-954F-AFC3147EE7C0}" dt="2024-09-26T16:37:09.051" v="32" actId="478"/>
          <ac:spMkLst>
            <pc:docMk/>
            <pc:sldMk cId="308940692" sldId="309"/>
            <ac:spMk id="3" creationId="{00000000-0000-0000-0000-000000000000}"/>
          </ac:spMkLst>
        </pc:spChg>
        <pc:spChg chg="del">
          <ac:chgData name="Rocio Garcia Tome" userId="446d930b-a587-4406-a64b-ed49b2b521fa" providerId="ADAL" clId="{BB8C68FC-3F54-4D01-954F-AFC3147EE7C0}" dt="2024-09-26T16:39:36.921" v="130" actId="478"/>
          <ac:spMkLst>
            <pc:docMk/>
            <pc:sldMk cId="308940692" sldId="309"/>
            <ac:spMk id="9" creationId="{8F9FEA24-DE4D-B952-9090-A250F41C414E}"/>
          </ac:spMkLst>
        </pc:spChg>
        <pc:spChg chg="mod">
          <ac:chgData name="Rocio Garcia Tome" userId="446d930b-a587-4406-a64b-ed49b2b521fa" providerId="ADAL" clId="{BB8C68FC-3F54-4D01-954F-AFC3147EE7C0}" dt="2024-09-26T16:39:54.214" v="132" actId="1076"/>
          <ac:spMkLst>
            <pc:docMk/>
            <pc:sldMk cId="308940692" sldId="309"/>
            <ac:spMk id="11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39:54.214" v="132" actId="1076"/>
          <ac:spMkLst>
            <pc:docMk/>
            <pc:sldMk cId="308940692" sldId="309"/>
            <ac:spMk id="12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39:54.214" v="132" actId="1076"/>
          <ac:spMkLst>
            <pc:docMk/>
            <pc:sldMk cId="308940692" sldId="309"/>
            <ac:spMk id="18" creationId="{12638B2E-D5D5-F845-8E99-33F9F5E1183E}"/>
          </ac:spMkLst>
        </pc:spChg>
        <pc:spChg chg="mod">
          <ac:chgData name="Rocio Garcia Tome" userId="446d930b-a587-4406-a64b-ed49b2b521fa" providerId="ADAL" clId="{BB8C68FC-3F54-4D01-954F-AFC3147EE7C0}" dt="2024-09-26T16:39:54.214" v="132" actId="1076"/>
          <ac:spMkLst>
            <pc:docMk/>
            <pc:sldMk cId="308940692" sldId="309"/>
            <ac:spMk id="28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39:54.214" v="132" actId="1076"/>
          <ac:spMkLst>
            <pc:docMk/>
            <pc:sldMk cId="308940692" sldId="309"/>
            <ac:spMk id="29" creationId="{00000000-0000-0000-0000-000000000000}"/>
          </ac:spMkLst>
        </pc:spChg>
        <pc:grpChg chg="mod">
          <ac:chgData name="Rocio Garcia Tome" userId="446d930b-a587-4406-a64b-ed49b2b521fa" providerId="ADAL" clId="{BB8C68FC-3F54-4D01-954F-AFC3147EE7C0}" dt="2024-09-26T16:39:54.214" v="132" actId="1076"/>
          <ac:grpSpMkLst>
            <pc:docMk/>
            <pc:sldMk cId="308940692" sldId="309"/>
            <ac:grpSpMk id="10" creationId="{00000000-0000-0000-0000-000000000000}"/>
          </ac:grpSpMkLst>
        </pc:grpChg>
        <pc:grpChg chg="mod">
          <ac:chgData name="Rocio Garcia Tome" userId="446d930b-a587-4406-a64b-ed49b2b521fa" providerId="ADAL" clId="{BB8C68FC-3F54-4D01-954F-AFC3147EE7C0}" dt="2024-09-26T16:39:54.214" v="132" actId="1076"/>
          <ac:grpSpMkLst>
            <pc:docMk/>
            <pc:sldMk cId="308940692" sldId="309"/>
            <ac:grpSpMk id="13" creationId="{00000000-0000-0000-0000-000000000000}"/>
          </ac:grpSpMkLst>
        </pc:grpChg>
        <pc:picChg chg="mod">
          <ac:chgData name="Rocio Garcia Tome" userId="446d930b-a587-4406-a64b-ed49b2b521fa" providerId="ADAL" clId="{BB8C68FC-3F54-4D01-954F-AFC3147EE7C0}" dt="2024-09-26T16:39:54.214" v="132" actId="1076"/>
          <ac:picMkLst>
            <pc:docMk/>
            <pc:sldMk cId="308940692" sldId="309"/>
            <ac:picMk id="15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39:54.214" v="132" actId="1076"/>
          <ac:picMkLst>
            <pc:docMk/>
            <pc:sldMk cId="308940692" sldId="309"/>
            <ac:picMk id="16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39:54.214" v="132" actId="1076"/>
          <ac:picMkLst>
            <pc:docMk/>
            <pc:sldMk cId="308940692" sldId="309"/>
            <ac:picMk id="20" creationId="{00000000-0000-0000-0000-000000000000}"/>
          </ac:picMkLst>
        </pc:picChg>
        <pc:cxnChg chg="mod">
          <ac:chgData name="Rocio Garcia Tome" userId="446d930b-a587-4406-a64b-ed49b2b521fa" providerId="ADAL" clId="{BB8C68FC-3F54-4D01-954F-AFC3147EE7C0}" dt="2024-09-26T16:39:54.214" v="132" actId="1076"/>
          <ac:cxnSpMkLst>
            <pc:docMk/>
            <pc:sldMk cId="308940692" sldId="309"/>
            <ac:cxnSpMk id="6" creationId="{4A8F9822-2AA0-634C-A488-D36EBA706BFA}"/>
          </ac:cxnSpMkLst>
        </pc:cxnChg>
        <pc:cxnChg chg="mod">
          <ac:chgData name="Rocio Garcia Tome" userId="446d930b-a587-4406-a64b-ed49b2b521fa" providerId="ADAL" clId="{BB8C68FC-3F54-4D01-954F-AFC3147EE7C0}" dt="2024-09-26T16:39:54.214" v="132" actId="1076"/>
          <ac:cxnSpMkLst>
            <pc:docMk/>
            <pc:sldMk cId="308940692" sldId="309"/>
            <ac:cxnSpMk id="30" creationId="{00000000-0000-0000-0000-000000000000}"/>
          </ac:cxnSpMkLst>
        </pc:cxnChg>
      </pc:sldChg>
      <pc:sldChg chg="addSp delSp modSp mod">
        <pc:chgData name="Rocio Garcia Tome" userId="446d930b-a587-4406-a64b-ed49b2b521fa" providerId="ADAL" clId="{BB8C68FC-3F54-4D01-954F-AFC3147EE7C0}" dt="2024-09-26T16:44:37.826" v="250" actId="1076"/>
        <pc:sldMkLst>
          <pc:docMk/>
          <pc:sldMk cId="1380279893" sldId="310"/>
        </pc:sldMkLst>
        <pc:spChg chg="add mod">
          <ac:chgData name="Rocio Garcia Tome" userId="446d930b-a587-4406-a64b-ed49b2b521fa" providerId="ADAL" clId="{BB8C68FC-3F54-4D01-954F-AFC3147EE7C0}" dt="2024-09-26T16:40:49.914" v="238" actId="1076"/>
          <ac:spMkLst>
            <pc:docMk/>
            <pc:sldMk cId="1380279893" sldId="310"/>
            <ac:spMk id="2" creationId="{0E16DF0A-D186-6DB4-C699-79E9799BECD3}"/>
          </ac:spMkLst>
        </pc:spChg>
        <pc:spChg chg="del">
          <ac:chgData name="Rocio Garcia Tome" userId="446d930b-a587-4406-a64b-ed49b2b521fa" providerId="ADAL" clId="{BB8C68FC-3F54-4D01-954F-AFC3147EE7C0}" dt="2024-09-26T16:37:13.080" v="33" actId="478"/>
          <ac:spMkLst>
            <pc:docMk/>
            <pc:sldMk cId="1380279893" sldId="310"/>
            <ac:spMk id="3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5" creationId="{96F4EC9C-5834-0E33-7D6C-58CBA8AF35EF}"/>
          </ac:spMkLst>
        </pc:spChg>
        <pc:spChg chg="mod">
          <ac:chgData name="Rocio Garcia Tome" userId="446d930b-a587-4406-a64b-ed49b2b521fa" providerId="ADAL" clId="{BB8C68FC-3F54-4D01-954F-AFC3147EE7C0}" dt="2024-09-26T16:44:37.826" v="250" actId="1076"/>
          <ac:spMkLst>
            <pc:docMk/>
            <pc:sldMk cId="1380279893" sldId="310"/>
            <ac:spMk id="9" creationId="{B2751959-22AE-938D-5BD5-0114339E5961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11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12" creationId="{54F6564E-6F0D-715E-78D3-872B678C5927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14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19" creationId="{4DF7C2E5-4800-6340-B3C1-A774ABD11632}"/>
          </ac:spMkLst>
        </pc:spChg>
        <pc:spChg chg="del">
          <ac:chgData name="Rocio Garcia Tome" userId="446d930b-a587-4406-a64b-ed49b2b521fa" providerId="ADAL" clId="{BB8C68FC-3F54-4D01-954F-AFC3147EE7C0}" dt="2024-09-26T16:40:46.016" v="236" actId="478"/>
          <ac:spMkLst>
            <pc:docMk/>
            <pc:sldMk cId="1380279893" sldId="310"/>
            <ac:spMk id="20" creationId="{0C2B05CB-530A-F24B-7C0E-DABF4941B75C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21" creationId="{4B4431F8-4725-4CFE-BA9E-168AF3C9EA5C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22" creationId="{D1F74F4D-AD41-497E-83A8-E6BF1503CE12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28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4:33.636" v="249" actId="1076"/>
          <ac:spMkLst>
            <pc:docMk/>
            <pc:sldMk cId="1380279893" sldId="310"/>
            <ac:spMk id="29" creationId="{00000000-0000-0000-0000-000000000000}"/>
          </ac:spMkLst>
        </pc:spChg>
        <pc:grpChg chg="mod">
          <ac:chgData name="Rocio Garcia Tome" userId="446d930b-a587-4406-a64b-ed49b2b521fa" providerId="ADAL" clId="{BB8C68FC-3F54-4D01-954F-AFC3147EE7C0}" dt="2024-09-26T16:44:33.636" v="249" actId="1076"/>
          <ac:grpSpMkLst>
            <pc:docMk/>
            <pc:sldMk cId="1380279893" sldId="310"/>
            <ac:grpSpMk id="10" creationId="{00000000-0000-0000-0000-000000000000}"/>
          </ac:grpSpMkLst>
        </pc:grpChg>
        <pc:grpChg chg="mod">
          <ac:chgData name="Rocio Garcia Tome" userId="446d930b-a587-4406-a64b-ed49b2b521fa" providerId="ADAL" clId="{BB8C68FC-3F54-4D01-954F-AFC3147EE7C0}" dt="2024-09-26T16:44:33.636" v="249" actId="1076"/>
          <ac:grpSpMkLst>
            <pc:docMk/>
            <pc:sldMk cId="1380279893" sldId="310"/>
            <ac:grpSpMk id="13" creationId="{00000000-0000-0000-0000-000000000000}"/>
          </ac:grpSpMkLst>
        </pc:grpChg>
        <pc:picChg chg="mod">
          <ac:chgData name="Rocio Garcia Tome" userId="446d930b-a587-4406-a64b-ed49b2b521fa" providerId="ADAL" clId="{BB8C68FC-3F54-4D01-954F-AFC3147EE7C0}" dt="2024-09-26T16:44:33.636" v="249" actId="1076"/>
          <ac:picMkLst>
            <pc:docMk/>
            <pc:sldMk cId="1380279893" sldId="310"/>
            <ac:picMk id="15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4:33.636" v="249" actId="1076"/>
          <ac:picMkLst>
            <pc:docMk/>
            <pc:sldMk cId="1380279893" sldId="310"/>
            <ac:picMk id="16" creationId="{00000000-0000-0000-0000-000000000000}"/>
          </ac:picMkLst>
        </pc:picChg>
        <pc:cxnChg chg="mod">
          <ac:chgData name="Rocio Garcia Tome" userId="446d930b-a587-4406-a64b-ed49b2b521fa" providerId="ADAL" clId="{BB8C68FC-3F54-4D01-954F-AFC3147EE7C0}" dt="2024-09-26T16:44:33.636" v="249" actId="1076"/>
          <ac:cxnSpMkLst>
            <pc:docMk/>
            <pc:sldMk cId="1380279893" sldId="310"/>
            <ac:cxnSpMk id="17" creationId="{FC4586B8-67ED-4C16-B738-51175CF3E668}"/>
          </ac:cxnSpMkLst>
        </pc:cxnChg>
        <pc:cxnChg chg="mod">
          <ac:chgData name="Rocio Garcia Tome" userId="446d930b-a587-4406-a64b-ed49b2b521fa" providerId="ADAL" clId="{BB8C68FC-3F54-4D01-954F-AFC3147EE7C0}" dt="2024-09-26T16:44:33.636" v="249" actId="1076"/>
          <ac:cxnSpMkLst>
            <pc:docMk/>
            <pc:sldMk cId="1380279893" sldId="310"/>
            <ac:cxnSpMk id="18" creationId="{940FD6E0-9F77-C045-8E0C-BA3267572519}"/>
          </ac:cxnSpMkLst>
        </pc:cxnChg>
      </pc:sldChg>
      <pc:sldChg chg="addSp delSp modSp mod">
        <pc:chgData name="Rocio Garcia Tome" userId="446d930b-a587-4406-a64b-ed49b2b521fa" providerId="ADAL" clId="{BB8C68FC-3F54-4D01-954F-AFC3147EE7C0}" dt="2024-09-26T16:47:28.224" v="273" actId="478"/>
        <pc:sldMkLst>
          <pc:docMk/>
          <pc:sldMk cId="318008226" sldId="311"/>
        </pc:sldMkLst>
        <pc:spChg chg="add mod">
          <ac:chgData name="Rocio Garcia Tome" userId="446d930b-a587-4406-a64b-ed49b2b521fa" providerId="ADAL" clId="{BB8C68FC-3F54-4D01-954F-AFC3147EE7C0}" dt="2024-09-26T16:41:05.491" v="241" actId="1076"/>
          <ac:spMkLst>
            <pc:docMk/>
            <pc:sldMk cId="318008226" sldId="311"/>
            <ac:spMk id="2" creationId="{1CA861F0-8A16-AE5E-CBD7-BC92F55485F8}"/>
          </ac:spMkLst>
        </pc:spChg>
        <pc:spChg chg="del">
          <ac:chgData name="Rocio Garcia Tome" userId="446d930b-a587-4406-a64b-ed49b2b521fa" providerId="ADAL" clId="{BB8C68FC-3F54-4D01-954F-AFC3147EE7C0}" dt="2024-09-26T16:47:26.211" v="272" actId="478"/>
          <ac:spMkLst>
            <pc:docMk/>
            <pc:sldMk cId="318008226" sldId="311"/>
            <ac:spMk id="3" creationId="{00000000-0000-0000-0000-000000000000}"/>
          </ac:spMkLst>
        </pc:spChg>
        <pc:spChg chg="del">
          <ac:chgData name="Rocio Garcia Tome" userId="446d930b-a587-4406-a64b-ed49b2b521fa" providerId="ADAL" clId="{BB8C68FC-3F54-4D01-954F-AFC3147EE7C0}" dt="2024-09-26T16:47:28.224" v="273" actId="478"/>
          <ac:spMkLst>
            <pc:docMk/>
            <pc:sldMk cId="318008226" sldId="311"/>
            <ac:spMk id="4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5" creationId="{A20B905A-6B55-7A81-1A41-5A7B25D92C31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6" creationId="{D0B20E8B-645A-0BAB-F215-F60CF2D0472F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10" creationId="{3C8E05F4-A1B4-1653-D672-E128DC71FB35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11" creationId="{F13D5CE7-F5C1-1374-2D0A-D767CE898996}"/>
          </ac:spMkLst>
        </pc:spChg>
        <pc:spChg chg="del">
          <ac:chgData name="Rocio Garcia Tome" userId="446d930b-a587-4406-a64b-ed49b2b521fa" providerId="ADAL" clId="{BB8C68FC-3F54-4D01-954F-AFC3147EE7C0}" dt="2024-09-26T16:40:53.692" v="239" actId="478"/>
          <ac:spMkLst>
            <pc:docMk/>
            <pc:sldMk cId="318008226" sldId="311"/>
            <ac:spMk id="12" creationId="{C2144D67-4FDF-502E-254B-2CAB9C8EA0BE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17" creationId="{EDC90B5E-B95D-554C-853A-27A8516ABF19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20" creationId="{3CF737B1-B126-614D-A30B-8E1D2C7D0331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23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27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30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5:13.939" v="253" actId="1076"/>
          <ac:spMkLst>
            <pc:docMk/>
            <pc:sldMk cId="318008226" sldId="311"/>
            <ac:spMk id="31" creationId="{00000000-0000-0000-0000-000000000000}"/>
          </ac:spMkLst>
        </pc:spChg>
        <pc:grpChg chg="mod">
          <ac:chgData name="Rocio Garcia Tome" userId="446d930b-a587-4406-a64b-ed49b2b521fa" providerId="ADAL" clId="{BB8C68FC-3F54-4D01-954F-AFC3147EE7C0}" dt="2024-09-26T16:45:13.939" v="253" actId="1076"/>
          <ac:grpSpMkLst>
            <pc:docMk/>
            <pc:sldMk cId="318008226" sldId="311"/>
            <ac:grpSpMk id="22" creationId="{00000000-0000-0000-0000-000000000000}"/>
          </ac:grpSpMkLst>
        </pc:grpChg>
        <pc:grpChg chg="mod">
          <ac:chgData name="Rocio Garcia Tome" userId="446d930b-a587-4406-a64b-ed49b2b521fa" providerId="ADAL" clId="{BB8C68FC-3F54-4D01-954F-AFC3147EE7C0}" dt="2024-09-26T16:45:13.939" v="253" actId="1076"/>
          <ac:grpSpMkLst>
            <pc:docMk/>
            <pc:sldMk cId="318008226" sldId="311"/>
            <ac:grpSpMk id="24" creationId="{00000000-0000-0000-0000-000000000000}"/>
          </ac:grpSpMkLst>
        </pc:grpChg>
        <pc:picChg chg="mod">
          <ac:chgData name="Rocio Garcia Tome" userId="446d930b-a587-4406-a64b-ed49b2b521fa" providerId="ADAL" clId="{BB8C68FC-3F54-4D01-954F-AFC3147EE7C0}" dt="2024-09-26T16:45:13.939" v="253" actId="1076"/>
          <ac:picMkLst>
            <pc:docMk/>
            <pc:sldMk cId="318008226" sldId="311"/>
            <ac:picMk id="25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5:13.939" v="253" actId="1076"/>
          <ac:picMkLst>
            <pc:docMk/>
            <pc:sldMk cId="318008226" sldId="311"/>
            <ac:picMk id="26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5:13.939" v="253" actId="1076"/>
          <ac:picMkLst>
            <pc:docMk/>
            <pc:sldMk cId="318008226" sldId="311"/>
            <ac:picMk id="32" creationId="{00000000-0000-0000-0000-000000000000}"/>
          </ac:picMkLst>
        </pc:picChg>
        <pc:cxnChg chg="mod">
          <ac:chgData name="Rocio Garcia Tome" userId="446d930b-a587-4406-a64b-ed49b2b521fa" providerId="ADAL" clId="{BB8C68FC-3F54-4D01-954F-AFC3147EE7C0}" dt="2024-09-26T16:45:13.939" v="253" actId="1076"/>
          <ac:cxnSpMkLst>
            <pc:docMk/>
            <pc:sldMk cId="318008226" sldId="311"/>
            <ac:cxnSpMk id="16" creationId="{1F77965B-CE87-8F41-BD8F-DDB7D221FABC}"/>
          </ac:cxnSpMkLst>
        </pc:cxnChg>
        <pc:cxnChg chg="mod">
          <ac:chgData name="Rocio Garcia Tome" userId="446d930b-a587-4406-a64b-ed49b2b521fa" providerId="ADAL" clId="{BB8C68FC-3F54-4D01-954F-AFC3147EE7C0}" dt="2024-09-26T16:45:13.939" v="253" actId="1076"/>
          <ac:cxnSpMkLst>
            <pc:docMk/>
            <pc:sldMk cId="318008226" sldId="311"/>
            <ac:cxnSpMk id="19" creationId="{E1E6E4D1-D541-0846-A11B-60BBA74A33DF}"/>
          </ac:cxnSpMkLst>
        </pc:cxnChg>
        <pc:cxnChg chg="mod">
          <ac:chgData name="Rocio Garcia Tome" userId="446d930b-a587-4406-a64b-ed49b2b521fa" providerId="ADAL" clId="{BB8C68FC-3F54-4D01-954F-AFC3147EE7C0}" dt="2024-09-26T16:45:13.939" v="253" actId="1076"/>
          <ac:cxnSpMkLst>
            <pc:docMk/>
            <pc:sldMk cId="318008226" sldId="311"/>
            <ac:cxnSpMk id="33" creationId="{00000000-0000-0000-0000-000000000000}"/>
          </ac:cxnSpMkLst>
        </pc:cxnChg>
      </pc:sldChg>
      <pc:sldChg chg="delSp modSp mod">
        <pc:chgData name="Rocio Garcia Tome" userId="446d930b-a587-4406-a64b-ed49b2b521fa" providerId="ADAL" clId="{BB8C68FC-3F54-4D01-954F-AFC3147EE7C0}" dt="2024-09-26T16:47:21.873" v="271" actId="20577"/>
        <pc:sldMkLst>
          <pc:docMk/>
          <pc:sldMk cId="2409467036" sldId="316"/>
        </pc:sldMkLst>
        <pc:spChg chg="del">
          <ac:chgData name="Rocio Garcia Tome" userId="446d930b-a587-4406-a64b-ed49b2b521fa" providerId="ADAL" clId="{BB8C68FC-3F54-4D01-954F-AFC3147EE7C0}" dt="2024-09-26T16:47:20.068" v="270" actId="478"/>
          <ac:spMkLst>
            <pc:docMk/>
            <pc:sldMk cId="2409467036" sldId="316"/>
            <ac:spMk id="3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7:21.873" v="271" actId="20577"/>
          <ac:spMkLst>
            <pc:docMk/>
            <pc:sldMk cId="2409467036" sldId="316"/>
            <ac:spMk id="4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1:24.184" v="246" actId="20577"/>
          <ac:spMkLst>
            <pc:docMk/>
            <pc:sldMk cId="2409467036" sldId="316"/>
            <ac:spMk id="9" creationId="{75E4B8D3-C864-C045-3955-0EA216011BB6}"/>
          </ac:spMkLst>
        </pc:spChg>
      </pc:sldChg>
      <pc:sldChg chg="delSp modSp mod">
        <pc:chgData name="Rocio Garcia Tome" userId="446d930b-a587-4406-a64b-ed49b2b521fa" providerId="ADAL" clId="{BB8C68FC-3F54-4D01-954F-AFC3147EE7C0}" dt="2024-09-26T16:47:16.225" v="269" actId="478"/>
        <pc:sldMkLst>
          <pc:docMk/>
          <pc:sldMk cId="3073890767" sldId="317"/>
        </pc:sldMkLst>
        <pc:spChg chg="del">
          <ac:chgData name="Rocio Garcia Tome" userId="446d930b-a587-4406-a64b-ed49b2b521fa" providerId="ADAL" clId="{BB8C68FC-3F54-4D01-954F-AFC3147EE7C0}" dt="2024-09-26T16:47:11.556" v="268" actId="478"/>
          <ac:spMkLst>
            <pc:docMk/>
            <pc:sldMk cId="3073890767" sldId="317"/>
            <ac:spMk id="4" creationId="{00000000-0000-0000-0000-000000000000}"/>
          </ac:spMkLst>
        </pc:spChg>
        <pc:spChg chg="del">
          <ac:chgData name="Rocio Garcia Tome" userId="446d930b-a587-4406-a64b-ed49b2b521fa" providerId="ADAL" clId="{BB8C68FC-3F54-4D01-954F-AFC3147EE7C0}" dt="2024-09-26T16:47:16.225" v="269" actId="478"/>
          <ac:spMkLst>
            <pc:docMk/>
            <pc:sldMk cId="3073890767" sldId="317"/>
            <ac:spMk id="5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3:58.411" v="248" actId="1076"/>
          <ac:spMkLst>
            <pc:docMk/>
            <pc:sldMk cId="3073890767" sldId="317"/>
            <ac:spMk id="8" creationId="{82F4DA6A-189F-0985-9B7E-AE48249E23AB}"/>
          </ac:spMkLst>
        </pc:spChg>
        <pc:spChg chg="mod">
          <ac:chgData name="Rocio Garcia Tome" userId="446d930b-a587-4406-a64b-ed49b2b521fa" providerId="ADAL" clId="{BB8C68FC-3F54-4D01-954F-AFC3147EE7C0}" dt="2024-09-26T16:45:36.161" v="254" actId="207"/>
          <ac:spMkLst>
            <pc:docMk/>
            <pc:sldMk cId="3073890767" sldId="317"/>
            <ac:spMk id="26" creationId="{00000000-0000-0000-0000-000000000000}"/>
          </ac:spMkLst>
        </pc:spChg>
      </pc:sldChg>
      <pc:sldChg chg="delSp modSp mod">
        <pc:chgData name="Rocio Garcia Tome" userId="446d930b-a587-4406-a64b-ed49b2b521fa" providerId="ADAL" clId="{BB8C68FC-3F54-4D01-954F-AFC3147EE7C0}" dt="2024-09-26T16:47:04.943" v="267" actId="478"/>
        <pc:sldMkLst>
          <pc:docMk/>
          <pc:sldMk cId="1537848939" sldId="318"/>
        </pc:sldMkLst>
        <pc:spChg chg="del">
          <ac:chgData name="Rocio Garcia Tome" userId="446d930b-a587-4406-a64b-ed49b2b521fa" providerId="ADAL" clId="{BB8C68FC-3F54-4D01-954F-AFC3147EE7C0}" dt="2024-09-26T16:47:01.945" v="266" actId="478"/>
          <ac:spMkLst>
            <pc:docMk/>
            <pc:sldMk cId="1537848939" sldId="318"/>
            <ac:spMk id="3" creationId="{00000000-0000-0000-0000-000000000000}"/>
          </ac:spMkLst>
        </pc:spChg>
        <pc:spChg chg="del">
          <ac:chgData name="Rocio Garcia Tome" userId="446d930b-a587-4406-a64b-ed49b2b521fa" providerId="ADAL" clId="{BB8C68FC-3F54-4D01-954F-AFC3147EE7C0}" dt="2024-09-26T16:47:04.943" v="267" actId="478"/>
          <ac:spMkLst>
            <pc:docMk/>
            <pc:sldMk cId="1537848939" sldId="318"/>
            <ac:spMk id="7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6:05.851" v="258" actId="1076"/>
          <ac:spMkLst>
            <pc:docMk/>
            <pc:sldMk cId="1537848939" sldId="318"/>
            <ac:spMk id="11" creationId="{151B15BC-B395-E46C-E6AD-72DBE42060B5}"/>
          </ac:spMkLst>
        </pc:spChg>
        <pc:spChg chg="mod">
          <ac:chgData name="Rocio Garcia Tome" userId="446d930b-a587-4406-a64b-ed49b2b521fa" providerId="ADAL" clId="{BB8C68FC-3F54-4D01-954F-AFC3147EE7C0}" dt="2024-09-26T16:46:10.284" v="259" actId="108"/>
          <ac:spMkLst>
            <pc:docMk/>
            <pc:sldMk cId="1537848939" sldId="318"/>
            <ac:spMk id="13" creationId="{89B010F2-EF44-D7A6-6148-F7267112E796}"/>
          </ac:spMkLst>
        </pc:spChg>
        <pc:grpChg chg="mod">
          <ac:chgData name="Rocio Garcia Tome" userId="446d930b-a587-4406-a64b-ed49b2b521fa" providerId="ADAL" clId="{BB8C68FC-3F54-4D01-954F-AFC3147EE7C0}" dt="2024-09-26T16:45:48.175" v="256" actId="1076"/>
          <ac:grpSpMkLst>
            <pc:docMk/>
            <pc:sldMk cId="1537848939" sldId="318"/>
            <ac:grpSpMk id="14" creationId="{FC0483E2-DACC-D32B-0272-7628B869C1BE}"/>
          </ac:grpSpMkLst>
        </pc:grpChg>
      </pc:sldChg>
      <pc:sldChg chg="modSp mod">
        <pc:chgData name="Rocio Garcia Tome" userId="446d930b-a587-4406-a64b-ed49b2b521fa" providerId="ADAL" clId="{BB8C68FC-3F54-4D01-954F-AFC3147EE7C0}" dt="2024-09-26T17:04:02.880" v="345" actId="14100"/>
        <pc:sldMkLst>
          <pc:docMk/>
          <pc:sldMk cId="1269988083" sldId="323"/>
        </pc:sldMkLst>
        <pc:spChg chg="mod">
          <ac:chgData name="Rocio Garcia Tome" userId="446d930b-a587-4406-a64b-ed49b2b521fa" providerId="ADAL" clId="{BB8C68FC-3F54-4D01-954F-AFC3147EE7C0}" dt="2024-09-26T17:03:58.789" v="344" actId="14100"/>
          <ac:spMkLst>
            <pc:docMk/>
            <pc:sldMk cId="1269988083" sldId="323"/>
            <ac:spMk id="3" creationId="{70325DCE-429A-FBAA-90E1-CB976AD015B8}"/>
          </ac:spMkLst>
        </pc:spChg>
        <pc:spChg chg="mod">
          <ac:chgData name="Rocio Garcia Tome" userId="446d930b-a587-4406-a64b-ed49b2b521fa" providerId="ADAL" clId="{BB8C68FC-3F54-4D01-954F-AFC3147EE7C0}" dt="2024-09-26T17:04:02.880" v="345" actId="14100"/>
          <ac:spMkLst>
            <pc:docMk/>
            <pc:sldMk cId="1269988083" sldId="323"/>
            <ac:spMk id="6" creationId="{D7060E9C-31A3-1AB1-1BBC-D5AA28500279}"/>
          </ac:spMkLst>
        </pc:spChg>
      </pc:sldChg>
      <pc:sldChg chg="modSp mod">
        <pc:chgData name="Rocio Garcia Tome" userId="446d930b-a587-4406-a64b-ed49b2b521fa" providerId="ADAL" clId="{BB8C68FC-3F54-4D01-954F-AFC3147EE7C0}" dt="2024-09-26T17:02:33.737" v="331" actId="1076"/>
        <pc:sldMkLst>
          <pc:docMk/>
          <pc:sldMk cId="411844941" sldId="326"/>
        </pc:sldMkLst>
        <pc:grpChg chg="mod">
          <ac:chgData name="Rocio Garcia Tome" userId="446d930b-a587-4406-a64b-ed49b2b521fa" providerId="ADAL" clId="{BB8C68FC-3F54-4D01-954F-AFC3147EE7C0}" dt="2024-09-26T17:02:33.737" v="331" actId="1076"/>
          <ac:grpSpMkLst>
            <pc:docMk/>
            <pc:sldMk cId="411844941" sldId="326"/>
            <ac:grpSpMk id="11" creationId="{0ED4FA46-57BB-89DA-A063-B0957CA2C04E}"/>
          </ac:grpSpMkLst>
        </pc:grpChg>
        <pc:picChg chg="mod">
          <ac:chgData name="Rocio Garcia Tome" userId="446d930b-a587-4406-a64b-ed49b2b521fa" providerId="ADAL" clId="{BB8C68FC-3F54-4D01-954F-AFC3147EE7C0}" dt="2024-09-26T17:02:25.270" v="328" actId="1076"/>
          <ac:picMkLst>
            <pc:docMk/>
            <pc:sldMk cId="411844941" sldId="326"/>
            <ac:picMk id="5" creationId="{B6E91804-CCAA-AF77-0F3F-F95CD0F06232}"/>
          </ac:picMkLst>
        </pc:picChg>
        <pc:picChg chg="mod">
          <ac:chgData name="Rocio Garcia Tome" userId="446d930b-a587-4406-a64b-ed49b2b521fa" providerId="ADAL" clId="{BB8C68FC-3F54-4D01-954F-AFC3147EE7C0}" dt="2024-09-26T17:02:30.731" v="330" actId="1076"/>
          <ac:picMkLst>
            <pc:docMk/>
            <pc:sldMk cId="411844941" sldId="326"/>
            <ac:picMk id="10" creationId="{B3DB40FE-150E-250A-4E57-063C1B06F998}"/>
          </ac:picMkLst>
        </pc:picChg>
      </pc:sldChg>
      <pc:sldChg chg="modSp mod">
        <pc:chgData name="Rocio Garcia Tome" userId="446d930b-a587-4406-a64b-ed49b2b521fa" providerId="ADAL" clId="{BB8C68FC-3F54-4D01-954F-AFC3147EE7C0}" dt="2024-09-26T16:59:23.519" v="309" actId="14100"/>
        <pc:sldMkLst>
          <pc:docMk/>
          <pc:sldMk cId="270312592" sldId="329"/>
        </pc:sldMkLst>
        <pc:grpChg chg="mod">
          <ac:chgData name="Rocio Garcia Tome" userId="446d930b-a587-4406-a64b-ed49b2b521fa" providerId="ADAL" clId="{BB8C68FC-3F54-4D01-954F-AFC3147EE7C0}" dt="2024-09-26T16:59:23.519" v="309" actId="14100"/>
          <ac:grpSpMkLst>
            <pc:docMk/>
            <pc:sldMk cId="270312592" sldId="329"/>
            <ac:grpSpMk id="11" creationId="{DF286805-1632-E39C-1492-7D972D11160E}"/>
          </ac:grpSpMkLst>
        </pc:grpChg>
      </pc:sldChg>
      <pc:sldChg chg="addSp delSp modSp mod">
        <pc:chgData name="Rocio Garcia Tome" userId="446d930b-a587-4406-a64b-ed49b2b521fa" providerId="ADAL" clId="{BB8C68FC-3F54-4D01-954F-AFC3147EE7C0}" dt="2024-09-26T16:58:43.966" v="303" actId="14100"/>
        <pc:sldMkLst>
          <pc:docMk/>
          <pc:sldMk cId="299067389" sldId="330"/>
        </pc:sldMkLst>
        <pc:spChg chg="mod">
          <ac:chgData name="Rocio Garcia Tome" userId="446d930b-a587-4406-a64b-ed49b2b521fa" providerId="ADAL" clId="{BB8C68FC-3F54-4D01-954F-AFC3147EE7C0}" dt="2024-09-26T16:58:32.221" v="295" actId="14100"/>
          <ac:spMkLst>
            <pc:docMk/>
            <pc:sldMk cId="299067389" sldId="330"/>
            <ac:spMk id="2" creationId="{B98CDC38-5D6D-C8BA-CBD8-FA418A26D047}"/>
          </ac:spMkLst>
        </pc:spChg>
        <pc:spChg chg="add del">
          <ac:chgData name="Rocio Garcia Tome" userId="446d930b-a587-4406-a64b-ed49b2b521fa" providerId="ADAL" clId="{BB8C68FC-3F54-4D01-954F-AFC3147EE7C0}" dt="2024-09-26T16:58:40.968" v="302" actId="478"/>
          <ac:spMkLst>
            <pc:docMk/>
            <pc:sldMk cId="299067389" sldId="330"/>
            <ac:spMk id="3" creationId="{E97EED33-8405-9352-7586-71C2751A9CC9}"/>
          </ac:spMkLst>
        </pc:spChg>
        <pc:picChg chg="mod">
          <ac:chgData name="Rocio Garcia Tome" userId="446d930b-a587-4406-a64b-ed49b2b521fa" providerId="ADAL" clId="{BB8C68FC-3F54-4D01-954F-AFC3147EE7C0}" dt="2024-09-26T16:58:43.966" v="303" actId="14100"/>
          <ac:picMkLst>
            <pc:docMk/>
            <pc:sldMk cId="299067389" sldId="330"/>
            <ac:picMk id="6" creationId="{A3C0152A-FAE8-BF30-1D23-CC48FBCE9A07}"/>
          </ac:picMkLst>
        </pc:picChg>
      </pc:sldChg>
      <pc:sldChg chg="modSp mod">
        <pc:chgData name="Rocio Garcia Tome" userId="446d930b-a587-4406-a64b-ed49b2b521fa" providerId="ADAL" clId="{BB8C68FC-3F54-4D01-954F-AFC3147EE7C0}" dt="2024-09-26T16:59:12.598" v="308" actId="1076"/>
        <pc:sldMkLst>
          <pc:docMk/>
          <pc:sldMk cId="1271777263" sldId="331"/>
        </pc:sldMkLst>
        <pc:picChg chg="mod">
          <ac:chgData name="Rocio Garcia Tome" userId="446d930b-a587-4406-a64b-ed49b2b521fa" providerId="ADAL" clId="{BB8C68FC-3F54-4D01-954F-AFC3147EE7C0}" dt="2024-09-26T16:59:12.598" v="308" actId="1076"/>
          <ac:picMkLst>
            <pc:docMk/>
            <pc:sldMk cId="1271777263" sldId="331"/>
            <ac:picMk id="3" creationId="{4D723851-E526-8553-0945-10B48594D798}"/>
          </ac:picMkLst>
        </pc:picChg>
        <pc:picChg chg="mod">
          <ac:chgData name="Rocio Garcia Tome" userId="446d930b-a587-4406-a64b-ed49b2b521fa" providerId="ADAL" clId="{BB8C68FC-3F54-4D01-954F-AFC3147EE7C0}" dt="2024-09-26T16:59:12.598" v="308" actId="1076"/>
          <ac:picMkLst>
            <pc:docMk/>
            <pc:sldMk cId="1271777263" sldId="331"/>
            <ac:picMk id="5" creationId="{8FEB3DD4-7D08-8E28-E088-0368D6C553A2}"/>
          </ac:picMkLst>
        </pc:picChg>
      </pc:sldChg>
      <pc:sldChg chg="delSp modSp mod">
        <pc:chgData name="Rocio Garcia Tome" userId="446d930b-a587-4406-a64b-ed49b2b521fa" providerId="ADAL" clId="{BB8C68FC-3F54-4D01-954F-AFC3147EE7C0}" dt="2024-09-26T16:47:58.141" v="275" actId="14100"/>
        <pc:sldMkLst>
          <pc:docMk/>
          <pc:sldMk cId="250498252" sldId="334"/>
        </pc:sldMkLst>
        <pc:spChg chg="del">
          <ac:chgData name="Rocio Garcia Tome" userId="446d930b-a587-4406-a64b-ed49b2b521fa" providerId="ADAL" clId="{BB8C68FC-3F54-4D01-954F-AFC3147EE7C0}" dt="2024-09-26T16:33:59.206" v="5" actId="478"/>
          <ac:spMkLst>
            <pc:docMk/>
            <pc:sldMk cId="250498252" sldId="334"/>
            <ac:spMk id="2" creationId="{46055075-6293-334F-E828-9D7539B9DB8E}"/>
          </ac:spMkLst>
        </pc:spChg>
        <pc:spChg chg="del">
          <ac:chgData name="Rocio Garcia Tome" userId="446d930b-a587-4406-a64b-ed49b2b521fa" providerId="ADAL" clId="{BB8C68FC-3F54-4D01-954F-AFC3147EE7C0}" dt="2024-09-26T16:33:55.545" v="4" actId="478"/>
          <ac:spMkLst>
            <pc:docMk/>
            <pc:sldMk cId="250498252" sldId="334"/>
            <ac:spMk id="3" creationId="{00000000-0000-0000-0000-000000000000}"/>
          </ac:spMkLst>
        </pc:spChg>
        <pc:spChg chg="del">
          <ac:chgData name="Rocio Garcia Tome" userId="446d930b-a587-4406-a64b-ed49b2b521fa" providerId="ADAL" clId="{BB8C68FC-3F54-4D01-954F-AFC3147EE7C0}" dt="2024-09-26T16:34:11.408" v="9" actId="478"/>
          <ac:spMkLst>
            <pc:docMk/>
            <pc:sldMk cId="250498252" sldId="334"/>
            <ac:spMk id="5" creationId="{00000000-0000-0000-0000-000000000000}"/>
          </ac:spMkLst>
        </pc:spChg>
        <pc:picChg chg="mod">
          <ac:chgData name="Rocio Garcia Tome" userId="446d930b-a587-4406-a64b-ed49b2b521fa" providerId="ADAL" clId="{BB8C68FC-3F54-4D01-954F-AFC3147EE7C0}" dt="2024-09-26T16:47:58.141" v="275" actId="14100"/>
          <ac:picMkLst>
            <pc:docMk/>
            <pc:sldMk cId="250498252" sldId="334"/>
            <ac:picMk id="8" creationId="{A945754B-4945-C92C-6032-53408C837527}"/>
          </ac:picMkLst>
        </pc:picChg>
      </pc:sldChg>
      <pc:sldChg chg="delSp modSp mod">
        <pc:chgData name="Rocio Garcia Tome" userId="446d930b-a587-4406-a64b-ed49b2b521fa" providerId="ADAL" clId="{BB8C68FC-3F54-4D01-954F-AFC3147EE7C0}" dt="2024-09-26T16:46:57.418" v="265" actId="478"/>
        <pc:sldMkLst>
          <pc:docMk/>
          <pc:sldMk cId="2512735031" sldId="367"/>
        </pc:sldMkLst>
        <pc:spChg chg="del">
          <ac:chgData name="Rocio Garcia Tome" userId="446d930b-a587-4406-a64b-ed49b2b521fa" providerId="ADAL" clId="{BB8C68FC-3F54-4D01-954F-AFC3147EE7C0}" dt="2024-09-26T16:46:51.582" v="263" actId="478"/>
          <ac:spMkLst>
            <pc:docMk/>
            <pc:sldMk cId="2512735031" sldId="367"/>
            <ac:spMk id="3" creationId="{00000000-0000-0000-0000-000000000000}"/>
          </ac:spMkLst>
        </pc:spChg>
        <pc:spChg chg="del mod">
          <ac:chgData name="Rocio Garcia Tome" userId="446d930b-a587-4406-a64b-ed49b2b521fa" providerId="ADAL" clId="{BB8C68FC-3F54-4D01-954F-AFC3147EE7C0}" dt="2024-09-26T16:46:57.418" v="265" actId="478"/>
          <ac:spMkLst>
            <pc:docMk/>
            <pc:sldMk cId="2512735031" sldId="367"/>
            <ac:spMk id="4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6:26.961" v="261" actId="1076"/>
          <ac:spMkLst>
            <pc:docMk/>
            <pc:sldMk cId="2512735031" sldId="367"/>
            <ac:spMk id="8" creationId="{467D1CF7-D4E1-39D2-AC6A-719E21795E35}"/>
          </ac:spMkLst>
        </pc:spChg>
        <pc:spChg chg="mod">
          <ac:chgData name="Rocio Garcia Tome" userId="446d930b-a587-4406-a64b-ed49b2b521fa" providerId="ADAL" clId="{BB8C68FC-3F54-4D01-954F-AFC3147EE7C0}" dt="2024-09-26T16:46:49.718" v="262" actId="1076"/>
          <ac:spMkLst>
            <pc:docMk/>
            <pc:sldMk cId="2512735031" sldId="367"/>
            <ac:spMk id="11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6:49.718" v="262" actId="1076"/>
          <ac:spMkLst>
            <pc:docMk/>
            <pc:sldMk cId="2512735031" sldId="367"/>
            <ac:spMk id="14" creationId="{FF816EBD-4D32-FC73-F742-3E208C71434E}"/>
          </ac:spMkLst>
        </pc:spChg>
        <pc:spChg chg="mod">
          <ac:chgData name="Rocio Garcia Tome" userId="446d930b-a587-4406-a64b-ed49b2b521fa" providerId="ADAL" clId="{BB8C68FC-3F54-4D01-954F-AFC3147EE7C0}" dt="2024-09-26T16:46:49.718" v="262" actId="1076"/>
          <ac:spMkLst>
            <pc:docMk/>
            <pc:sldMk cId="2512735031" sldId="367"/>
            <ac:spMk id="18" creationId="{12638B2E-D5D5-F845-8E99-33F9F5E1183E}"/>
          </ac:spMkLst>
        </pc:spChg>
        <pc:spChg chg="mod">
          <ac:chgData name="Rocio Garcia Tome" userId="446d930b-a587-4406-a64b-ed49b2b521fa" providerId="ADAL" clId="{BB8C68FC-3F54-4D01-954F-AFC3147EE7C0}" dt="2024-09-26T16:46:49.718" v="262" actId="1076"/>
          <ac:spMkLst>
            <pc:docMk/>
            <pc:sldMk cId="2512735031" sldId="367"/>
            <ac:spMk id="27" creationId="{39B9C05D-7790-EB38-1905-30C1B418ADBA}"/>
          </ac:spMkLst>
        </pc:spChg>
        <pc:spChg chg="mod">
          <ac:chgData name="Rocio Garcia Tome" userId="446d930b-a587-4406-a64b-ed49b2b521fa" providerId="ADAL" clId="{BB8C68FC-3F54-4D01-954F-AFC3147EE7C0}" dt="2024-09-26T16:46:49.718" v="262" actId="1076"/>
          <ac:spMkLst>
            <pc:docMk/>
            <pc:sldMk cId="2512735031" sldId="367"/>
            <ac:spMk id="28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6:49.718" v="262" actId="1076"/>
          <ac:spMkLst>
            <pc:docMk/>
            <pc:sldMk cId="2512735031" sldId="367"/>
            <ac:spMk id="29" creationId="{00000000-0000-0000-0000-000000000000}"/>
          </ac:spMkLst>
        </pc:spChg>
        <pc:grpChg chg="mod">
          <ac:chgData name="Rocio Garcia Tome" userId="446d930b-a587-4406-a64b-ed49b2b521fa" providerId="ADAL" clId="{BB8C68FC-3F54-4D01-954F-AFC3147EE7C0}" dt="2024-09-26T16:46:49.718" v="262" actId="1076"/>
          <ac:grpSpMkLst>
            <pc:docMk/>
            <pc:sldMk cId="2512735031" sldId="367"/>
            <ac:grpSpMk id="10" creationId="{00000000-0000-0000-0000-000000000000}"/>
          </ac:grpSpMkLst>
        </pc:grpChg>
        <pc:grpChg chg="mod">
          <ac:chgData name="Rocio Garcia Tome" userId="446d930b-a587-4406-a64b-ed49b2b521fa" providerId="ADAL" clId="{BB8C68FC-3F54-4D01-954F-AFC3147EE7C0}" dt="2024-09-26T16:46:49.718" v="262" actId="1076"/>
          <ac:grpSpMkLst>
            <pc:docMk/>
            <pc:sldMk cId="2512735031" sldId="367"/>
            <ac:grpSpMk id="13" creationId="{00000000-0000-0000-0000-000000000000}"/>
          </ac:grpSpMkLst>
        </pc:grpChg>
        <pc:picChg chg="mod">
          <ac:chgData name="Rocio Garcia Tome" userId="446d930b-a587-4406-a64b-ed49b2b521fa" providerId="ADAL" clId="{BB8C68FC-3F54-4D01-954F-AFC3147EE7C0}" dt="2024-09-26T16:46:49.718" v="262" actId="1076"/>
          <ac:picMkLst>
            <pc:docMk/>
            <pc:sldMk cId="2512735031" sldId="367"/>
            <ac:picMk id="15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6:49.718" v="262" actId="1076"/>
          <ac:picMkLst>
            <pc:docMk/>
            <pc:sldMk cId="2512735031" sldId="367"/>
            <ac:picMk id="16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6:49.718" v="262" actId="1076"/>
          <ac:picMkLst>
            <pc:docMk/>
            <pc:sldMk cId="2512735031" sldId="367"/>
            <ac:picMk id="20" creationId="{00000000-0000-0000-0000-000000000000}"/>
          </ac:picMkLst>
        </pc:picChg>
        <pc:picChg chg="mod">
          <ac:chgData name="Rocio Garcia Tome" userId="446d930b-a587-4406-a64b-ed49b2b521fa" providerId="ADAL" clId="{BB8C68FC-3F54-4D01-954F-AFC3147EE7C0}" dt="2024-09-26T16:46:49.718" v="262" actId="1076"/>
          <ac:picMkLst>
            <pc:docMk/>
            <pc:sldMk cId="2512735031" sldId="367"/>
            <ac:picMk id="24" creationId="{BC45718B-7F83-1388-DB0C-E9E211B793E4}"/>
          </ac:picMkLst>
        </pc:picChg>
        <pc:cxnChg chg="mod">
          <ac:chgData name="Rocio Garcia Tome" userId="446d930b-a587-4406-a64b-ed49b2b521fa" providerId="ADAL" clId="{BB8C68FC-3F54-4D01-954F-AFC3147EE7C0}" dt="2024-09-26T16:46:49.718" v="262" actId="1076"/>
          <ac:cxnSpMkLst>
            <pc:docMk/>
            <pc:sldMk cId="2512735031" sldId="367"/>
            <ac:cxnSpMk id="6" creationId="{4A8F9822-2AA0-634C-A488-D36EBA706BFA}"/>
          </ac:cxnSpMkLst>
        </pc:cxnChg>
        <pc:cxnChg chg="mod">
          <ac:chgData name="Rocio Garcia Tome" userId="446d930b-a587-4406-a64b-ed49b2b521fa" providerId="ADAL" clId="{BB8C68FC-3F54-4D01-954F-AFC3147EE7C0}" dt="2024-09-26T16:46:49.718" v="262" actId="1076"/>
          <ac:cxnSpMkLst>
            <pc:docMk/>
            <pc:sldMk cId="2512735031" sldId="367"/>
            <ac:cxnSpMk id="26" creationId="{D27FF69B-7ACF-AACF-EEFD-D2F82B7412FC}"/>
          </ac:cxnSpMkLst>
        </pc:cxnChg>
        <pc:cxnChg chg="mod">
          <ac:chgData name="Rocio Garcia Tome" userId="446d930b-a587-4406-a64b-ed49b2b521fa" providerId="ADAL" clId="{BB8C68FC-3F54-4D01-954F-AFC3147EE7C0}" dt="2024-09-26T16:46:49.718" v="262" actId="1076"/>
          <ac:cxnSpMkLst>
            <pc:docMk/>
            <pc:sldMk cId="2512735031" sldId="367"/>
            <ac:cxnSpMk id="30" creationId="{00000000-0000-0000-0000-000000000000}"/>
          </ac:cxnSpMkLst>
        </pc:cxnChg>
      </pc:sldChg>
      <pc:sldChg chg="del">
        <pc:chgData name="Rocio Garcia Tome" userId="446d930b-a587-4406-a64b-ed49b2b521fa" providerId="ADAL" clId="{BB8C68FC-3F54-4D01-954F-AFC3147EE7C0}" dt="2024-09-26T16:54:43.303" v="281" actId="2696"/>
        <pc:sldMkLst>
          <pc:docMk/>
          <pc:sldMk cId="2463589034" sldId="368"/>
        </pc:sldMkLst>
      </pc:sldChg>
      <pc:sldChg chg="delSp mod">
        <pc:chgData name="Rocio Garcia Tome" userId="446d930b-a587-4406-a64b-ed49b2b521fa" providerId="ADAL" clId="{BB8C68FC-3F54-4D01-954F-AFC3147EE7C0}" dt="2024-09-26T16:58:55.955" v="305" actId="478"/>
        <pc:sldMkLst>
          <pc:docMk/>
          <pc:sldMk cId="1321908465" sldId="369"/>
        </pc:sldMkLst>
        <pc:spChg chg="del">
          <ac:chgData name="Rocio Garcia Tome" userId="446d930b-a587-4406-a64b-ed49b2b521fa" providerId="ADAL" clId="{BB8C68FC-3F54-4D01-954F-AFC3147EE7C0}" dt="2024-09-26T16:58:55.955" v="305" actId="478"/>
          <ac:spMkLst>
            <pc:docMk/>
            <pc:sldMk cId="1321908465" sldId="369"/>
            <ac:spMk id="2" creationId="{CDC07CB6-C4CF-D85D-EA04-E640FBBA1E88}"/>
          </ac:spMkLst>
        </pc:spChg>
      </pc:sldChg>
      <pc:sldChg chg="modSp mod ord">
        <pc:chgData name="Rocio Garcia Tome" userId="446d930b-a587-4406-a64b-ed49b2b521fa" providerId="ADAL" clId="{BB8C68FC-3F54-4D01-954F-AFC3147EE7C0}" dt="2024-09-26T17:07:20.756" v="409" actId="1076"/>
        <pc:sldMkLst>
          <pc:docMk/>
          <pc:sldMk cId="2267460572" sldId="370"/>
        </pc:sldMkLst>
        <pc:spChg chg="mod">
          <ac:chgData name="Rocio Garcia Tome" userId="446d930b-a587-4406-a64b-ed49b2b521fa" providerId="ADAL" clId="{BB8C68FC-3F54-4D01-954F-AFC3147EE7C0}" dt="2024-09-26T17:07:20.756" v="409" actId="1076"/>
          <ac:spMkLst>
            <pc:docMk/>
            <pc:sldMk cId="2267460572" sldId="370"/>
            <ac:spMk id="5" creationId="{D9210634-3BB2-71F9-90AA-38A7E4C4981F}"/>
          </ac:spMkLst>
        </pc:spChg>
        <pc:grpChg chg="mod">
          <ac:chgData name="Rocio Garcia Tome" userId="446d930b-a587-4406-a64b-ed49b2b521fa" providerId="ADAL" clId="{BB8C68FC-3F54-4D01-954F-AFC3147EE7C0}" dt="2024-09-26T17:07:16.209" v="408" actId="1076"/>
          <ac:grpSpMkLst>
            <pc:docMk/>
            <pc:sldMk cId="2267460572" sldId="370"/>
            <ac:grpSpMk id="12" creationId="{FB86EAFD-F6CE-A484-5566-534F959E1DBF}"/>
          </ac:grpSpMkLst>
        </pc:grpChg>
      </pc:sldChg>
      <pc:sldChg chg="modSp mod">
        <pc:chgData name="Rocio Garcia Tome" userId="446d930b-a587-4406-a64b-ed49b2b521fa" providerId="ADAL" clId="{BB8C68FC-3F54-4D01-954F-AFC3147EE7C0}" dt="2024-09-26T16:48:49.729" v="280" actId="1076"/>
        <pc:sldMkLst>
          <pc:docMk/>
          <pc:sldMk cId="273200946" sldId="2147469849"/>
        </pc:sldMkLst>
        <pc:spChg chg="mod">
          <ac:chgData name="Rocio Garcia Tome" userId="446d930b-a587-4406-a64b-ed49b2b521fa" providerId="ADAL" clId="{BB8C68FC-3F54-4D01-954F-AFC3147EE7C0}" dt="2024-09-26T16:48:49.729" v="280" actId="1076"/>
          <ac:spMkLst>
            <pc:docMk/>
            <pc:sldMk cId="273200946" sldId="2147469849"/>
            <ac:spMk id="6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8:49.729" v="280" actId="1076"/>
          <ac:spMkLst>
            <pc:docMk/>
            <pc:sldMk cId="273200946" sldId="2147469849"/>
            <ac:spMk id="7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8:49.729" v="280" actId="1076"/>
          <ac:spMkLst>
            <pc:docMk/>
            <pc:sldMk cId="273200946" sldId="2147469849"/>
            <ac:spMk id="8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8:49.729" v="280" actId="1076"/>
          <ac:spMkLst>
            <pc:docMk/>
            <pc:sldMk cId="273200946" sldId="2147469849"/>
            <ac:spMk id="9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8:49.729" v="280" actId="1076"/>
          <ac:spMkLst>
            <pc:docMk/>
            <pc:sldMk cId="273200946" sldId="2147469849"/>
            <ac:spMk id="10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8:49.729" v="280" actId="1076"/>
          <ac:spMkLst>
            <pc:docMk/>
            <pc:sldMk cId="273200946" sldId="2147469849"/>
            <ac:spMk id="11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8:49.729" v="280" actId="1076"/>
          <ac:spMkLst>
            <pc:docMk/>
            <pc:sldMk cId="273200946" sldId="2147469849"/>
            <ac:spMk id="12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8:49.729" v="280" actId="1076"/>
          <ac:spMkLst>
            <pc:docMk/>
            <pc:sldMk cId="273200946" sldId="2147469849"/>
            <ac:spMk id="13" creationId="{00000000-0000-0000-0000-000000000000}"/>
          </ac:spMkLst>
        </pc:spChg>
        <pc:spChg chg="mod">
          <ac:chgData name="Rocio Garcia Tome" userId="446d930b-a587-4406-a64b-ed49b2b521fa" providerId="ADAL" clId="{BB8C68FC-3F54-4D01-954F-AFC3147EE7C0}" dt="2024-09-26T16:48:38.708" v="277" actId="1076"/>
          <ac:spMkLst>
            <pc:docMk/>
            <pc:sldMk cId="273200946" sldId="2147469849"/>
            <ac:spMk id="17" creationId="{926D52F2-DC54-EBE4-AF06-9BA5C41BB42C}"/>
          </ac:spMkLst>
        </pc:spChg>
        <pc:picChg chg="mod">
          <ac:chgData name="Rocio Garcia Tome" userId="446d930b-a587-4406-a64b-ed49b2b521fa" providerId="ADAL" clId="{BB8C68FC-3F54-4D01-954F-AFC3147EE7C0}" dt="2024-09-26T16:48:49.729" v="280" actId="1076"/>
          <ac:picMkLst>
            <pc:docMk/>
            <pc:sldMk cId="273200946" sldId="2147469849"/>
            <ac:picMk id="5" creationId="{00000000-0000-0000-0000-000000000000}"/>
          </ac:picMkLst>
        </pc:picChg>
      </pc:sldChg>
      <pc:sldChg chg="addSp delSp modSp mod">
        <pc:chgData name="Rocio Garcia Tome" userId="446d930b-a587-4406-a64b-ed49b2b521fa" providerId="ADAL" clId="{BB8C68FC-3F54-4D01-954F-AFC3147EE7C0}" dt="2024-09-26T17:02:06.192" v="325" actId="478"/>
        <pc:sldMkLst>
          <pc:docMk/>
          <pc:sldMk cId="41671094" sldId="2147469851"/>
        </pc:sldMkLst>
        <pc:spChg chg="add mod ord">
          <ac:chgData name="Rocio Garcia Tome" userId="446d930b-a587-4406-a64b-ed49b2b521fa" providerId="ADAL" clId="{BB8C68FC-3F54-4D01-954F-AFC3147EE7C0}" dt="2024-09-26T17:02:04.416" v="324" actId="207"/>
          <ac:spMkLst>
            <pc:docMk/>
            <pc:sldMk cId="41671094" sldId="2147469851"/>
            <ac:spMk id="2" creationId="{D3FEAA55-3CB3-3386-8CE7-8A1E0723A887}"/>
          </ac:spMkLst>
        </pc:spChg>
        <pc:spChg chg="mod">
          <ac:chgData name="Rocio Garcia Tome" userId="446d930b-a587-4406-a64b-ed49b2b521fa" providerId="ADAL" clId="{BB8C68FC-3F54-4D01-954F-AFC3147EE7C0}" dt="2024-09-26T17:01:32.759" v="321" actId="207"/>
          <ac:spMkLst>
            <pc:docMk/>
            <pc:sldMk cId="41671094" sldId="2147469851"/>
            <ac:spMk id="12" creationId="{42DD6933-D4F8-C86D-9DAF-F3B7232B60AC}"/>
          </ac:spMkLst>
        </pc:spChg>
        <pc:picChg chg="add del mod">
          <ac:chgData name="Rocio Garcia Tome" userId="446d930b-a587-4406-a64b-ed49b2b521fa" providerId="ADAL" clId="{BB8C68FC-3F54-4D01-954F-AFC3147EE7C0}" dt="2024-09-26T17:02:06.192" v="325" actId="478"/>
          <ac:picMkLst>
            <pc:docMk/>
            <pc:sldMk cId="41671094" sldId="2147469851"/>
            <ac:picMk id="4" creationId="{15CAEC93-7E90-4EA0-CDBE-49FA4FAE92F3}"/>
          </ac:picMkLst>
        </pc:picChg>
      </pc:sldChg>
      <pc:sldChg chg="addSp modSp mod">
        <pc:chgData name="Rocio Garcia Tome" userId="446d930b-a587-4406-a64b-ed49b2b521fa" providerId="ADAL" clId="{BB8C68FC-3F54-4D01-954F-AFC3147EE7C0}" dt="2024-09-26T17:02:58.932" v="339" actId="1076"/>
        <pc:sldMkLst>
          <pc:docMk/>
          <pc:sldMk cId="4246363295" sldId="2147469852"/>
        </pc:sldMkLst>
        <pc:spChg chg="mod ord">
          <ac:chgData name="Rocio Garcia Tome" userId="446d930b-a587-4406-a64b-ed49b2b521fa" providerId="ADAL" clId="{BB8C68FC-3F54-4D01-954F-AFC3147EE7C0}" dt="2024-09-26T17:02:58.932" v="339" actId="1076"/>
          <ac:spMkLst>
            <pc:docMk/>
            <pc:sldMk cId="4246363295" sldId="2147469852"/>
            <ac:spMk id="2" creationId="{A22BE50F-C28E-4413-58B5-FC5101130B4C}"/>
          </ac:spMkLst>
        </pc:spChg>
        <pc:spChg chg="add mod">
          <ac:chgData name="Rocio Garcia Tome" userId="446d930b-a587-4406-a64b-ed49b2b521fa" providerId="ADAL" clId="{BB8C68FC-3F54-4D01-954F-AFC3147EE7C0}" dt="2024-09-26T17:02:42.472" v="332"/>
          <ac:spMkLst>
            <pc:docMk/>
            <pc:sldMk cId="4246363295" sldId="2147469852"/>
            <ac:spMk id="3" creationId="{3130D086-2AAC-7B8D-0DBB-73C35353798A}"/>
          </ac:spMkLst>
        </pc:spChg>
      </pc:sldChg>
      <pc:sldChg chg="modSp mod">
        <pc:chgData name="Rocio Garcia Tome" userId="446d930b-a587-4406-a64b-ed49b2b521fa" providerId="ADAL" clId="{BB8C68FC-3F54-4D01-954F-AFC3147EE7C0}" dt="2024-09-26T17:04:24.965" v="349" actId="14100"/>
        <pc:sldMkLst>
          <pc:docMk/>
          <pc:sldMk cId="480297202" sldId="2147469853"/>
        </pc:sldMkLst>
        <pc:spChg chg="mod">
          <ac:chgData name="Rocio Garcia Tome" userId="446d930b-a587-4406-a64b-ed49b2b521fa" providerId="ADAL" clId="{BB8C68FC-3F54-4D01-954F-AFC3147EE7C0}" dt="2024-09-26T17:04:19.918" v="348" actId="14100"/>
          <ac:spMkLst>
            <pc:docMk/>
            <pc:sldMk cId="480297202" sldId="2147469853"/>
            <ac:spMk id="2" creationId="{1E68086C-F759-DEA0-33E6-838429A13EFC}"/>
          </ac:spMkLst>
        </pc:spChg>
        <pc:spChg chg="mod">
          <ac:chgData name="Rocio Garcia Tome" userId="446d930b-a587-4406-a64b-ed49b2b521fa" providerId="ADAL" clId="{BB8C68FC-3F54-4D01-954F-AFC3147EE7C0}" dt="2024-09-26T17:04:24.965" v="349" actId="14100"/>
          <ac:spMkLst>
            <pc:docMk/>
            <pc:sldMk cId="480297202" sldId="2147469853"/>
            <ac:spMk id="30" creationId="{27FBBC8C-2AAA-9F9C-9E8F-BFBC377D771B}"/>
          </ac:spMkLst>
        </pc:spChg>
        <pc:grpChg chg="mod">
          <ac:chgData name="Rocio Garcia Tome" userId="446d930b-a587-4406-a64b-ed49b2b521fa" providerId="ADAL" clId="{BB8C68FC-3F54-4D01-954F-AFC3147EE7C0}" dt="2024-09-26T17:04:19.918" v="348" actId="14100"/>
          <ac:grpSpMkLst>
            <pc:docMk/>
            <pc:sldMk cId="480297202" sldId="2147469853"/>
            <ac:grpSpMk id="4" creationId="{490143E0-460A-B1E1-8792-13E1D4F43A93}"/>
          </ac:grpSpMkLst>
        </pc:grpChg>
      </pc:sldChg>
      <pc:sldChg chg="modSp mod">
        <pc:chgData name="Rocio Garcia Tome" userId="446d930b-a587-4406-a64b-ed49b2b521fa" providerId="ADAL" clId="{BB8C68FC-3F54-4D01-954F-AFC3147EE7C0}" dt="2024-09-26T17:05:03.721" v="380" actId="1076"/>
        <pc:sldMkLst>
          <pc:docMk/>
          <pc:sldMk cId="659065474" sldId="2147469854"/>
        </pc:sldMkLst>
        <pc:grpChg chg="mod">
          <ac:chgData name="Rocio Garcia Tome" userId="446d930b-a587-4406-a64b-ed49b2b521fa" providerId="ADAL" clId="{BB8C68FC-3F54-4D01-954F-AFC3147EE7C0}" dt="2024-09-26T17:05:03.721" v="380" actId="1076"/>
          <ac:grpSpMkLst>
            <pc:docMk/>
            <pc:sldMk cId="659065474" sldId="2147469854"/>
            <ac:grpSpMk id="16" creationId="{D5C6FBA9-BEB3-005C-3F11-2190230F6BF6}"/>
          </ac:grpSpMkLst>
        </pc:grpChg>
      </pc:sldChg>
      <pc:sldChg chg="modSp mod">
        <pc:chgData name="Rocio Garcia Tome" userId="446d930b-a587-4406-a64b-ed49b2b521fa" providerId="ADAL" clId="{BB8C68FC-3F54-4D01-954F-AFC3147EE7C0}" dt="2024-09-26T17:05:15.526" v="382" actId="1076"/>
        <pc:sldMkLst>
          <pc:docMk/>
          <pc:sldMk cId="1066227776" sldId="2147469856"/>
        </pc:sldMkLst>
        <pc:grpChg chg="mod">
          <ac:chgData name="Rocio Garcia Tome" userId="446d930b-a587-4406-a64b-ed49b2b521fa" providerId="ADAL" clId="{BB8C68FC-3F54-4D01-954F-AFC3147EE7C0}" dt="2024-09-26T17:05:15.526" v="382" actId="1076"/>
          <ac:grpSpMkLst>
            <pc:docMk/>
            <pc:sldMk cId="1066227776" sldId="2147469856"/>
            <ac:grpSpMk id="20" creationId="{85B6C238-52FB-39D1-35C9-BE0C77B8B5D6}"/>
          </ac:grpSpMkLst>
        </pc:grpChg>
      </pc:sldChg>
      <pc:sldChg chg="modSp mod">
        <pc:chgData name="Rocio Garcia Tome" userId="446d930b-a587-4406-a64b-ed49b2b521fa" providerId="ADAL" clId="{BB8C68FC-3F54-4D01-954F-AFC3147EE7C0}" dt="2024-09-26T17:06:10.916" v="395" actId="1076"/>
        <pc:sldMkLst>
          <pc:docMk/>
          <pc:sldMk cId="3039090109" sldId="2147469857"/>
        </pc:sldMkLst>
        <pc:grpChg chg="mod">
          <ac:chgData name="Rocio Garcia Tome" userId="446d930b-a587-4406-a64b-ed49b2b521fa" providerId="ADAL" clId="{BB8C68FC-3F54-4D01-954F-AFC3147EE7C0}" dt="2024-09-26T17:06:10.916" v="395" actId="1076"/>
          <ac:grpSpMkLst>
            <pc:docMk/>
            <pc:sldMk cId="3039090109" sldId="2147469857"/>
            <ac:grpSpMk id="16" creationId="{D5C6FBA9-BEB3-005C-3F11-2190230F6BF6}"/>
          </ac:grpSpMkLst>
        </pc:grpChg>
      </pc:sldChg>
      <pc:sldChg chg="modSp mod">
        <pc:chgData name="Rocio Garcia Tome" userId="446d930b-a587-4406-a64b-ed49b2b521fa" providerId="ADAL" clId="{BB8C68FC-3F54-4D01-954F-AFC3147EE7C0}" dt="2024-09-26T17:06:21.364" v="397" actId="1076"/>
        <pc:sldMkLst>
          <pc:docMk/>
          <pc:sldMk cId="666335178" sldId="2147469858"/>
        </pc:sldMkLst>
        <pc:picChg chg="mod">
          <ac:chgData name="Rocio Garcia Tome" userId="446d930b-a587-4406-a64b-ed49b2b521fa" providerId="ADAL" clId="{BB8C68FC-3F54-4D01-954F-AFC3147EE7C0}" dt="2024-09-26T17:06:21.364" v="397" actId="1076"/>
          <ac:picMkLst>
            <pc:docMk/>
            <pc:sldMk cId="666335178" sldId="2147469858"/>
            <ac:picMk id="4" creationId="{38AA57A2-1C44-CD1F-CDBF-60F5936CB23F}"/>
          </ac:picMkLst>
        </pc:picChg>
      </pc:sldChg>
      <pc:sldChg chg="modSp mod">
        <pc:chgData name="Rocio Garcia Tome" userId="446d930b-a587-4406-a64b-ed49b2b521fa" providerId="ADAL" clId="{BB8C68FC-3F54-4D01-954F-AFC3147EE7C0}" dt="2024-09-26T17:06:38.856" v="400" actId="14100"/>
        <pc:sldMkLst>
          <pc:docMk/>
          <pc:sldMk cId="3276784780" sldId="2147469859"/>
        </pc:sldMkLst>
        <pc:picChg chg="mod">
          <ac:chgData name="Rocio Garcia Tome" userId="446d930b-a587-4406-a64b-ed49b2b521fa" providerId="ADAL" clId="{BB8C68FC-3F54-4D01-954F-AFC3147EE7C0}" dt="2024-09-26T17:06:38.856" v="400" actId="14100"/>
          <ac:picMkLst>
            <pc:docMk/>
            <pc:sldMk cId="3276784780" sldId="2147469859"/>
            <ac:picMk id="4" creationId="{BA1B28F9-248B-0017-C07D-1EF3D80F3340}"/>
          </ac:picMkLst>
        </pc:picChg>
      </pc:sldChg>
      <pc:sldChg chg="modSp mod">
        <pc:chgData name="Rocio Garcia Tome" userId="446d930b-a587-4406-a64b-ed49b2b521fa" providerId="ADAL" clId="{BB8C68FC-3F54-4D01-954F-AFC3147EE7C0}" dt="2024-09-26T17:08:34.591" v="439" actId="207"/>
        <pc:sldMkLst>
          <pc:docMk/>
          <pc:sldMk cId="3438951851" sldId="2147469861"/>
        </pc:sldMkLst>
        <pc:spChg chg="mod">
          <ac:chgData name="Rocio Garcia Tome" userId="446d930b-a587-4406-a64b-ed49b2b521fa" providerId="ADAL" clId="{BB8C68FC-3F54-4D01-954F-AFC3147EE7C0}" dt="2024-09-26T17:08:34.591" v="439" actId="207"/>
          <ac:spMkLst>
            <pc:docMk/>
            <pc:sldMk cId="3438951851" sldId="2147469861"/>
            <ac:spMk id="2" creationId="{F9B2A506-55A2-3BA7-2241-03BD4ACC851A}"/>
          </ac:spMkLst>
        </pc:spChg>
        <pc:spChg chg="mod">
          <ac:chgData name="Rocio Garcia Tome" userId="446d930b-a587-4406-a64b-ed49b2b521fa" providerId="ADAL" clId="{BB8C68FC-3F54-4D01-954F-AFC3147EE7C0}" dt="2024-09-26T17:08:17.676" v="436" actId="1076"/>
          <ac:spMkLst>
            <pc:docMk/>
            <pc:sldMk cId="3438951851" sldId="2147469861"/>
            <ac:spMk id="3" creationId="{FF4D96EE-9DB2-8161-35A8-82408B8D5D0F}"/>
          </ac:spMkLst>
        </pc:spChg>
        <pc:spChg chg="mod">
          <ac:chgData name="Rocio Garcia Tome" userId="446d930b-a587-4406-a64b-ed49b2b521fa" providerId="ADAL" clId="{BB8C68FC-3F54-4D01-954F-AFC3147EE7C0}" dt="2024-09-26T17:08:22.157" v="438" actId="120"/>
          <ac:spMkLst>
            <pc:docMk/>
            <pc:sldMk cId="3438951851" sldId="2147469861"/>
            <ac:spMk id="4" creationId="{B50F2F5E-377B-5112-B382-86E85DE81BB4}"/>
          </ac:spMkLst>
        </pc:spChg>
      </pc:sldChg>
      <pc:sldMasterChg chg="delSp modSp mod">
        <pc:chgData name="Rocio Garcia Tome" userId="446d930b-a587-4406-a64b-ed49b2b521fa" providerId="ADAL" clId="{BB8C68FC-3F54-4D01-954F-AFC3147EE7C0}" dt="2024-09-26T16:35:33.392" v="18" actId="478"/>
        <pc:sldMasterMkLst>
          <pc:docMk/>
          <pc:sldMasterMk cId="681781199" sldId="2147483660"/>
        </pc:sldMasterMkLst>
        <pc:spChg chg="del mod">
          <ac:chgData name="Rocio Garcia Tome" userId="446d930b-a587-4406-a64b-ed49b2b521fa" providerId="ADAL" clId="{BB8C68FC-3F54-4D01-954F-AFC3147EE7C0}" dt="2024-09-26T16:35:33.392" v="18" actId="478"/>
          <ac:spMkLst>
            <pc:docMk/>
            <pc:sldMasterMk cId="681781199" sldId="2147483660"/>
            <ac:spMk id="5" creationId="{3B409616-81ED-BF36-991A-A2BA74097C5B}"/>
          </ac:spMkLst>
        </pc:spChg>
      </pc:sldMasterChg>
      <pc:sldMasterChg chg="delSp mod">
        <pc:chgData name="Rocio Garcia Tome" userId="446d930b-a587-4406-a64b-ed49b2b521fa" providerId="ADAL" clId="{BB8C68FC-3F54-4D01-954F-AFC3147EE7C0}" dt="2024-09-26T16:35:26.523" v="16" actId="478"/>
        <pc:sldMasterMkLst>
          <pc:docMk/>
          <pc:sldMasterMk cId="1018596829" sldId="2147483679"/>
        </pc:sldMasterMkLst>
        <pc:spChg chg="del">
          <ac:chgData name="Rocio Garcia Tome" userId="446d930b-a587-4406-a64b-ed49b2b521fa" providerId="ADAL" clId="{BB8C68FC-3F54-4D01-954F-AFC3147EE7C0}" dt="2024-09-26T16:35:26.523" v="16" actId="478"/>
          <ac:spMkLst>
            <pc:docMk/>
            <pc:sldMasterMk cId="1018596829" sldId="2147483679"/>
            <ac:spMk id="5" creationId="{A541D87D-6C1F-60B6-4139-912980961904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0A1B-36E7-41F8-A7C3-EA3EC6B4F5E2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625BE-E4CC-4DF6-A8D3-F0F37FF023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19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4AC37-E66F-5846-884C-52991C41913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170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imagen 6"/>
          <p:cNvSpPr>
            <a:spLocks noGrp="1"/>
          </p:cNvSpPr>
          <p:nvPr>
            <p:ph type="pic" sz="quarter" idx="11" hasCustomPrompt="1"/>
          </p:nvPr>
        </p:nvSpPr>
        <p:spPr>
          <a:xfrm>
            <a:off x="3438774" y="0"/>
            <a:ext cx="8753226" cy="6858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                                    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98426"/>
            <a:ext cx="2875200" cy="1259575"/>
          </a:xfrm>
          <a:prstGeom prst="rect">
            <a:avLst/>
          </a:prstGeom>
        </p:spPr>
      </p:pic>
      <p:pic>
        <p:nvPicPr>
          <p:cNvPr id="4" name="Imagen 3" descr="Forma&#10;&#10;Descripción generada automáticamente">
            <a:extLst>
              <a:ext uri="{FF2B5EF4-FFF2-40B4-BE49-F238E27FC236}">
                <a16:creationId xmlns:a16="http://schemas.microsoft.com/office/drawing/2014/main" id="{844A0543-3F94-DB1D-A1C1-77ADC0771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55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1EFA47AE-18C5-C116-0B2F-211FB1450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204421" y="175846"/>
            <a:ext cx="1940755" cy="835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4539" y="1589013"/>
            <a:ext cx="3294062" cy="216383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7066"/>
              </a:lnSpc>
              <a:defRPr sz="44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44 pt.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631B2C1-C3ED-66D4-B319-F7D97E3A2D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0339" y="4085344"/>
            <a:ext cx="3294062" cy="1220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US" noProof="0" dirty="0" err="1"/>
              <a:t>Subtítulo</a:t>
            </a:r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EF80D28-2196-952F-57AD-8BD0CF1D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441" y="6426978"/>
            <a:ext cx="12647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55BFEDFB-06AB-B541-A6A7-71CFBA659D36}" type="datetime3">
              <a:rPr lang="en-US" smtClean="0"/>
              <a:pPr/>
              <a:t>14 October 2024</a:t>
            </a:fld>
            <a:endParaRPr lang="en-US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6C8EA582-F438-F945-47D4-DC9E7D655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5641" y="6265081"/>
            <a:ext cx="465961" cy="4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38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r>
              <a:rPr lang="en-US" noProof="0" dirty="0"/>
              <a:t> Arial Regular 28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228783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411027" y="1344976"/>
            <a:ext cx="4069792" cy="48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464019"/>
            <a:ext cx="3776027" cy="261376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Diapositiva</a:t>
            </a:r>
            <a:r>
              <a:rPr lang="en-US" noProof="0" dirty="0"/>
              <a:t> </a:t>
            </a:r>
            <a:r>
              <a:rPr lang="en-US" noProof="0" dirty="0" err="1"/>
              <a:t>texto</a:t>
            </a:r>
            <a:r>
              <a:rPr lang="en-US" noProof="0" dirty="0"/>
              <a:t> 22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559861" y="4077786"/>
            <a:ext cx="3776025" cy="12743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12</a:t>
            </a:r>
          </a:p>
        </p:txBody>
      </p:sp>
      <p:sp>
        <p:nvSpPr>
          <p:cNvPr id="11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64614" y="1344976"/>
            <a:ext cx="7343967" cy="480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547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1693332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14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r>
              <a:rPr lang="en-US" noProof="0" dirty="0"/>
              <a:t> Arial Regular 28</a:t>
            </a:r>
          </a:p>
        </p:txBody>
      </p:sp>
    </p:spTree>
    <p:extLst>
      <p:ext uri="{BB962C8B-B14F-4D97-AF65-F5344CB8AC3E}">
        <p14:creationId xmlns:p14="http://schemas.microsoft.com/office/powerpoint/2010/main" val="2819670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sencilla 8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3725332"/>
            <a:ext cx="11372849" cy="24078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Regular 14</a:t>
            </a:r>
          </a:p>
        </p:txBody>
      </p:sp>
      <p:sp>
        <p:nvSpPr>
          <p:cNvPr id="23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7266" y="1721354"/>
            <a:ext cx="11057467" cy="16887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18</a:t>
            </a:r>
          </a:p>
        </p:txBody>
      </p:sp>
    </p:spTree>
    <p:extLst>
      <p:ext uri="{BB962C8B-B14F-4D97-AF65-F5344CB8AC3E}">
        <p14:creationId xmlns:p14="http://schemas.microsoft.com/office/powerpoint/2010/main" val="2190405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sencilla 8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F8B1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3725332"/>
            <a:ext cx="11372849" cy="24078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Regular 14</a:t>
            </a:r>
          </a:p>
        </p:txBody>
      </p:sp>
      <p:sp>
        <p:nvSpPr>
          <p:cNvPr id="23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7266" y="1721354"/>
            <a:ext cx="11057467" cy="16887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rgbClr val="1F436D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18</a:t>
            </a:r>
          </a:p>
        </p:txBody>
      </p:sp>
    </p:spTree>
    <p:extLst>
      <p:ext uri="{BB962C8B-B14F-4D97-AF65-F5344CB8AC3E}">
        <p14:creationId xmlns:p14="http://schemas.microsoft.com/office/powerpoint/2010/main" val="967191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1" y="3882301"/>
            <a:ext cx="11394017" cy="22350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594" indent="-2285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400" baseline="0">
                <a:solidFill>
                  <a:schemeClr val="accent1"/>
                </a:solidFill>
              </a:defRPr>
            </a:lvl1pPr>
            <a:lvl2pPr marL="685783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1142971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1600160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057349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514537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6pPr>
            <a:lvl7pPr marL="2971726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7pPr>
            <a:lvl8pPr marL="3428914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8pPr>
            <a:lvl9pPr marL="3886103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14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11" name="Redondear rectángulo de esquina sencilla 10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22</a:t>
            </a:r>
          </a:p>
        </p:txBody>
      </p:sp>
    </p:spTree>
    <p:extLst>
      <p:ext uri="{BB962C8B-B14F-4D97-AF65-F5344CB8AC3E}">
        <p14:creationId xmlns:p14="http://schemas.microsoft.com/office/powerpoint/2010/main" val="866583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1" y="3882301"/>
            <a:ext cx="11394017" cy="22350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594" indent="-2285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400" baseline="0">
                <a:solidFill>
                  <a:schemeClr val="accent1"/>
                </a:solidFill>
              </a:defRPr>
            </a:lvl1pPr>
            <a:lvl2pPr marL="685783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1142971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1600160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057349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514537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6pPr>
            <a:lvl7pPr marL="2971726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7pPr>
            <a:lvl8pPr marL="3428914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8pPr>
            <a:lvl9pPr marL="3886103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14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11" name="Redondear rectángulo de esquina sencilla 10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F8B1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2200" baseline="0">
                <a:solidFill>
                  <a:srgbClr val="1F436D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22</a:t>
            </a:r>
          </a:p>
        </p:txBody>
      </p:sp>
    </p:spTree>
    <p:extLst>
      <p:ext uri="{BB962C8B-B14F-4D97-AF65-F5344CB8AC3E}">
        <p14:creationId xmlns:p14="http://schemas.microsoft.com/office/powerpoint/2010/main" val="430758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_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dondear rectángulo de esquina sencilla 11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1" name="Marcador de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413440" y="3878019"/>
            <a:ext cx="11390843" cy="2251848"/>
          </a:xfrm>
          <a:prstGeom prst="rect">
            <a:avLst/>
          </a:prstGeom>
        </p:spPr>
        <p:txBody>
          <a:bodyPr wrap="square" lIns="0" tIns="0" rIns="0" bIns="0" numCol="2" spcCol="108000">
            <a:noAutofit/>
          </a:bodyPr>
          <a:lstStyle>
            <a:lvl1pPr marL="239994" indent="-2222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tabLst/>
              <a:defRPr sz="1800" baseline="0">
                <a:solidFill>
                  <a:schemeClr val="accent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239994" indent="-239994">
              <a:lnSpc>
                <a:spcPts val="2933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39994" indent="-239994">
              <a:lnSpc>
                <a:spcPts val="2933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2400">
                <a:solidFill>
                  <a:schemeClr val="accent1"/>
                </a:solidFill>
              </a:defRPr>
            </a:lvl6pPr>
            <a:lvl7pPr marL="239994" indent="-239994">
              <a:lnSpc>
                <a:spcPts val="2933"/>
              </a:lnSpc>
              <a:buClr>
                <a:schemeClr val="tx1"/>
              </a:buClr>
              <a:buSzPct val="50000"/>
              <a:buFont typeface="Arial" charset="0"/>
              <a:buChar char="•"/>
              <a:defRPr sz="2400">
                <a:solidFill>
                  <a:schemeClr val="tx1"/>
                </a:solidFill>
              </a:defRPr>
            </a:lvl7pPr>
            <a:lvl8pPr marL="239994" indent="-239994">
              <a:lnSpc>
                <a:spcPct val="100000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8pPr>
            <a:lvl9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400" baseline="0">
                <a:solidFill>
                  <a:schemeClr val="accent1"/>
                </a:solidFill>
              </a:defRPr>
            </a:lvl9pPr>
          </a:lstStyle>
          <a:p>
            <a:pPr lvl="8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14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18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18</a:t>
            </a:r>
          </a:p>
        </p:txBody>
      </p:sp>
    </p:spTree>
    <p:extLst>
      <p:ext uri="{BB962C8B-B14F-4D97-AF65-F5344CB8AC3E}">
        <p14:creationId xmlns:p14="http://schemas.microsoft.com/office/powerpoint/2010/main" val="251307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440AB-6D77-EF07-4E7C-C2FB6DE4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203F37-DDDC-6BA9-D05B-0DAE7EC43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604241-2C2B-5409-CC29-B9D58AB1F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7874" y="6486643"/>
            <a:ext cx="1371600" cy="27055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CC9CD3-0A4E-424E-9121-046A95136309}" type="datetimeFigureOut">
              <a:rPr lang="es-ES" smtClean="0"/>
              <a:pPr/>
              <a:t>14/10/2024</a:t>
            </a:fld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04665D-8DD3-B5C6-722B-5D999C60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928" y="6486643"/>
            <a:ext cx="580189" cy="27055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1383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7AE22-D803-EF3A-9835-91C3D506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928" y="6448011"/>
            <a:ext cx="580189" cy="3091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479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84519D-B23B-1ED5-8E51-691C9F648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621EB8-6970-C51B-6FFA-D11941383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615CC2-5657-2A2B-F92F-135E82E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C06E-8748-EE48-A22D-0DBDA70A01CF}" type="datetimeFigureOut">
              <a:rPr lang="es-ES_tradnl" smtClean="0"/>
              <a:t>14/10/2024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55CBEE-3671-8DDC-484E-506CB628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0B92E2-66BB-E483-5BAF-1A2C3D47E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EE059-29F6-C948-B287-EAA11175F1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004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3">
    <p:bg>
      <p:bgPr>
        <a:solidFill>
          <a:srgbClr val="1F4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ondear rectángulo de esquina sencilla 10"/>
          <p:cNvSpPr/>
          <p:nvPr userDrawn="1"/>
        </p:nvSpPr>
        <p:spPr>
          <a:xfrm flipV="1">
            <a:off x="0" y="4446421"/>
            <a:ext cx="12192000" cy="2411579"/>
          </a:xfrm>
          <a:custGeom>
            <a:avLst/>
            <a:gdLst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49245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81022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83456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08877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66205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808684">
                <a:moveTo>
                  <a:pt x="0" y="0"/>
                </a:moveTo>
                <a:lnTo>
                  <a:pt x="8398630" y="0"/>
                </a:lnTo>
                <a:cubicBezTo>
                  <a:pt x="8826245" y="0"/>
                  <a:pt x="9144000" y="340451"/>
                  <a:pt x="9144000" y="648092"/>
                </a:cubicBezTo>
                <a:lnTo>
                  <a:pt x="9144000" y="1808684"/>
                </a:lnTo>
                <a:lnTo>
                  <a:pt x="0" y="18086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98426"/>
            <a:ext cx="2875200" cy="12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325438"/>
            <a:ext cx="5927103" cy="4009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7066"/>
              </a:lnSpc>
              <a:defRPr sz="44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 err="1"/>
              <a:t>Título</a:t>
            </a:r>
            <a:br>
              <a:rPr lang="en-US" noProof="0" dirty="0"/>
            </a:br>
            <a:r>
              <a:rPr lang="en-US" noProof="0" dirty="0"/>
              <a:t>44 pt.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7441" y="4774997"/>
            <a:ext cx="5312397" cy="1220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accent1"/>
                </a:solidFill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US" noProof="0" dirty="0" err="1"/>
              <a:t>Subtítulo</a:t>
            </a:r>
            <a:endParaRPr lang="en-US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547441" y="609718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55BFEDFB-06AB-B541-A6A7-71CFBA659D36}" type="datetime3">
              <a:rPr lang="en-US" smtClean="0"/>
              <a:pPr/>
              <a:t>14 October 2024</a:t>
            </a:fld>
            <a:endParaRPr lang="en-US" dirty="0"/>
          </a:p>
        </p:txBody>
      </p:sp>
      <p:sp>
        <p:nvSpPr>
          <p:cNvPr id="7" name="Marcador de imagen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1362501" cy="4446588"/>
          </a:xfrm>
          <a:prstGeom prst="rect">
            <a:avLst/>
          </a:prstGeom>
        </p:spPr>
        <p:txBody>
          <a:bodyPr/>
          <a:lstStyle>
            <a:lvl1pPr>
              <a:tabLst>
                <a:tab pos="2695575" algn="l"/>
              </a:tabLst>
              <a:defRPr>
                <a:solidFill>
                  <a:schemeClr val="bg1"/>
                </a:solidFill>
              </a:defRPr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FE1D692-C843-3AB1-2A07-2C27CCAC1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01" y="325438"/>
            <a:ext cx="465961" cy="4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76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imagen 6"/>
          <p:cNvSpPr>
            <a:spLocks noGrp="1"/>
          </p:cNvSpPr>
          <p:nvPr>
            <p:ph type="pic" sz="quarter" idx="11" hasCustomPrompt="1"/>
          </p:nvPr>
        </p:nvSpPr>
        <p:spPr>
          <a:xfrm>
            <a:off x="3438774" y="0"/>
            <a:ext cx="8753226" cy="6858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                                    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98426"/>
            <a:ext cx="2875200" cy="1259575"/>
          </a:xfrm>
          <a:prstGeom prst="rect">
            <a:avLst/>
          </a:prstGeom>
        </p:spPr>
      </p:pic>
      <p:pic>
        <p:nvPicPr>
          <p:cNvPr id="4" name="Imagen 3" descr="Forma&#10;&#10;Descripción generada automáticamente">
            <a:extLst>
              <a:ext uri="{FF2B5EF4-FFF2-40B4-BE49-F238E27FC236}">
                <a16:creationId xmlns:a16="http://schemas.microsoft.com/office/drawing/2014/main" id="{844A0543-3F94-DB1D-A1C1-77ADC0771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55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1EFA47AE-18C5-C116-0B2F-211FB1450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204421" y="175846"/>
            <a:ext cx="1940755" cy="835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4539" y="1589013"/>
            <a:ext cx="3294062" cy="216383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7066"/>
              </a:lnSpc>
              <a:defRPr sz="44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44 pt.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631B2C1-C3ED-66D4-B319-F7D97E3A2D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0339" y="4085344"/>
            <a:ext cx="3294062" cy="1220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US" noProof="0" dirty="0" err="1"/>
              <a:t>Subtítulo</a:t>
            </a:r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EF80D28-2196-952F-57AD-8BD0CF1D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441" y="6426978"/>
            <a:ext cx="12647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55BFEDFB-06AB-B541-A6A7-71CFBA659D36}" type="datetime3">
              <a:rPr lang="en-US" smtClean="0"/>
              <a:pPr/>
              <a:t>14 October 2024</a:t>
            </a:fld>
            <a:endParaRPr lang="en-US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6C8EA582-F438-F945-47D4-DC9E7D655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5641" y="6265081"/>
            <a:ext cx="465961" cy="4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1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3">
    <p:bg>
      <p:bgPr>
        <a:solidFill>
          <a:srgbClr val="1F4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ondear rectángulo de esquina sencilla 10"/>
          <p:cNvSpPr/>
          <p:nvPr userDrawn="1"/>
        </p:nvSpPr>
        <p:spPr>
          <a:xfrm flipV="1">
            <a:off x="0" y="4446421"/>
            <a:ext cx="12192000" cy="2411579"/>
          </a:xfrm>
          <a:custGeom>
            <a:avLst/>
            <a:gdLst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49245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81022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83456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08877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66205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808684">
                <a:moveTo>
                  <a:pt x="0" y="0"/>
                </a:moveTo>
                <a:lnTo>
                  <a:pt x="8398630" y="0"/>
                </a:lnTo>
                <a:cubicBezTo>
                  <a:pt x="8826245" y="0"/>
                  <a:pt x="9144000" y="340451"/>
                  <a:pt x="9144000" y="648092"/>
                </a:cubicBezTo>
                <a:lnTo>
                  <a:pt x="9144000" y="1808684"/>
                </a:lnTo>
                <a:lnTo>
                  <a:pt x="0" y="18086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98426"/>
            <a:ext cx="2875200" cy="12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325438"/>
            <a:ext cx="5927103" cy="4009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7066"/>
              </a:lnSpc>
              <a:defRPr sz="44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 err="1"/>
              <a:t>Título</a:t>
            </a:r>
            <a:br>
              <a:rPr lang="en-US" noProof="0" dirty="0"/>
            </a:br>
            <a:r>
              <a:rPr lang="en-US" noProof="0" dirty="0"/>
              <a:t>44 pt.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7441" y="4774997"/>
            <a:ext cx="5312397" cy="1220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accent1"/>
                </a:solidFill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US" noProof="0" dirty="0" err="1"/>
              <a:t>Subtítulo</a:t>
            </a:r>
            <a:endParaRPr lang="en-US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547441" y="609718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55BFEDFB-06AB-B541-A6A7-71CFBA659D36}" type="datetime3">
              <a:rPr lang="en-US" smtClean="0"/>
              <a:pPr/>
              <a:t>14 October 2024</a:t>
            </a:fld>
            <a:endParaRPr lang="en-US" dirty="0"/>
          </a:p>
        </p:txBody>
      </p:sp>
      <p:sp>
        <p:nvSpPr>
          <p:cNvPr id="7" name="Marcador de imagen 6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1362501" cy="4446588"/>
          </a:xfrm>
          <a:prstGeom prst="rect">
            <a:avLst/>
          </a:prstGeom>
        </p:spPr>
        <p:txBody>
          <a:bodyPr/>
          <a:lstStyle>
            <a:lvl1pPr>
              <a:tabLst>
                <a:tab pos="2695575" algn="l"/>
              </a:tabLst>
              <a:defRPr>
                <a:solidFill>
                  <a:schemeClr val="bg1"/>
                </a:solidFill>
              </a:defRPr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FE1D692-C843-3AB1-2A07-2C27CCAC1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01" y="325438"/>
            <a:ext cx="465961" cy="4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19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(to prin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419101" y="322177"/>
            <a:ext cx="11403033" cy="43523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71AF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C537848E-6560-B005-37CE-1B8AA2A045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D1BCA86-605B-4527-D01D-8C0DE5C554BB}"/>
              </a:ext>
            </a:extLst>
          </p:cNvPr>
          <p:cNvSpPr txBox="1"/>
          <p:nvPr userDrawn="1"/>
        </p:nvSpPr>
        <p:spPr>
          <a:xfrm>
            <a:off x="4463768" y="6505431"/>
            <a:ext cx="240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 dirty="0">
                <a:solidFill>
                  <a:srgbClr val="0071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Curso de Electrocardiografía Clínica</a:t>
            </a:r>
            <a:r>
              <a:rPr lang="en-US" sz="1000" b="1" dirty="0">
                <a:solidFill>
                  <a:srgbClr val="007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  <a:p>
            <a:endParaRPr lang="es-ES" sz="1000" dirty="0">
              <a:solidFill>
                <a:srgbClr val="0071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71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level 2 (to prin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24077" y="325438"/>
            <a:ext cx="11384420" cy="41476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olidFill>
                  <a:srgbClr val="0071AF"/>
                </a:solidFill>
              </a:defRPr>
            </a:lvl1pPr>
          </a:lstStyle>
          <a:p>
            <a:r>
              <a:rPr lang="en-US" noProof="0" dirty="0"/>
              <a:t>1.1</a:t>
            </a:r>
            <a:br>
              <a:rPr lang="en-US" noProof="0" dirty="0"/>
            </a:br>
            <a:r>
              <a:rPr lang="en-US" noProof="0" dirty="0" err="1"/>
              <a:t>Subtítulo</a:t>
            </a:r>
            <a:r>
              <a:rPr lang="en-US" noProof="0" dirty="0"/>
              <a:t> Arial Regular 32pt.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421032C-4BA6-B2A7-54AE-56C9DDD010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3800" y="146053"/>
            <a:ext cx="607932" cy="60793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D29979D-2AB9-B3F5-A986-1196997BC7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3B969C-BC70-8A72-41CC-E490C02B06A8}"/>
              </a:ext>
            </a:extLst>
          </p:cNvPr>
          <p:cNvSpPr txBox="1"/>
          <p:nvPr userDrawn="1"/>
        </p:nvSpPr>
        <p:spPr>
          <a:xfrm>
            <a:off x="4463768" y="6505431"/>
            <a:ext cx="240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 dirty="0">
                <a:solidFill>
                  <a:srgbClr val="0071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Curso de Electrocardiografía Clínica</a:t>
            </a:r>
            <a:r>
              <a:rPr lang="en-US" sz="1000" b="1" dirty="0">
                <a:solidFill>
                  <a:srgbClr val="007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  <a:p>
            <a:endParaRPr lang="es-ES" sz="1000" dirty="0">
              <a:solidFill>
                <a:srgbClr val="0071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65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734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E6B5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Arial Regular 28.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11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18089" y="331661"/>
            <a:ext cx="11424000" cy="9274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1328" y="1205269"/>
            <a:ext cx="11117120" cy="799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Destacado</a:t>
            </a:r>
            <a:r>
              <a:rPr lang="en-US" noProof="0" dirty="0"/>
              <a:t> Arial Regular 20/Simple pt.</a:t>
            </a:r>
          </a:p>
        </p:txBody>
      </p:sp>
      <p:sp>
        <p:nvSpPr>
          <p:cNvPr id="13" name="Marcador de posición de imagen 10"/>
          <p:cNvSpPr>
            <a:spLocks noGrp="1"/>
          </p:cNvSpPr>
          <p:nvPr>
            <p:ph type="pic" sz="quarter" idx="15"/>
          </p:nvPr>
        </p:nvSpPr>
        <p:spPr>
          <a:xfrm>
            <a:off x="404773" y="2097294"/>
            <a:ext cx="11424000" cy="3475032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B99F8EB-AE33-337C-0806-B1C38ECEB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2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7783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8B13E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Arial Regular 28.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11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04773" y="1135138"/>
            <a:ext cx="11424000" cy="927471"/>
          </a:xfrm>
          <a:prstGeom prst="rect">
            <a:avLst/>
          </a:prstGeom>
          <a:solidFill>
            <a:srgbClr val="007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1328" y="1205269"/>
            <a:ext cx="11117120" cy="799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Destacado</a:t>
            </a:r>
            <a:r>
              <a:rPr lang="en-US" noProof="0" dirty="0"/>
              <a:t> Arial Regular 20/Simple pt.</a:t>
            </a:r>
          </a:p>
        </p:txBody>
      </p:sp>
      <p:sp>
        <p:nvSpPr>
          <p:cNvPr id="13" name="Marcador de posición de imagen 10"/>
          <p:cNvSpPr>
            <a:spLocks noGrp="1"/>
          </p:cNvSpPr>
          <p:nvPr>
            <p:ph type="pic" sz="quarter" idx="15"/>
          </p:nvPr>
        </p:nvSpPr>
        <p:spPr>
          <a:xfrm>
            <a:off x="404773" y="2097294"/>
            <a:ext cx="11424000" cy="3475032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B99F8EB-AE33-337C-0806-B1C38ECEB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38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799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Arial Regular 28.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11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04773" y="1135138"/>
            <a:ext cx="11424000" cy="927471"/>
          </a:xfrm>
          <a:prstGeom prst="rect">
            <a:avLst/>
          </a:prstGeom>
          <a:solidFill>
            <a:srgbClr val="F8B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1328" y="1205269"/>
            <a:ext cx="11117120" cy="799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Destacado</a:t>
            </a:r>
            <a:r>
              <a:rPr lang="en-US" noProof="0" dirty="0"/>
              <a:t> Arial Regular 20/Simple pt.</a:t>
            </a:r>
          </a:p>
        </p:txBody>
      </p:sp>
      <p:sp>
        <p:nvSpPr>
          <p:cNvPr id="13" name="Marcador de posición de imagen 10"/>
          <p:cNvSpPr>
            <a:spLocks noGrp="1"/>
          </p:cNvSpPr>
          <p:nvPr>
            <p:ph type="pic" sz="quarter" idx="15"/>
          </p:nvPr>
        </p:nvSpPr>
        <p:spPr>
          <a:xfrm>
            <a:off x="404773" y="2097294"/>
            <a:ext cx="11424000" cy="3475032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B99F8EB-AE33-337C-0806-B1C38ECEB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0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55614" y="1448657"/>
            <a:ext cx="7403837" cy="408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r>
              <a:rPr lang="en-US" noProof="0" dirty="0"/>
              <a:t> Arial Regular 28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12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19581" y="1448657"/>
            <a:ext cx="4053137" cy="4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573652"/>
            <a:ext cx="3798899" cy="378018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Diapositiva</a:t>
            </a:r>
            <a:r>
              <a:rPr lang="en-US" noProof="0" dirty="0"/>
              <a:t> </a:t>
            </a:r>
            <a:r>
              <a:rPr lang="en-US" noProof="0" dirty="0" err="1"/>
              <a:t>texto</a:t>
            </a:r>
            <a:r>
              <a:rPr lang="en-US" noProof="0" dirty="0"/>
              <a:t> Arial Regular 18</a:t>
            </a:r>
          </a:p>
        </p:txBody>
      </p:sp>
    </p:spTree>
    <p:extLst>
      <p:ext uri="{BB962C8B-B14F-4D97-AF65-F5344CB8AC3E}">
        <p14:creationId xmlns:p14="http://schemas.microsoft.com/office/powerpoint/2010/main" val="294443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55614" y="1448657"/>
            <a:ext cx="7403837" cy="408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r>
              <a:rPr lang="en-US" noProof="0" dirty="0"/>
              <a:t> Arial Regular 28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12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19581" y="1448657"/>
            <a:ext cx="4053137" cy="4080000"/>
          </a:xfrm>
          <a:prstGeom prst="rect">
            <a:avLst/>
          </a:prstGeom>
          <a:solidFill>
            <a:srgbClr val="FFE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573652"/>
            <a:ext cx="3798899" cy="378018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rgbClr val="0071AF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Diapositiva</a:t>
            </a:r>
            <a:r>
              <a:rPr lang="en-US" noProof="0" dirty="0"/>
              <a:t> </a:t>
            </a:r>
            <a:r>
              <a:rPr lang="en-US" noProof="0" dirty="0" err="1"/>
              <a:t>texto</a:t>
            </a:r>
            <a:r>
              <a:rPr lang="en-US" noProof="0" dirty="0"/>
              <a:t> Arial Regular 18</a:t>
            </a:r>
          </a:p>
        </p:txBody>
      </p:sp>
    </p:spTree>
    <p:extLst>
      <p:ext uri="{BB962C8B-B14F-4D97-AF65-F5344CB8AC3E}">
        <p14:creationId xmlns:p14="http://schemas.microsoft.com/office/powerpoint/2010/main" val="153749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r>
              <a:rPr lang="en-US" noProof="0" dirty="0"/>
              <a:t> Arial Regular 28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228783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411027" y="1344976"/>
            <a:ext cx="4069792" cy="48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464019"/>
            <a:ext cx="3776027" cy="261376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Diapositiva</a:t>
            </a:r>
            <a:r>
              <a:rPr lang="en-US" noProof="0" dirty="0"/>
              <a:t> </a:t>
            </a:r>
            <a:r>
              <a:rPr lang="en-US" noProof="0" dirty="0" err="1"/>
              <a:t>texto</a:t>
            </a:r>
            <a:r>
              <a:rPr lang="en-US" noProof="0" dirty="0"/>
              <a:t> 22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559861" y="4077786"/>
            <a:ext cx="3776025" cy="12743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12</a:t>
            </a:r>
          </a:p>
        </p:txBody>
      </p:sp>
      <p:sp>
        <p:nvSpPr>
          <p:cNvPr id="11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64614" y="1344976"/>
            <a:ext cx="7343967" cy="480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9234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(to prin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419101" y="322177"/>
            <a:ext cx="11403033" cy="43523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0071AF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C537848E-6560-B005-37CE-1B8AA2A045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D1BCA86-605B-4527-D01D-8C0DE5C554BB}"/>
              </a:ext>
            </a:extLst>
          </p:cNvPr>
          <p:cNvSpPr txBox="1"/>
          <p:nvPr userDrawn="1"/>
        </p:nvSpPr>
        <p:spPr>
          <a:xfrm>
            <a:off x="4463768" y="6505431"/>
            <a:ext cx="240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 dirty="0">
                <a:solidFill>
                  <a:srgbClr val="0071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Curso de Electrocardiografía Clínica</a:t>
            </a:r>
            <a:r>
              <a:rPr lang="en-US" sz="1000" b="1" dirty="0">
                <a:solidFill>
                  <a:srgbClr val="007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  <a:p>
            <a:endParaRPr lang="es-ES" sz="1000" dirty="0">
              <a:solidFill>
                <a:srgbClr val="0071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99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1693332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14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r>
              <a:rPr lang="en-US" noProof="0" dirty="0"/>
              <a:t> Arial Regular 28</a:t>
            </a:r>
          </a:p>
        </p:txBody>
      </p:sp>
    </p:spTree>
    <p:extLst>
      <p:ext uri="{BB962C8B-B14F-4D97-AF65-F5344CB8AC3E}">
        <p14:creationId xmlns:p14="http://schemas.microsoft.com/office/powerpoint/2010/main" val="321533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sencilla 8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3725332"/>
            <a:ext cx="11372849" cy="24078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Regular 14</a:t>
            </a:r>
          </a:p>
        </p:txBody>
      </p:sp>
      <p:sp>
        <p:nvSpPr>
          <p:cNvPr id="23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7266" y="1721354"/>
            <a:ext cx="11057467" cy="16887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18</a:t>
            </a:r>
          </a:p>
        </p:txBody>
      </p:sp>
    </p:spTree>
    <p:extLst>
      <p:ext uri="{BB962C8B-B14F-4D97-AF65-F5344CB8AC3E}">
        <p14:creationId xmlns:p14="http://schemas.microsoft.com/office/powerpoint/2010/main" val="4218032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sencilla 8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F8B1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3725332"/>
            <a:ext cx="11372849" cy="24078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Regular 14</a:t>
            </a:r>
          </a:p>
        </p:txBody>
      </p:sp>
      <p:sp>
        <p:nvSpPr>
          <p:cNvPr id="23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7266" y="1721354"/>
            <a:ext cx="11057467" cy="16887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rgbClr val="1F436D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18</a:t>
            </a:r>
          </a:p>
        </p:txBody>
      </p:sp>
    </p:spTree>
    <p:extLst>
      <p:ext uri="{BB962C8B-B14F-4D97-AF65-F5344CB8AC3E}">
        <p14:creationId xmlns:p14="http://schemas.microsoft.com/office/powerpoint/2010/main" val="4230323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1" y="3882301"/>
            <a:ext cx="11394017" cy="22350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594" indent="-2285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400" baseline="0">
                <a:solidFill>
                  <a:schemeClr val="accent1"/>
                </a:solidFill>
              </a:defRPr>
            </a:lvl1pPr>
            <a:lvl2pPr marL="685783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1142971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1600160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057349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514537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6pPr>
            <a:lvl7pPr marL="2971726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7pPr>
            <a:lvl8pPr marL="3428914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8pPr>
            <a:lvl9pPr marL="3886103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14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11" name="Redondear rectángulo de esquina sencilla 10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22</a:t>
            </a:r>
          </a:p>
        </p:txBody>
      </p:sp>
    </p:spTree>
    <p:extLst>
      <p:ext uri="{BB962C8B-B14F-4D97-AF65-F5344CB8AC3E}">
        <p14:creationId xmlns:p14="http://schemas.microsoft.com/office/powerpoint/2010/main" val="2008064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1" y="3882301"/>
            <a:ext cx="11394017" cy="22350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594" indent="-2285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400" baseline="0">
                <a:solidFill>
                  <a:schemeClr val="accent1"/>
                </a:solidFill>
              </a:defRPr>
            </a:lvl1pPr>
            <a:lvl2pPr marL="685783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1142971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1600160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057349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514537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6pPr>
            <a:lvl7pPr marL="2971726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7pPr>
            <a:lvl8pPr marL="3428914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8pPr>
            <a:lvl9pPr marL="3886103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14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11" name="Redondear rectángulo de esquina sencilla 10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F8B1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2200" baseline="0">
                <a:solidFill>
                  <a:srgbClr val="1F436D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22</a:t>
            </a:r>
          </a:p>
        </p:txBody>
      </p:sp>
    </p:spTree>
    <p:extLst>
      <p:ext uri="{BB962C8B-B14F-4D97-AF65-F5344CB8AC3E}">
        <p14:creationId xmlns:p14="http://schemas.microsoft.com/office/powerpoint/2010/main" val="1573587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_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dondear rectángulo de esquina sencilla 11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1" name="Marcador de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413440" y="3878019"/>
            <a:ext cx="11390843" cy="2251848"/>
          </a:xfrm>
          <a:prstGeom prst="rect">
            <a:avLst/>
          </a:prstGeom>
        </p:spPr>
        <p:txBody>
          <a:bodyPr wrap="square" lIns="0" tIns="0" rIns="0" bIns="0" numCol="2" spcCol="108000">
            <a:noAutofit/>
          </a:bodyPr>
          <a:lstStyle>
            <a:lvl1pPr marL="239994" indent="-2222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tabLst/>
              <a:defRPr sz="1800" baseline="0">
                <a:solidFill>
                  <a:schemeClr val="accent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239994" indent="-239994">
              <a:lnSpc>
                <a:spcPts val="2933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39994" indent="-239994">
              <a:lnSpc>
                <a:spcPts val="2933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2400">
                <a:solidFill>
                  <a:schemeClr val="accent1"/>
                </a:solidFill>
              </a:defRPr>
            </a:lvl6pPr>
            <a:lvl7pPr marL="239994" indent="-239994">
              <a:lnSpc>
                <a:spcPts val="2933"/>
              </a:lnSpc>
              <a:buClr>
                <a:schemeClr val="tx1"/>
              </a:buClr>
              <a:buSzPct val="50000"/>
              <a:buFont typeface="Arial" charset="0"/>
              <a:buChar char="•"/>
              <a:defRPr sz="2400">
                <a:solidFill>
                  <a:schemeClr val="tx1"/>
                </a:solidFill>
              </a:defRPr>
            </a:lvl7pPr>
            <a:lvl8pPr marL="239994" indent="-239994">
              <a:lnSpc>
                <a:spcPct val="100000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8pPr>
            <a:lvl9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400" baseline="0">
                <a:solidFill>
                  <a:schemeClr val="accent1"/>
                </a:solidFill>
              </a:defRPr>
            </a:lvl9pPr>
          </a:lstStyle>
          <a:p>
            <a:pPr lvl="8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14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</a:t>
            </a:r>
            <a:r>
              <a:rPr lang="en-US" noProof="0" dirty="0" err="1"/>
              <a:t>en</a:t>
            </a:r>
            <a:r>
              <a:rPr lang="en-US" noProof="0" dirty="0"/>
              <a:t> Arial Regular 28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18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Arial 18</a:t>
            </a:r>
          </a:p>
        </p:txBody>
      </p:sp>
    </p:spTree>
    <p:extLst>
      <p:ext uri="{BB962C8B-B14F-4D97-AF65-F5344CB8AC3E}">
        <p14:creationId xmlns:p14="http://schemas.microsoft.com/office/powerpoint/2010/main" val="2747224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440AB-6D77-EF07-4E7C-C2FB6DE4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203F37-DDDC-6BA9-D05B-0DAE7EC43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604241-2C2B-5409-CC29-B9D58AB1F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17874" y="6486643"/>
            <a:ext cx="1371600" cy="27055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0CC9CD3-0A4E-424E-9121-046A95136309}" type="datetimeFigureOut">
              <a:rPr lang="es-ES" smtClean="0"/>
              <a:pPr/>
              <a:t>14/10/2024</a:t>
            </a:fld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04665D-8DD3-B5C6-722B-5D999C60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928" y="6486643"/>
            <a:ext cx="580189" cy="27055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0903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7AE22-D803-EF3A-9835-91C3D506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928" y="6448011"/>
            <a:ext cx="580189" cy="3091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8065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535205E-9B8B-C5B8-4188-ECCBABB97F25}"/>
              </a:ext>
            </a:extLst>
          </p:cNvPr>
          <p:cNvSpPr/>
          <p:nvPr userDrawn="1"/>
        </p:nvSpPr>
        <p:spPr>
          <a:xfrm>
            <a:off x="0" y="1"/>
            <a:ext cx="12192000" cy="643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62510" y="223065"/>
            <a:ext cx="10070309" cy="790871"/>
          </a:xfrm>
        </p:spPr>
        <p:txBody>
          <a:bodyPr>
            <a:normAutofit/>
          </a:bodyPr>
          <a:lstStyle>
            <a:lvl1pPr algn="l">
              <a:defRPr sz="32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/>
          </p:nvPr>
        </p:nvSpPr>
        <p:spPr>
          <a:xfrm>
            <a:off x="444144" y="1658900"/>
            <a:ext cx="11288675" cy="424606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75757"/>
                </a:solidFill>
                <a:latin typeface="Lucida Sans"/>
                <a:cs typeface="Lucida Sans"/>
              </a:defRPr>
            </a:lvl1pPr>
            <a:lvl2pPr>
              <a:defRPr sz="1600">
                <a:solidFill>
                  <a:srgbClr val="0C4D8F"/>
                </a:solidFill>
                <a:latin typeface="Lucida Sans"/>
                <a:cs typeface="Lucida Sans"/>
              </a:defRPr>
            </a:lvl2pPr>
            <a:lvl3pPr>
              <a:defRPr sz="1600">
                <a:solidFill>
                  <a:srgbClr val="575757"/>
                </a:solidFill>
                <a:latin typeface="Lucida Sans"/>
                <a:cs typeface="Lucida Sans"/>
              </a:defRPr>
            </a:lvl3pPr>
            <a:lvl4pPr>
              <a:defRPr sz="1600">
                <a:solidFill>
                  <a:srgbClr val="E16917"/>
                </a:solidFill>
                <a:latin typeface="Lucida Sans"/>
                <a:cs typeface="Lucida Sans"/>
              </a:defRPr>
            </a:lvl4pPr>
            <a:lvl5pPr>
              <a:defRPr sz="1600">
                <a:solidFill>
                  <a:srgbClr val="575757"/>
                </a:solidFill>
                <a:latin typeface="Lucida Sans"/>
                <a:cs typeface="Lucida Sans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6689EEC-F183-3DDF-BC16-B7A97CB45AF3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2AD0B521-2BCC-E435-73C9-B24180827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1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76984478"/>
      </p:ext>
    </p:extLst>
  </p:cSld>
  <p:clrMapOvr>
    <a:masterClrMapping/>
  </p:clrMapOvr>
  <p:transition spd="med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level 2 (to prin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55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24077" y="325438"/>
            <a:ext cx="11384420" cy="41476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olidFill>
                  <a:srgbClr val="0071AF"/>
                </a:solidFill>
              </a:defRPr>
            </a:lvl1pPr>
          </a:lstStyle>
          <a:p>
            <a:r>
              <a:rPr lang="en-US" noProof="0" dirty="0"/>
              <a:t>1.1</a:t>
            </a:r>
            <a:br>
              <a:rPr lang="en-US" noProof="0" dirty="0"/>
            </a:br>
            <a:r>
              <a:rPr lang="en-US" noProof="0" dirty="0" err="1"/>
              <a:t>Subtítulo</a:t>
            </a:r>
            <a:r>
              <a:rPr lang="en-US" noProof="0" dirty="0"/>
              <a:t> Arial Regular 32pt.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421032C-4BA6-B2A7-54AE-56C9DDD010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3800" y="146053"/>
            <a:ext cx="607932" cy="60793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D29979D-2AB9-B3F5-A986-1196997BC7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3B969C-BC70-8A72-41CC-E490C02B06A8}"/>
              </a:ext>
            </a:extLst>
          </p:cNvPr>
          <p:cNvSpPr txBox="1"/>
          <p:nvPr userDrawn="1"/>
        </p:nvSpPr>
        <p:spPr>
          <a:xfrm>
            <a:off x="4463768" y="6505431"/>
            <a:ext cx="240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 dirty="0">
                <a:solidFill>
                  <a:srgbClr val="0071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Curso de Electrocardiografía Clínica</a:t>
            </a:r>
            <a:r>
              <a:rPr lang="en-US" sz="1000" b="1" dirty="0">
                <a:solidFill>
                  <a:srgbClr val="007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  <a:p>
            <a:endParaRPr lang="es-ES" sz="1000" dirty="0">
              <a:solidFill>
                <a:srgbClr val="0071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623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63600" y="1601788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46800" y="1601788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98490194"/>
      </p:ext>
    </p:extLst>
  </p:cSld>
  <p:clrMapOvr>
    <a:masterClrMapping/>
  </p:clrMapOvr>
  <p:transition spd="med">
    <p:strips dir="l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3E6B3-E372-D743-8787-728137334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67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165DCF-ED3A-F447-9F8E-0FFF9D1C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02365"/>
            <a:ext cx="10515600" cy="98832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C9450A-7331-C741-8949-13C4F805F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5547" y="6356350"/>
            <a:ext cx="9143999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597D26-DC9C-2845-B45D-D09F5CE22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112" y="6356350"/>
            <a:ext cx="57978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2B25529-CF5B-5D45-95EC-60D35249265E}" type="slidenum">
              <a:rPr lang="en-ES" smtClean="0"/>
              <a:pPr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13053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64F7-514B-754D-8072-8ED9B7C3C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8949B-1DB9-BE42-A062-AFC8940D4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732759-678E-EC41-B991-85EFB8F19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05" y="6356350"/>
            <a:ext cx="1070444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A414B8-0135-404B-A595-A7DA7E700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112" y="6356350"/>
            <a:ext cx="579783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2B25529-CF5B-5D45-95EC-60D35249265E}" type="slidenum">
              <a:rPr lang="en-ES" smtClean="0"/>
              <a:pPr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4088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FF4B6-C349-4EB1-8E81-C99C875C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17" y="147638"/>
            <a:ext cx="10363200" cy="762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8258EC-E0B9-4955-B355-1F7CD3172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600" y="1601788"/>
            <a:ext cx="5080000" cy="41148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428E4F-24A1-404A-967E-A6FBDDA0C93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46800" y="1601788"/>
            <a:ext cx="5080000" cy="19812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6ACD5E-C9F4-4070-9924-E6632A0F150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46800" y="3735388"/>
            <a:ext cx="5080000" cy="19812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8078001"/>
      </p:ext>
    </p:extLst>
  </p:cSld>
  <p:clrMapOvr>
    <a:masterClrMapping/>
  </p:clrMapOvr>
  <p:transition spd="med">
    <p:strips dir="l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ítulo, text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1417" y="147639"/>
            <a:ext cx="10363200" cy="762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863600" y="1601788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gráfico"/>
          <p:cNvSpPr>
            <a:spLocks noGrp="1"/>
          </p:cNvSpPr>
          <p:nvPr>
            <p:ph type="chart" sz="half" idx="2"/>
          </p:nvPr>
        </p:nvSpPr>
        <p:spPr>
          <a:xfrm>
            <a:off x="6146800" y="1601788"/>
            <a:ext cx="5080000" cy="4114800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94950638"/>
      </p:ext>
    </p:extLst>
  </p:cSld>
  <p:clrMapOvr>
    <a:masterClrMapping/>
  </p:clrMapOvr>
  <p:transition spd="med">
    <p:strips dir="l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_3">
    <p:bg>
      <p:bgPr>
        <a:solidFill>
          <a:srgbClr val="1F4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ondear rectángulo de esquina sencilla 10"/>
          <p:cNvSpPr/>
          <p:nvPr userDrawn="1"/>
        </p:nvSpPr>
        <p:spPr>
          <a:xfrm flipV="1">
            <a:off x="0" y="4446422"/>
            <a:ext cx="12192000" cy="2411579"/>
          </a:xfrm>
          <a:custGeom>
            <a:avLst/>
            <a:gdLst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49245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81022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83456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08877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66205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808684">
                <a:moveTo>
                  <a:pt x="0" y="0"/>
                </a:moveTo>
                <a:lnTo>
                  <a:pt x="8398630" y="0"/>
                </a:lnTo>
                <a:cubicBezTo>
                  <a:pt x="8826245" y="0"/>
                  <a:pt x="9144000" y="340451"/>
                  <a:pt x="9144000" y="648092"/>
                </a:cubicBezTo>
                <a:lnTo>
                  <a:pt x="9144000" y="1808684"/>
                </a:lnTo>
                <a:lnTo>
                  <a:pt x="0" y="18086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98426"/>
            <a:ext cx="2875200" cy="1259575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547441" y="609718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55BFEDFB-06AB-B541-A6A7-71CFBA659D36}" type="datetime3">
              <a:rPr lang="en-US" smtClean="0"/>
              <a:pPr/>
              <a:t>14 October 2024</a:t>
            </a:fld>
            <a:endParaRPr lang="en-US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C1681CD-1442-E986-D5E0-A8054A0895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60807" y="122734"/>
            <a:ext cx="830064" cy="58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47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734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E6B5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Arial Regular 28.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11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04773" y="1135138"/>
            <a:ext cx="11424000" cy="9274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1328" y="1205269"/>
            <a:ext cx="11117120" cy="799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Destacado</a:t>
            </a:r>
            <a:r>
              <a:rPr lang="en-US" noProof="0" dirty="0"/>
              <a:t> Arial Regular 20/Simple pt.</a:t>
            </a:r>
          </a:p>
        </p:txBody>
      </p:sp>
      <p:sp>
        <p:nvSpPr>
          <p:cNvPr id="13" name="Marcador de posición de imagen 10"/>
          <p:cNvSpPr>
            <a:spLocks noGrp="1"/>
          </p:cNvSpPr>
          <p:nvPr>
            <p:ph type="pic" sz="quarter" idx="15"/>
          </p:nvPr>
        </p:nvSpPr>
        <p:spPr>
          <a:xfrm>
            <a:off x="404773" y="2097294"/>
            <a:ext cx="11424000" cy="3475032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B99F8EB-AE33-337C-0806-B1C38ECEB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27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7783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8B13E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Arial Regular 28.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11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04773" y="1135138"/>
            <a:ext cx="11424000" cy="927471"/>
          </a:xfrm>
          <a:prstGeom prst="rect">
            <a:avLst/>
          </a:prstGeom>
          <a:solidFill>
            <a:srgbClr val="007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1328" y="1205269"/>
            <a:ext cx="11117120" cy="799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Destacado</a:t>
            </a:r>
            <a:r>
              <a:rPr lang="en-US" noProof="0" dirty="0"/>
              <a:t> Arial Regular 20/Simple pt.</a:t>
            </a:r>
          </a:p>
        </p:txBody>
      </p:sp>
      <p:sp>
        <p:nvSpPr>
          <p:cNvPr id="13" name="Marcador de posición de imagen 10"/>
          <p:cNvSpPr>
            <a:spLocks noGrp="1"/>
          </p:cNvSpPr>
          <p:nvPr>
            <p:ph type="pic" sz="quarter" idx="15"/>
          </p:nvPr>
        </p:nvSpPr>
        <p:spPr>
          <a:xfrm>
            <a:off x="404773" y="2097294"/>
            <a:ext cx="11424000" cy="3475032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B99F8EB-AE33-337C-0806-B1C38ECEB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64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799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diapositive Arial Regular 28.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11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04773" y="1135138"/>
            <a:ext cx="11424000" cy="927471"/>
          </a:xfrm>
          <a:prstGeom prst="rect">
            <a:avLst/>
          </a:prstGeom>
          <a:solidFill>
            <a:srgbClr val="F8B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61328" y="1205269"/>
            <a:ext cx="11117120" cy="799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Destacado</a:t>
            </a:r>
            <a:r>
              <a:rPr lang="en-US" noProof="0" dirty="0"/>
              <a:t> Arial Regular 20/Simple pt.</a:t>
            </a:r>
          </a:p>
        </p:txBody>
      </p:sp>
      <p:sp>
        <p:nvSpPr>
          <p:cNvPr id="13" name="Marcador de posición de imagen 10"/>
          <p:cNvSpPr>
            <a:spLocks noGrp="1"/>
          </p:cNvSpPr>
          <p:nvPr>
            <p:ph type="pic" sz="quarter" idx="15"/>
          </p:nvPr>
        </p:nvSpPr>
        <p:spPr>
          <a:xfrm>
            <a:off x="404773" y="2097294"/>
            <a:ext cx="11424000" cy="3475032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B99F8EB-AE33-337C-0806-B1C38ECEB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16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55614" y="1448657"/>
            <a:ext cx="7403837" cy="408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r>
              <a:rPr lang="en-US" noProof="0" dirty="0"/>
              <a:t> Arial Regular 28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12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19581" y="1448657"/>
            <a:ext cx="4053137" cy="4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573652"/>
            <a:ext cx="3798899" cy="378018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Diapositiva</a:t>
            </a:r>
            <a:r>
              <a:rPr lang="en-US" noProof="0" dirty="0"/>
              <a:t> </a:t>
            </a:r>
            <a:r>
              <a:rPr lang="en-US" noProof="0" dirty="0" err="1"/>
              <a:t>texto</a:t>
            </a:r>
            <a:r>
              <a:rPr lang="en-US" noProof="0" dirty="0"/>
              <a:t> Arial Regular 18</a:t>
            </a:r>
          </a:p>
        </p:txBody>
      </p:sp>
    </p:spTree>
    <p:extLst>
      <p:ext uri="{BB962C8B-B14F-4D97-AF65-F5344CB8AC3E}">
        <p14:creationId xmlns:p14="http://schemas.microsoft.com/office/powerpoint/2010/main" val="1421648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55614" y="1448657"/>
            <a:ext cx="7403837" cy="408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Imagen (</a:t>
            </a:r>
            <a:r>
              <a:rPr lang="en-US" noProof="0" dirty="0" err="1"/>
              <a:t>pulsa</a:t>
            </a:r>
            <a:r>
              <a:rPr lang="en-US" noProof="0" dirty="0"/>
              <a:t> </a:t>
            </a:r>
            <a:r>
              <a:rPr lang="en-US" noProof="0" dirty="0" err="1"/>
              <a:t>en</a:t>
            </a:r>
            <a:r>
              <a:rPr lang="en-US" noProof="0" dirty="0"/>
              <a:t> </a:t>
            </a:r>
            <a:r>
              <a:rPr lang="en-US" noProof="0" dirty="0" err="1"/>
              <a:t>icono</a:t>
            </a:r>
            <a:r>
              <a:rPr lang="en-US" noProof="0" dirty="0"/>
              <a:t> </a:t>
            </a:r>
            <a:r>
              <a:rPr lang="en-US" noProof="0" dirty="0" err="1"/>
              <a:t>centro</a:t>
            </a:r>
            <a:r>
              <a:rPr lang="en-US" noProof="0" dirty="0"/>
              <a:t>)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0071AF"/>
                </a:solidFill>
              </a:defRPr>
            </a:lvl1pPr>
          </a:lstStyle>
          <a:p>
            <a:r>
              <a:rPr lang="en-US" noProof="0" dirty="0" err="1"/>
              <a:t>Título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r>
              <a:rPr lang="en-US" noProof="0" dirty="0"/>
              <a:t> Arial Regular 28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46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 err="1"/>
              <a:t>Texto</a:t>
            </a:r>
            <a:r>
              <a:rPr lang="en-US" noProof="0" dirty="0"/>
              <a:t> Arial Regular 12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19581" y="1448657"/>
            <a:ext cx="4053137" cy="4080000"/>
          </a:xfrm>
          <a:prstGeom prst="rect">
            <a:avLst/>
          </a:prstGeom>
          <a:solidFill>
            <a:srgbClr val="FFE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573652"/>
            <a:ext cx="3798899" cy="378018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rgbClr val="0071AF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 err="1"/>
              <a:t>Diapositiva</a:t>
            </a:r>
            <a:r>
              <a:rPr lang="en-US" noProof="0" dirty="0"/>
              <a:t> </a:t>
            </a:r>
            <a:r>
              <a:rPr lang="en-US" noProof="0" dirty="0" err="1"/>
              <a:t>texto</a:t>
            </a:r>
            <a:r>
              <a:rPr lang="en-US" noProof="0" dirty="0"/>
              <a:t> Arial Regular 18</a:t>
            </a:r>
          </a:p>
        </p:txBody>
      </p:sp>
    </p:spTree>
    <p:extLst>
      <p:ext uri="{BB962C8B-B14F-4D97-AF65-F5344CB8AC3E}">
        <p14:creationId xmlns:p14="http://schemas.microsoft.com/office/powerpoint/2010/main" val="2450047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theme" Target="../theme/theme2.xml"/><Relationship Id="rId30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A4CFA9-66F7-0063-8E97-D4E60302E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F264965-837A-A7FC-DAA0-BD66B1B96A34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CCA0C7D1-A8D2-99C1-817F-8F79F067BFF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7" name="Marcador de título 16">
            <a:extLst>
              <a:ext uri="{FF2B5EF4-FFF2-40B4-BE49-F238E27FC236}">
                <a16:creationId xmlns:a16="http://schemas.microsoft.com/office/drawing/2014/main" id="{A65F8176-7D17-00E1-6725-2DA4A901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5438"/>
            <a:ext cx="10515600" cy="88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1C2D2FCE-0E98-D840-1077-8FB47F64B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1500997"/>
            <a:ext cx="10515600" cy="4442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9D12A8-9CBF-212B-F6D3-093D09E92612}"/>
              </a:ext>
            </a:extLst>
          </p:cNvPr>
          <p:cNvSpPr txBox="1"/>
          <p:nvPr userDrawn="1"/>
        </p:nvSpPr>
        <p:spPr>
          <a:xfrm>
            <a:off x="4463767" y="6505431"/>
            <a:ext cx="2860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 dirty="0">
                <a:solidFill>
                  <a:srgbClr val="0071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Diagnóstico y tratamiento de arritmias</a:t>
            </a:r>
            <a:r>
              <a:rPr lang="en-US" sz="1000" b="1" dirty="0">
                <a:solidFill>
                  <a:srgbClr val="007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  <a:p>
            <a:endParaRPr lang="es-ES" sz="1000" dirty="0">
              <a:solidFill>
                <a:srgbClr val="0071AF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7683B67-2872-CFAE-C5AA-B042B8AB494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8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730" r:id="rId19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1F436D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1F436D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F436D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F436D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F436D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F436D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57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A4CFA9-66F7-0063-8E97-D4E60302E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F264965-837A-A7FC-DAA0-BD66B1B96A34}"/>
              </a:ext>
            </a:extLst>
          </p:cNvPr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CCA0C7D1-A8D2-99C1-817F-8F79F067BFF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7" name="Marcador de título 16">
            <a:extLst>
              <a:ext uri="{FF2B5EF4-FFF2-40B4-BE49-F238E27FC236}">
                <a16:creationId xmlns:a16="http://schemas.microsoft.com/office/drawing/2014/main" id="{A65F8176-7D17-00E1-6725-2DA4A901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5438"/>
            <a:ext cx="10515600" cy="88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1C2D2FCE-0E98-D840-1077-8FB47F64B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1500997"/>
            <a:ext cx="10515600" cy="4442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9D12A8-9CBF-212B-F6D3-093D09E92612}"/>
              </a:ext>
            </a:extLst>
          </p:cNvPr>
          <p:cNvSpPr txBox="1"/>
          <p:nvPr userDrawn="1"/>
        </p:nvSpPr>
        <p:spPr>
          <a:xfrm>
            <a:off x="4463768" y="6505431"/>
            <a:ext cx="240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i="0" dirty="0">
                <a:solidFill>
                  <a:srgbClr val="0071A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Curso de Electrocardiografía Clínica</a:t>
            </a:r>
            <a:r>
              <a:rPr lang="en-US" sz="1000" b="1" dirty="0">
                <a:solidFill>
                  <a:srgbClr val="007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  <a:p>
            <a:endParaRPr lang="es-ES" sz="1000" dirty="0">
              <a:solidFill>
                <a:srgbClr val="0071AF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7683B67-2872-CFAE-C5AA-B042B8AB494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018286" y="6389557"/>
            <a:ext cx="397167" cy="3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1F436D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1F436D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F436D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F436D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F436D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F436D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57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lamochiladelresi.wordpress.com/wp-content/uploads/2022/01/libro-procesocardio-4a-ed.pdf" TargetMode="Externa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6219D31-E297-64BD-36E9-EB35F621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2" r="16511"/>
          <a:stretch/>
        </p:blipFill>
        <p:spPr>
          <a:xfrm>
            <a:off x="3224463" y="0"/>
            <a:ext cx="8967538" cy="6871487"/>
          </a:xfrm>
          <a:prstGeom prst="rect">
            <a:avLst/>
          </a:prstGeom>
        </p:spPr>
      </p:pic>
      <p:pic>
        <p:nvPicPr>
          <p:cNvPr id="10" name="Imagen 9" descr="Forma&#10;&#10;Descripción generada automáticamente">
            <a:extLst>
              <a:ext uri="{FF2B5EF4-FFF2-40B4-BE49-F238E27FC236}">
                <a16:creationId xmlns:a16="http://schemas.microsoft.com/office/drawing/2014/main" id="{DDB78283-A51E-EB1E-9E53-80D0834AB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551" cy="6858000"/>
          </a:xfrm>
          <a:prstGeom prst="rect">
            <a:avLst/>
          </a:prstGeom>
        </p:spPr>
      </p:pic>
      <p:pic>
        <p:nvPicPr>
          <p:cNvPr id="11" name="Imagen 10" descr="Forma&#10;&#10;Descripción generada automáticamente">
            <a:extLst>
              <a:ext uri="{FF2B5EF4-FFF2-40B4-BE49-F238E27FC236}">
                <a16:creationId xmlns:a16="http://schemas.microsoft.com/office/drawing/2014/main" id="{B6DF7B7E-83B1-F8FE-E0E0-348848F46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204421" y="175846"/>
            <a:ext cx="1940755" cy="835269"/>
          </a:xfrm>
          <a:prstGeom prst="rect">
            <a:avLst/>
          </a:prstGeom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079EB7DB-B07B-D399-83A8-C3C49929DD54}"/>
              </a:ext>
            </a:extLst>
          </p:cNvPr>
          <p:cNvSpPr txBox="1">
            <a:spLocks/>
          </p:cNvSpPr>
          <p:nvPr/>
        </p:nvSpPr>
        <p:spPr>
          <a:xfrm>
            <a:off x="515164" y="1474777"/>
            <a:ext cx="4339312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Diagnóstico y tratamiento de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F7C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arritmias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(material alumno)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C0797605-E36A-6B62-6C84-1D96D3C67029}"/>
              </a:ext>
            </a:extLst>
          </p:cNvPr>
          <p:cNvSpPr txBox="1">
            <a:spLocks/>
          </p:cNvSpPr>
          <p:nvPr/>
        </p:nvSpPr>
        <p:spPr>
          <a:xfrm>
            <a:off x="713871" y="6501884"/>
            <a:ext cx="2057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_tradnl"/>
            </a:defPPr>
            <a:lvl1pPr marL="0" algn="l" defTabSz="914400" rtl="0" eaLnBrk="1" latinLnBrk="0" hangingPunct="1"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D61BD-DD94-8A41-A453-FD8B8B26332F}" type="datetime3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October 2024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3C8A68F-86E0-5F54-9503-1A12473F1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6545" y="5960239"/>
            <a:ext cx="708025" cy="7080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3D125FF-747E-EF27-5774-5E2F3EA240E3}"/>
              </a:ext>
            </a:extLst>
          </p:cNvPr>
          <p:cNvSpPr txBox="1"/>
          <p:nvPr/>
        </p:nvSpPr>
        <p:spPr>
          <a:xfrm>
            <a:off x="543457" y="4182789"/>
            <a:ext cx="330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 propia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7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Francisco Romero Morales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CES 061 Andalucía SP Jaén</a:t>
            </a:r>
          </a:p>
        </p:txBody>
      </p:sp>
    </p:spTree>
    <p:extLst>
      <p:ext uri="{BB962C8B-B14F-4D97-AF65-F5344CB8AC3E}">
        <p14:creationId xmlns:p14="http://schemas.microsoft.com/office/powerpoint/2010/main" val="3613068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A33D1D5E-9F76-F14F-89EF-C8B32A350201}"/>
              </a:ext>
            </a:extLst>
          </p:cNvPr>
          <p:cNvSpPr txBox="1">
            <a:spLocks noChangeArrowheads="1"/>
          </p:cNvSpPr>
          <p:nvPr/>
        </p:nvSpPr>
        <p:spPr>
          <a:xfrm>
            <a:off x="1657350" y="2023101"/>
            <a:ext cx="5829300" cy="10972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s-ES" sz="3300" b="1" i="0" u="none" strike="noStrike" kern="1200" cap="none" spc="0" normalizeH="0" baseline="0" noProof="0" dirty="0">
              <a:ln>
                <a:noFill/>
              </a:ln>
              <a:solidFill>
                <a:srgbClr val="00285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B37AE65-CF86-81DD-6F34-E4A216DA59C9}"/>
              </a:ext>
            </a:extLst>
          </p:cNvPr>
          <p:cNvSpPr txBox="1">
            <a:spLocks/>
          </p:cNvSpPr>
          <p:nvPr/>
        </p:nvSpPr>
        <p:spPr>
          <a:xfrm>
            <a:off x="642746" y="-271716"/>
            <a:ext cx="6383894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F7C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dirty="0">
                <a:solidFill>
                  <a:srgbClr val="3DF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 eléctrico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Desfibrilador Manual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DCAA0A-CCF6-D5F6-52E8-34775EB6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511" y="1099824"/>
            <a:ext cx="4638575" cy="3088135"/>
          </a:xfrm>
          <a:prstGeom prst="roundRect">
            <a:avLst>
              <a:gd name="adj" fmla="val 431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7DA5BA8-18F2-D528-F05B-2A14BAD15865}"/>
              </a:ext>
            </a:extLst>
          </p:cNvPr>
          <p:cNvSpPr txBox="1"/>
          <p:nvPr/>
        </p:nvSpPr>
        <p:spPr>
          <a:xfrm>
            <a:off x="642746" y="3419713"/>
            <a:ext cx="330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 propia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7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Francisco Romero Morales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CES 061 Andalucía SP Jaén</a:t>
            </a:r>
          </a:p>
        </p:txBody>
      </p:sp>
    </p:spTree>
    <p:extLst>
      <p:ext uri="{BB962C8B-B14F-4D97-AF65-F5344CB8AC3E}">
        <p14:creationId xmlns:p14="http://schemas.microsoft.com/office/powerpoint/2010/main" val="184516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3FEAA55-3CB3-3386-8CE7-8A1E0723A887}"/>
              </a:ext>
            </a:extLst>
          </p:cNvPr>
          <p:cNvSpPr/>
          <p:nvPr/>
        </p:nvSpPr>
        <p:spPr>
          <a:xfrm>
            <a:off x="-82193" y="1746607"/>
            <a:ext cx="12274193" cy="2537717"/>
          </a:xfrm>
          <a:prstGeom prst="rect">
            <a:avLst/>
          </a:prstGeom>
          <a:solidFill>
            <a:srgbClr val="1F43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DD6933-D4F8-C86D-9DAF-F3B7232B60AC}"/>
              </a:ext>
            </a:extLst>
          </p:cNvPr>
          <p:cNvSpPr txBox="1"/>
          <p:nvPr/>
        </p:nvSpPr>
        <p:spPr>
          <a:xfrm>
            <a:off x="746620" y="2163120"/>
            <a:ext cx="10324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srgbClr val="3DF6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MONITORIZACIÓN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a paso… (5)</a:t>
            </a:r>
          </a:p>
        </p:txBody>
      </p:sp>
    </p:spTree>
    <p:extLst>
      <p:ext uri="{BB962C8B-B14F-4D97-AF65-F5344CB8AC3E}">
        <p14:creationId xmlns:p14="http://schemas.microsoft.com/office/powerpoint/2010/main" val="4167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D5C6FBA9-BEB3-005C-3F11-2190230F6BF6}"/>
              </a:ext>
            </a:extLst>
          </p:cNvPr>
          <p:cNvGrpSpPr/>
          <p:nvPr/>
        </p:nvGrpSpPr>
        <p:grpSpPr>
          <a:xfrm>
            <a:off x="632306" y="246580"/>
            <a:ext cx="10782283" cy="5804899"/>
            <a:chOff x="139147" y="99392"/>
            <a:chExt cx="11618942" cy="659324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DCDB672-4DED-8284-F808-227CB0C94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912" y="99392"/>
              <a:ext cx="3809999" cy="3975652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FAFD2E9-4AF5-D947-E31E-53A4518F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879" y="1567737"/>
              <a:ext cx="3162734" cy="362313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5BFDCFC-FA28-889A-FCF3-46786E0B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0093" y="2956893"/>
              <a:ext cx="2907996" cy="373574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26280F2-5C34-DB3E-69E8-642295F02F30}"/>
                </a:ext>
              </a:extLst>
            </p:cNvPr>
            <p:cNvSpPr txBox="1"/>
            <p:nvPr/>
          </p:nvSpPr>
          <p:spPr>
            <a:xfrm>
              <a:off x="139147" y="1490870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68F2EBBF-69CA-4D78-FD4C-35A22E58A1AA}"/>
                </a:ext>
              </a:extLst>
            </p:cNvPr>
            <p:cNvSpPr txBox="1"/>
            <p:nvPr/>
          </p:nvSpPr>
          <p:spPr>
            <a:xfrm>
              <a:off x="4565377" y="3193776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1247EFF-AB14-6A1A-5DB0-86EBF5CD1228}"/>
                </a:ext>
              </a:extLst>
            </p:cNvPr>
            <p:cNvSpPr txBox="1"/>
            <p:nvPr/>
          </p:nvSpPr>
          <p:spPr>
            <a:xfrm>
              <a:off x="8375377" y="4320214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E3BBDB29-46FA-2F82-BCFC-F99167A54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2400" y="2802835"/>
              <a:ext cx="276087" cy="626165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0F7169F4-CB79-B15B-7EEF-18EA89B781E1}"/>
                </a:ext>
              </a:extLst>
            </p:cNvPr>
            <p:cNvCxnSpPr/>
            <p:nvPr/>
          </p:nvCxnSpPr>
          <p:spPr>
            <a:xfrm flipV="1">
              <a:off x="9405257" y="5312229"/>
              <a:ext cx="0" cy="580571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2496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29AAC708-53CB-C649-2BD9-E44B8361CF84}"/>
              </a:ext>
            </a:extLst>
          </p:cNvPr>
          <p:cNvGrpSpPr/>
          <p:nvPr/>
        </p:nvGrpSpPr>
        <p:grpSpPr>
          <a:xfrm>
            <a:off x="360649" y="337594"/>
            <a:ext cx="11721437" cy="5221375"/>
            <a:chOff x="360649" y="337594"/>
            <a:chExt cx="11721437" cy="522137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3883998-CD1D-7CCB-D46A-25FC4DA4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431" y="337594"/>
              <a:ext cx="5826332" cy="275744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7EB457A-EB84-D957-D493-2B32ACD67B8F}"/>
                </a:ext>
              </a:extLst>
            </p:cNvPr>
            <p:cNvSpPr txBox="1"/>
            <p:nvPr/>
          </p:nvSpPr>
          <p:spPr>
            <a:xfrm>
              <a:off x="360649" y="1157043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4.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868DA5E-552F-5E2C-BF90-9EF5B7758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7628" y="1001484"/>
              <a:ext cx="4574458" cy="4557485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61134902-D6D9-230B-1883-66D2183F1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64" y="3458279"/>
            <a:ext cx="4357027" cy="263860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6F47D34-C7FE-62DA-05FD-EEBE8170440E}"/>
              </a:ext>
            </a:extLst>
          </p:cNvPr>
          <p:cNvSpPr txBox="1"/>
          <p:nvPr/>
        </p:nvSpPr>
        <p:spPr>
          <a:xfrm>
            <a:off x="353388" y="4531612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BDD307D-7CF9-3EF5-1946-4961937ABE53}"/>
              </a:ext>
            </a:extLst>
          </p:cNvPr>
          <p:cNvSpPr txBox="1"/>
          <p:nvPr/>
        </p:nvSpPr>
        <p:spPr>
          <a:xfrm>
            <a:off x="6971910" y="2862473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4203845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0ED4FA46-57BB-89DA-A063-B0957CA2C04E}"/>
              </a:ext>
            </a:extLst>
          </p:cNvPr>
          <p:cNvGrpSpPr/>
          <p:nvPr/>
        </p:nvGrpSpPr>
        <p:grpSpPr>
          <a:xfrm>
            <a:off x="625248" y="199933"/>
            <a:ext cx="10707147" cy="5707707"/>
            <a:chOff x="193734" y="199933"/>
            <a:chExt cx="10707147" cy="570770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6E91804-CCAA-AF77-0F3F-F95CD0F06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337" y="199933"/>
              <a:ext cx="3689128" cy="5707707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8EA6C2C-0819-22DC-2DE6-AF5D3E0FB2AF}"/>
                </a:ext>
              </a:extLst>
            </p:cNvPr>
            <p:cNvSpPr txBox="1"/>
            <p:nvPr/>
          </p:nvSpPr>
          <p:spPr>
            <a:xfrm>
              <a:off x="193734" y="2876984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4.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9505142-E6D2-CF21-A7F9-D2274575E707}"/>
                </a:ext>
              </a:extLst>
            </p:cNvPr>
            <p:cNvSpPr txBox="1"/>
            <p:nvPr/>
          </p:nvSpPr>
          <p:spPr>
            <a:xfrm>
              <a:off x="5905108" y="2884241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5.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3DB40FE-150E-250A-4E57-063C1B06F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3914" y="232076"/>
              <a:ext cx="4156967" cy="5675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4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130D086-2AAC-7B8D-0DBB-73C35353798A}"/>
              </a:ext>
            </a:extLst>
          </p:cNvPr>
          <p:cNvSpPr/>
          <p:nvPr/>
        </p:nvSpPr>
        <p:spPr>
          <a:xfrm>
            <a:off x="-82193" y="1746607"/>
            <a:ext cx="12274193" cy="2537717"/>
          </a:xfrm>
          <a:prstGeom prst="rect">
            <a:avLst/>
          </a:prstGeom>
          <a:solidFill>
            <a:srgbClr val="1F43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2BE50F-C28E-4413-58B5-FC5101130B4C}"/>
              </a:ext>
            </a:extLst>
          </p:cNvPr>
          <p:cNvSpPr txBox="1"/>
          <p:nvPr/>
        </p:nvSpPr>
        <p:spPr>
          <a:xfrm>
            <a:off x="746619" y="2250040"/>
            <a:ext cx="10324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srgbClr val="3DF6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DESFIBRILACIÓN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a paso… (11)</a:t>
            </a:r>
          </a:p>
        </p:txBody>
      </p:sp>
    </p:spTree>
    <p:extLst>
      <p:ext uri="{BB962C8B-B14F-4D97-AF65-F5344CB8AC3E}">
        <p14:creationId xmlns:p14="http://schemas.microsoft.com/office/powerpoint/2010/main" val="424636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EFED9FBB-78F4-A527-5EF3-09711A50C777}"/>
              </a:ext>
            </a:extLst>
          </p:cNvPr>
          <p:cNvGrpSpPr/>
          <p:nvPr/>
        </p:nvGrpSpPr>
        <p:grpSpPr>
          <a:xfrm>
            <a:off x="1148203" y="249467"/>
            <a:ext cx="9197873" cy="5853382"/>
            <a:chOff x="1148203" y="249467"/>
            <a:chExt cx="9621398" cy="634610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DD5941C-C6A4-5DD7-46F3-B91501A3C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1712" y="249467"/>
              <a:ext cx="8995904" cy="3192392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3D87857-6295-D6BF-9A16-24EEE78FE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6906" y="3843927"/>
              <a:ext cx="2600590" cy="271366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B18E6FD-BF27-8CA5-25D0-A7A8F2E8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8839" y="3842646"/>
              <a:ext cx="2403104" cy="2752923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CD341FC-1FA5-28C2-9140-A22B36CA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4083" y="3862267"/>
              <a:ext cx="2105518" cy="2704842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4F30E4D-A469-F1DF-15A4-A0659BC0151A}"/>
                </a:ext>
              </a:extLst>
            </p:cNvPr>
            <p:cNvSpPr txBox="1"/>
            <p:nvPr/>
          </p:nvSpPr>
          <p:spPr>
            <a:xfrm>
              <a:off x="1148203" y="1490870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352B705-3C13-1C9D-9700-2CDA7C5968EE}"/>
                </a:ext>
              </a:extLst>
            </p:cNvPr>
            <p:cNvSpPr txBox="1"/>
            <p:nvPr/>
          </p:nvSpPr>
          <p:spPr>
            <a:xfrm>
              <a:off x="1173131" y="4764157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3B0D9F0-5264-9AB3-F05E-7F8A2707A166}"/>
                </a:ext>
              </a:extLst>
            </p:cNvPr>
            <p:cNvSpPr txBox="1"/>
            <p:nvPr/>
          </p:nvSpPr>
          <p:spPr>
            <a:xfrm>
              <a:off x="4620274" y="4771415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9CBB658-5224-760C-5475-8C629728338D}"/>
                </a:ext>
              </a:extLst>
            </p:cNvPr>
            <p:cNvSpPr txBox="1"/>
            <p:nvPr/>
          </p:nvSpPr>
          <p:spPr>
            <a:xfrm>
              <a:off x="8154505" y="4778673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4.</a:t>
              </a:r>
            </a:p>
          </p:txBody>
        </p: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36D9F67A-3EC2-0AE0-52DF-C89CE504D9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6629" y="4764157"/>
              <a:ext cx="253684" cy="519043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317C3A0C-F4DE-A06F-FDDD-A3FC5B21F099}"/>
                </a:ext>
              </a:extLst>
            </p:cNvPr>
            <p:cNvCxnSpPr/>
            <p:nvPr/>
          </p:nvCxnSpPr>
          <p:spPr>
            <a:xfrm flipV="1">
              <a:off x="9084365" y="5573643"/>
              <a:ext cx="0" cy="635945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5F2670F7-6A14-B996-C4B1-4A6C14ADEFE1}"/>
              </a:ext>
            </a:extLst>
          </p:cNvPr>
          <p:cNvGrpSpPr/>
          <p:nvPr/>
        </p:nvGrpSpPr>
        <p:grpSpPr>
          <a:xfrm>
            <a:off x="141355" y="315740"/>
            <a:ext cx="11771609" cy="6021294"/>
            <a:chOff x="141355" y="315740"/>
            <a:chExt cx="11771609" cy="602129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226063F-F0D7-5EC1-AB53-A4ED5910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127" y="315740"/>
              <a:ext cx="5925913" cy="264795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FA10633-667C-9CF8-1170-62F471CEE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1564" y="998019"/>
              <a:ext cx="4441400" cy="4227123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9A7978F5-1439-3458-4367-4C07791C7A6E}"/>
                </a:ext>
              </a:extLst>
            </p:cNvPr>
            <p:cNvSpPr txBox="1"/>
            <p:nvPr/>
          </p:nvSpPr>
          <p:spPr>
            <a:xfrm>
              <a:off x="141355" y="1215101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5.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D43B3D7-0E05-905B-60F8-6A119AA131D8}"/>
                </a:ext>
              </a:extLst>
            </p:cNvPr>
            <p:cNvSpPr txBox="1"/>
            <p:nvPr/>
          </p:nvSpPr>
          <p:spPr>
            <a:xfrm>
              <a:off x="6906596" y="2778539"/>
              <a:ext cx="6896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6. 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7060E9C-31A3-1AB1-1BBC-D5AA28500279}"/>
                </a:ext>
              </a:extLst>
            </p:cNvPr>
            <p:cNvSpPr txBox="1"/>
            <p:nvPr/>
          </p:nvSpPr>
          <p:spPr>
            <a:xfrm>
              <a:off x="5866544" y="5382927"/>
              <a:ext cx="57653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Interrupción compresiones torácicas: 2 seg. máximo 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AB2EC70-2713-18BC-420F-E355F058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3339537"/>
              <a:ext cx="4470400" cy="2707265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1E90EA7-E4A7-CBF1-2DE8-2D042BDBC0B8}"/>
                </a:ext>
              </a:extLst>
            </p:cNvPr>
            <p:cNvSpPr txBox="1"/>
            <p:nvPr/>
          </p:nvSpPr>
          <p:spPr>
            <a:xfrm>
              <a:off x="584041" y="4284872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5.</a:t>
              </a:r>
            </a:p>
          </p:txBody>
        </p:sp>
      </p:grpSp>
      <p:sp>
        <p:nvSpPr>
          <p:cNvPr id="3" name="Flecha abajo 2">
            <a:extLst>
              <a:ext uri="{FF2B5EF4-FFF2-40B4-BE49-F238E27FC236}">
                <a16:creationId xmlns:a16="http://schemas.microsoft.com/office/drawing/2014/main" id="{70325DCE-429A-FBAA-90E1-CB976AD015B8}"/>
              </a:ext>
            </a:extLst>
          </p:cNvPr>
          <p:cNvSpPr/>
          <p:nvPr/>
        </p:nvSpPr>
        <p:spPr>
          <a:xfrm rot="10800000">
            <a:off x="6682039" y="3315613"/>
            <a:ext cx="263435" cy="1951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988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EAEA1E11-E04A-A123-BE7C-14B53B0DA9FD}"/>
              </a:ext>
            </a:extLst>
          </p:cNvPr>
          <p:cNvGrpSpPr/>
          <p:nvPr/>
        </p:nvGrpSpPr>
        <p:grpSpPr>
          <a:xfrm>
            <a:off x="692119" y="269307"/>
            <a:ext cx="9766974" cy="5638334"/>
            <a:chOff x="164388" y="190701"/>
            <a:chExt cx="10440361" cy="621851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8EE5EAA-395F-A3D0-7822-9E96393C6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2088" y="190701"/>
              <a:ext cx="7230973" cy="2566068"/>
            </a:xfrm>
            <a:prstGeom prst="rect">
              <a:avLst/>
            </a:prstGeom>
          </p:spPr>
        </p:pic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0186D97-223D-A78F-F634-30B24782BD56}"/>
                </a:ext>
              </a:extLst>
            </p:cNvPr>
            <p:cNvGrpSpPr/>
            <p:nvPr/>
          </p:nvGrpSpPr>
          <p:grpSpPr>
            <a:xfrm>
              <a:off x="701124" y="3152764"/>
              <a:ext cx="4148711" cy="3256452"/>
              <a:chOff x="5434267" y="1102664"/>
              <a:chExt cx="6161868" cy="5216739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3EB94AB8-FB8C-2761-BB9A-9911E9131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34267" y="1102664"/>
                <a:ext cx="6161868" cy="5216739"/>
              </a:xfrm>
              <a:prstGeom prst="rect">
                <a:avLst/>
              </a:prstGeom>
            </p:spPr>
          </p:pic>
          <p:cxnSp>
            <p:nvCxnSpPr>
              <p:cNvPr id="4" name="Conector recto de flecha 3">
                <a:extLst>
                  <a:ext uri="{FF2B5EF4-FFF2-40B4-BE49-F238E27FC236}">
                    <a16:creationId xmlns:a16="http://schemas.microsoft.com/office/drawing/2014/main" id="{10471FE5-41BC-3A4E-449C-C5FECB2586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7050" y="2476445"/>
                <a:ext cx="720912" cy="614987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1D0A840-BC2B-D8E7-1182-C937AB856B58}"/>
                </a:ext>
              </a:extLst>
            </p:cNvPr>
            <p:cNvSpPr txBox="1"/>
            <p:nvPr/>
          </p:nvSpPr>
          <p:spPr>
            <a:xfrm>
              <a:off x="1941127" y="1490872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7.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81D3C0E-D488-801D-9B66-F0EA2CB9F317}"/>
                </a:ext>
              </a:extLst>
            </p:cNvPr>
            <p:cNvSpPr txBox="1"/>
            <p:nvPr/>
          </p:nvSpPr>
          <p:spPr>
            <a:xfrm>
              <a:off x="164388" y="4306961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8.</a:t>
              </a: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C36FBD3A-3C5E-BFA7-A2BC-8277D892F372}"/>
                </a:ext>
              </a:extLst>
            </p:cNvPr>
            <p:cNvGrpSpPr/>
            <p:nvPr/>
          </p:nvGrpSpPr>
          <p:grpSpPr>
            <a:xfrm>
              <a:off x="6456038" y="3145507"/>
              <a:ext cx="4148711" cy="3256452"/>
              <a:chOff x="5434267" y="1102664"/>
              <a:chExt cx="6161868" cy="5216739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2AAFD235-CAC5-989D-43DA-B70EECA42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34267" y="1102664"/>
                <a:ext cx="6161868" cy="5216739"/>
              </a:xfrm>
              <a:prstGeom prst="rect">
                <a:avLst/>
              </a:prstGeom>
            </p:spPr>
          </p:pic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90A2CAAC-F8E0-668C-3E1A-35F134084B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88481" y="3141440"/>
                <a:ext cx="872303" cy="75547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AE3E3E4-7A9B-263E-CB6B-4E9A16A52E3C}"/>
                </a:ext>
              </a:extLst>
            </p:cNvPr>
            <p:cNvSpPr txBox="1"/>
            <p:nvPr/>
          </p:nvSpPr>
          <p:spPr>
            <a:xfrm>
              <a:off x="5861248" y="4343247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920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90143E0-460A-B1E1-8792-13E1D4F43A93}"/>
              </a:ext>
            </a:extLst>
          </p:cNvPr>
          <p:cNvGrpSpPr/>
          <p:nvPr/>
        </p:nvGrpSpPr>
        <p:grpSpPr>
          <a:xfrm>
            <a:off x="188674" y="243517"/>
            <a:ext cx="10876593" cy="5869607"/>
            <a:chOff x="188674" y="243517"/>
            <a:chExt cx="11434299" cy="6269133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C3F634D7-87D4-3B72-68F7-64C1A7F1659A}"/>
                </a:ext>
              </a:extLst>
            </p:cNvPr>
            <p:cNvGrpSpPr/>
            <p:nvPr/>
          </p:nvGrpSpPr>
          <p:grpSpPr>
            <a:xfrm>
              <a:off x="803330" y="243517"/>
              <a:ext cx="10819643" cy="6269133"/>
              <a:chOff x="658187" y="127402"/>
              <a:chExt cx="10819643" cy="6269133"/>
            </a:xfrm>
          </p:grpSpPr>
          <p:grpSp>
            <p:nvGrpSpPr>
              <p:cNvPr id="24" name="Grupo 23">
                <a:extLst>
                  <a:ext uri="{FF2B5EF4-FFF2-40B4-BE49-F238E27FC236}">
                    <a16:creationId xmlns:a16="http://schemas.microsoft.com/office/drawing/2014/main" id="{66707B85-E5E5-F22C-BEC9-BD3E2CACB116}"/>
                  </a:ext>
                </a:extLst>
              </p:cNvPr>
              <p:cNvGrpSpPr/>
              <p:nvPr/>
            </p:nvGrpSpPr>
            <p:grpSpPr>
              <a:xfrm>
                <a:off x="658187" y="127402"/>
                <a:ext cx="10819643" cy="6269133"/>
                <a:chOff x="658187" y="127402"/>
                <a:chExt cx="10819643" cy="6269133"/>
              </a:xfrm>
            </p:grpSpPr>
            <p:pic>
              <p:nvPicPr>
                <p:cNvPr id="5" name="Imagen 4">
                  <a:extLst>
                    <a:ext uri="{FF2B5EF4-FFF2-40B4-BE49-F238E27FC236}">
                      <a16:creationId xmlns:a16="http://schemas.microsoft.com/office/drawing/2014/main" id="{65164492-4132-ED9A-8609-F9E5509568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48861" y="127402"/>
                  <a:ext cx="6528969" cy="2958054"/>
                </a:xfrm>
                <a:prstGeom prst="rect">
                  <a:avLst/>
                </a:prstGeom>
              </p:spPr>
            </p:pic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B0991A32-EC53-A2C1-8D89-FC86659D89AF}"/>
                    </a:ext>
                  </a:extLst>
                </p:cNvPr>
                <p:cNvSpPr txBox="1"/>
                <p:nvPr/>
              </p:nvSpPr>
              <p:spPr>
                <a:xfrm>
                  <a:off x="4205042" y="1273158"/>
                  <a:ext cx="70403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10</a:t>
                  </a:r>
                </a:p>
              </p:txBody>
            </p:sp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E7BC1060-39AC-81DE-2DE6-42E7E2C65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36255" y="3415988"/>
                  <a:ext cx="4921661" cy="2980547"/>
                </a:xfrm>
                <a:prstGeom prst="rect">
                  <a:avLst/>
                </a:prstGeom>
              </p:spPr>
            </p:pic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4BC30767-B9D7-C7FB-B545-9FBCAD589032}"/>
                    </a:ext>
                  </a:extLst>
                </p:cNvPr>
                <p:cNvSpPr txBox="1"/>
                <p:nvPr/>
              </p:nvSpPr>
              <p:spPr>
                <a:xfrm>
                  <a:off x="658187" y="4531609"/>
                  <a:ext cx="101095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10.</a:t>
                  </a:r>
                </a:p>
              </p:txBody>
            </p:sp>
            <p:grpSp>
              <p:nvGrpSpPr>
                <p:cNvPr id="19" name="Grupo 18">
                  <a:extLst>
                    <a:ext uri="{FF2B5EF4-FFF2-40B4-BE49-F238E27FC236}">
                      <a16:creationId xmlns:a16="http://schemas.microsoft.com/office/drawing/2014/main" id="{60BE5804-BA5E-621F-A60B-A1FD94F47338}"/>
                    </a:ext>
                  </a:extLst>
                </p:cNvPr>
                <p:cNvGrpSpPr/>
                <p:nvPr/>
              </p:nvGrpSpPr>
              <p:grpSpPr>
                <a:xfrm>
                  <a:off x="7138101" y="3409640"/>
                  <a:ext cx="3771554" cy="2960411"/>
                  <a:chOff x="5671237" y="1339789"/>
                  <a:chExt cx="5601697" cy="4742490"/>
                </a:xfrm>
              </p:grpSpPr>
              <p:pic>
                <p:nvPicPr>
                  <p:cNvPr id="20" name="Imagen 19">
                    <a:extLst>
                      <a:ext uri="{FF2B5EF4-FFF2-40B4-BE49-F238E27FC236}">
                        <a16:creationId xmlns:a16="http://schemas.microsoft.com/office/drawing/2014/main" id="{EF21C6F2-48F9-4287-7CF5-4D7203316F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671237" y="1339789"/>
                    <a:ext cx="5601697" cy="4742490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Conector recto de flecha 20">
                    <a:extLst>
                      <a:ext uri="{FF2B5EF4-FFF2-40B4-BE49-F238E27FC236}">
                        <a16:creationId xmlns:a16="http://schemas.microsoft.com/office/drawing/2014/main" id="{653E1EE7-A474-2B8F-9338-1FC3FCFAD3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83593" y="4054800"/>
                    <a:ext cx="0" cy="1239686"/>
                  </a:xfrm>
                  <a:prstGeom prst="straightConnector1">
                    <a:avLst/>
                  </a:prstGeom>
                  <a:ln w="1016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7EA12E87-172C-F5D0-8E3C-5997FDCFC3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0803" y="1586617"/>
                <a:ext cx="0" cy="857637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D6CA7E95-702B-5415-D2D5-54931EAAD8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19099" y="1311651"/>
                <a:ext cx="0" cy="779670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27FBBC8C-2AAA-9F9C-9E8F-BFBC377D771B}"/>
                </a:ext>
              </a:extLst>
            </p:cNvPr>
            <p:cNvSpPr txBox="1"/>
            <p:nvPr/>
          </p:nvSpPr>
          <p:spPr>
            <a:xfrm>
              <a:off x="188674" y="620010"/>
              <a:ext cx="2717913" cy="1939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Interrupción compresiones torácicas: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seg. máximo 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6C5D2853-C1C0-B66D-EB81-9A5A93E8795E}"/>
                </a:ext>
              </a:extLst>
            </p:cNvPr>
            <p:cNvSpPr txBox="1"/>
            <p:nvPr/>
          </p:nvSpPr>
          <p:spPr>
            <a:xfrm>
              <a:off x="6529864" y="4580656"/>
              <a:ext cx="8354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10.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1E68086C-F759-DEA0-33E6-838429A13EFC}"/>
              </a:ext>
            </a:extLst>
          </p:cNvPr>
          <p:cNvSpPr txBox="1"/>
          <p:nvPr/>
        </p:nvSpPr>
        <p:spPr>
          <a:xfrm>
            <a:off x="3272963" y="220866"/>
            <a:ext cx="2139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palas</a:t>
            </a:r>
          </a:p>
        </p:txBody>
      </p:sp>
    </p:spTree>
    <p:extLst>
      <p:ext uri="{BB962C8B-B14F-4D97-AF65-F5344CB8AC3E}">
        <p14:creationId xmlns:p14="http://schemas.microsoft.com/office/powerpoint/2010/main" val="48029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FFCCE3-F49C-6942-9AE0-BA69753F1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577684"/>
            <a:ext cx="10515600" cy="385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rgbClr val="002060"/>
                </a:solidFill>
              </a:rPr>
              <a:t>Diagnóstico Arritmias</a:t>
            </a:r>
          </a:p>
          <a:p>
            <a:r>
              <a:rPr lang="es-ES" sz="2000" dirty="0"/>
              <a:t>Arritmia: definición y concepto</a:t>
            </a:r>
          </a:p>
          <a:p>
            <a:r>
              <a:rPr lang="es-ES" sz="2000" dirty="0"/>
              <a:t>Ritmo sinusal: 8 leyes</a:t>
            </a:r>
          </a:p>
          <a:p>
            <a:r>
              <a:rPr lang="es-ES" sz="2000" dirty="0"/>
              <a:t>Arritmias: exploraciones complementarias</a:t>
            </a:r>
          </a:p>
          <a:p>
            <a:r>
              <a:rPr lang="es-ES" sz="2000" dirty="0"/>
              <a:t>Diagnóstico en 5 pasos</a:t>
            </a:r>
          </a:p>
          <a:p>
            <a:r>
              <a:rPr lang="es-ES" sz="2000" dirty="0"/>
              <a:t>Lectura razonada de arritmias</a:t>
            </a:r>
          </a:p>
          <a:p>
            <a:pPr marL="0" indent="0">
              <a:buNone/>
            </a:pPr>
            <a:r>
              <a:rPr lang="es-ES" sz="2000" b="1" dirty="0">
                <a:solidFill>
                  <a:srgbClr val="002060"/>
                </a:solidFill>
              </a:rPr>
              <a:t>Tratamiento Arritmias</a:t>
            </a:r>
          </a:p>
          <a:p>
            <a:r>
              <a:rPr lang="es-ES" sz="2000" dirty="0"/>
              <a:t>Algoritmo tratamiento PCR </a:t>
            </a:r>
          </a:p>
          <a:p>
            <a:r>
              <a:rPr lang="es-ES" sz="2000" dirty="0"/>
              <a:t>Algoritmo tratamiento Arritmias periparada (situación y naturaleza)</a:t>
            </a:r>
          </a:p>
          <a:p>
            <a:r>
              <a:rPr lang="es-ES" sz="2000" dirty="0"/>
              <a:t>Técnicas: monitorización, DFV, cardioversión, </a:t>
            </a:r>
            <a:r>
              <a:rPr lang="es-ES" sz="2000" dirty="0" err="1"/>
              <a:t>marcapaseo</a:t>
            </a:r>
            <a:endParaRPr lang="es-ES" sz="2000" dirty="0"/>
          </a:p>
          <a:p>
            <a:r>
              <a:rPr lang="es-ES" sz="2000" dirty="0"/>
              <a:t>Fármacos: dosis y perfusiones</a:t>
            </a:r>
          </a:p>
        </p:txBody>
      </p:sp>
      <p:sp>
        <p:nvSpPr>
          <p:cNvPr id="4" name="Rectángulo: esquinas superiores, una redondeada y la otra cortada 3">
            <a:extLst>
              <a:ext uri="{FF2B5EF4-FFF2-40B4-BE49-F238E27FC236}">
                <a16:creationId xmlns:a16="http://schemas.microsoft.com/office/drawing/2014/main" id="{8B83E63F-FD40-5BC2-EECC-CA5737799BEA}"/>
              </a:ext>
            </a:extLst>
          </p:cNvPr>
          <p:cNvSpPr/>
          <p:nvPr/>
        </p:nvSpPr>
        <p:spPr>
          <a:xfrm rot="10800000">
            <a:off x="253747" y="274326"/>
            <a:ext cx="10669841" cy="1123723"/>
          </a:xfrm>
          <a:prstGeom prst="snipRoundRect">
            <a:avLst/>
          </a:prstGeom>
          <a:solidFill>
            <a:srgbClr val="1F436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0BAD57-F8E6-9934-5AA3-20F4AF95AE9D}"/>
              </a:ext>
            </a:extLst>
          </p:cNvPr>
          <p:cNvSpPr txBox="1">
            <a:spLocks noChangeArrowheads="1"/>
          </p:cNvSpPr>
          <p:nvPr/>
        </p:nvSpPr>
        <p:spPr>
          <a:xfrm>
            <a:off x="550007" y="512735"/>
            <a:ext cx="11091986" cy="6469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092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7DB4966-1494-8811-A54F-E23D2A24B101}"/>
              </a:ext>
            </a:extLst>
          </p:cNvPr>
          <p:cNvGrpSpPr/>
          <p:nvPr/>
        </p:nvGrpSpPr>
        <p:grpSpPr>
          <a:xfrm>
            <a:off x="189319" y="1714580"/>
            <a:ext cx="10567176" cy="3481533"/>
            <a:chOff x="189319" y="1714580"/>
            <a:chExt cx="10567176" cy="348153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73BD36B-8A1F-B486-9F1B-0862A0FC2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811" y="1714580"/>
              <a:ext cx="9810684" cy="3481533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EB52E9D3-C698-2BC6-D9AA-7B6B76A7A5BB}"/>
                </a:ext>
              </a:extLst>
            </p:cNvPr>
            <p:cNvSpPr txBox="1"/>
            <p:nvPr/>
          </p:nvSpPr>
          <p:spPr>
            <a:xfrm>
              <a:off x="189319" y="3048950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878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E64F2EC-283F-7745-E963-8249220D60AA}"/>
              </a:ext>
            </a:extLst>
          </p:cNvPr>
          <p:cNvSpPr/>
          <p:nvPr/>
        </p:nvSpPr>
        <p:spPr>
          <a:xfrm>
            <a:off x="-82193" y="1746607"/>
            <a:ext cx="12274193" cy="2537717"/>
          </a:xfrm>
          <a:prstGeom prst="rect">
            <a:avLst/>
          </a:prstGeom>
          <a:solidFill>
            <a:srgbClr val="1F43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DD6933-D4F8-C86D-9DAF-F3B7232B60AC}"/>
              </a:ext>
            </a:extLst>
          </p:cNvPr>
          <p:cNvSpPr txBox="1"/>
          <p:nvPr/>
        </p:nvSpPr>
        <p:spPr>
          <a:xfrm>
            <a:off x="808265" y="2276138"/>
            <a:ext cx="10324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srgbClr val="3DF6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CARDIOVERSIÓN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a paso… (9)</a:t>
            </a:r>
          </a:p>
        </p:txBody>
      </p:sp>
    </p:spTree>
    <p:extLst>
      <p:ext uri="{BB962C8B-B14F-4D97-AF65-F5344CB8AC3E}">
        <p14:creationId xmlns:p14="http://schemas.microsoft.com/office/powerpoint/2010/main" val="4047250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D5C6FBA9-BEB3-005C-3F11-2190230F6BF6}"/>
              </a:ext>
            </a:extLst>
          </p:cNvPr>
          <p:cNvGrpSpPr/>
          <p:nvPr/>
        </p:nvGrpSpPr>
        <p:grpSpPr>
          <a:xfrm>
            <a:off x="467919" y="286493"/>
            <a:ext cx="10874750" cy="5662246"/>
            <a:chOff x="139147" y="99392"/>
            <a:chExt cx="11618942" cy="659324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DCDB672-4DED-8284-F808-227CB0C94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912" y="99392"/>
              <a:ext cx="3809999" cy="3975652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FAFD2E9-4AF5-D947-E31E-53A4518F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879" y="1567737"/>
              <a:ext cx="3162734" cy="362313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5BFDCFC-FA28-889A-FCF3-46786E0B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0093" y="2956893"/>
              <a:ext cx="2907996" cy="373574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26280F2-5C34-DB3E-69E8-642295F02F30}"/>
                </a:ext>
              </a:extLst>
            </p:cNvPr>
            <p:cNvSpPr txBox="1"/>
            <p:nvPr/>
          </p:nvSpPr>
          <p:spPr>
            <a:xfrm>
              <a:off x="139147" y="1490870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68F2EBBF-69CA-4D78-FD4C-35A22E58A1AA}"/>
                </a:ext>
              </a:extLst>
            </p:cNvPr>
            <p:cNvSpPr txBox="1"/>
            <p:nvPr/>
          </p:nvSpPr>
          <p:spPr>
            <a:xfrm>
              <a:off x="4565377" y="3193776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1247EFF-AB14-6A1A-5DB0-86EBF5CD1228}"/>
                </a:ext>
              </a:extLst>
            </p:cNvPr>
            <p:cNvSpPr txBox="1"/>
            <p:nvPr/>
          </p:nvSpPr>
          <p:spPr>
            <a:xfrm>
              <a:off x="8375377" y="4320214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E3BBDB29-46FA-2F82-BCFC-F99167A54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2400" y="2802835"/>
              <a:ext cx="276087" cy="626165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0F7169F4-CB79-B15B-7EEF-18EA89B781E1}"/>
                </a:ext>
              </a:extLst>
            </p:cNvPr>
            <p:cNvCxnSpPr/>
            <p:nvPr/>
          </p:nvCxnSpPr>
          <p:spPr>
            <a:xfrm flipV="1">
              <a:off x="9405257" y="5312229"/>
              <a:ext cx="0" cy="580571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9065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D88115E-EA49-D6DF-FA1A-1CAE5118E976}"/>
              </a:ext>
            </a:extLst>
          </p:cNvPr>
          <p:cNvGrpSpPr/>
          <p:nvPr/>
        </p:nvGrpSpPr>
        <p:grpSpPr>
          <a:xfrm>
            <a:off x="2482573" y="539751"/>
            <a:ext cx="9288512" cy="5715905"/>
            <a:chOff x="2482573" y="539751"/>
            <a:chExt cx="9288512" cy="571590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DF6F45B-B687-668A-57BC-323F8EBEF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3485" y="539751"/>
              <a:ext cx="6005650" cy="5715905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02F07E0-ED9F-C0F9-2D8E-E117360571F2}"/>
                </a:ext>
              </a:extLst>
            </p:cNvPr>
            <p:cNvSpPr txBox="1"/>
            <p:nvPr/>
          </p:nvSpPr>
          <p:spPr>
            <a:xfrm>
              <a:off x="2482573" y="3115530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4.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B2F3A72-FA0E-CF7B-9238-AEE2F3F9A64C}"/>
                </a:ext>
              </a:extLst>
            </p:cNvPr>
            <p:cNvSpPr txBox="1"/>
            <p:nvPr/>
          </p:nvSpPr>
          <p:spPr>
            <a:xfrm>
              <a:off x="9173026" y="1984358"/>
              <a:ext cx="259805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Paciente con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signos de vida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inestabilidad hemodinámica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500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85B6C238-52FB-39D1-35C9-BE0C77B8B5D6}"/>
              </a:ext>
            </a:extLst>
          </p:cNvPr>
          <p:cNvGrpSpPr/>
          <p:nvPr/>
        </p:nvGrpSpPr>
        <p:grpSpPr>
          <a:xfrm>
            <a:off x="314712" y="244252"/>
            <a:ext cx="11223167" cy="5843826"/>
            <a:chOff x="39755" y="150249"/>
            <a:chExt cx="12032661" cy="6466277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27C6EB68-8C3E-D95C-73C1-CB0BEECF907E}"/>
                </a:ext>
              </a:extLst>
            </p:cNvPr>
            <p:cNvGrpSpPr/>
            <p:nvPr/>
          </p:nvGrpSpPr>
          <p:grpSpPr>
            <a:xfrm>
              <a:off x="715612" y="150249"/>
              <a:ext cx="6983580" cy="6466277"/>
              <a:chOff x="496953" y="150249"/>
              <a:chExt cx="6983580" cy="6466277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B1CF6195-2698-C213-D830-14620C714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6953" y="150249"/>
                <a:ext cx="6983580" cy="6466277"/>
              </a:xfrm>
              <a:prstGeom prst="rect">
                <a:avLst/>
              </a:prstGeom>
            </p:spPr>
          </p:pic>
          <p:cxnSp>
            <p:nvCxnSpPr>
              <p:cNvPr id="6" name="Conector recto de flecha 5">
                <a:extLst>
                  <a:ext uri="{FF2B5EF4-FFF2-40B4-BE49-F238E27FC236}">
                    <a16:creationId xmlns:a16="http://schemas.microsoft.com/office/drawing/2014/main" id="{620990EE-BC2B-98B9-77D6-9A56736C6FD5}"/>
                  </a:ext>
                </a:extLst>
              </p:cNvPr>
              <p:cNvCxnSpPr/>
              <p:nvPr/>
            </p:nvCxnSpPr>
            <p:spPr>
              <a:xfrm flipV="1">
                <a:off x="5009316" y="1411357"/>
                <a:ext cx="377687" cy="715617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AFCE5704-380E-CE4D-8FBC-E3C744FF15F6}"/>
                </a:ext>
              </a:extLst>
            </p:cNvPr>
            <p:cNvGrpSpPr/>
            <p:nvPr/>
          </p:nvGrpSpPr>
          <p:grpSpPr>
            <a:xfrm>
              <a:off x="39755" y="947211"/>
              <a:ext cx="12032661" cy="4659316"/>
              <a:chOff x="39755" y="947211"/>
              <a:chExt cx="12032661" cy="4659316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E1069F70-FDFC-B89D-6F38-EDF51B40C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56759" y="947211"/>
                <a:ext cx="3715657" cy="4659316"/>
              </a:xfrm>
              <a:prstGeom prst="rect">
                <a:avLst/>
              </a:prstGeom>
            </p:spPr>
          </p:pic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5DB78A8-F921-264A-76C8-85349D349DCA}"/>
                  </a:ext>
                </a:extLst>
              </p:cNvPr>
              <p:cNvSpPr txBox="1"/>
              <p:nvPr/>
            </p:nvSpPr>
            <p:spPr>
              <a:xfrm>
                <a:off x="39755" y="1490870"/>
                <a:ext cx="5741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5.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96FFFCF-A4BD-334A-E2AD-C66D338E289B}"/>
                  </a:ext>
                </a:extLst>
              </p:cNvPr>
              <p:cNvSpPr txBox="1"/>
              <p:nvPr/>
            </p:nvSpPr>
            <p:spPr>
              <a:xfrm>
                <a:off x="7825418" y="2458279"/>
                <a:ext cx="5741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6.</a:t>
                </a:r>
              </a:p>
            </p:txBody>
          </p:sp>
        </p:grpSp>
      </p:grp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B46CF98-0D03-9A9B-8003-66A40EFCD0C0}"/>
              </a:ext>
            </a:extLst>
          </p:cNvPr>
          <p:cNvCxnSpPr/>
          <p:nvPr/>
        </p:nvCxnSpPr>
        <p:spPr>
          <a:xfrm flipV="1">
            <a:off x="10416209" y="2458279"/>
            <a:ext cx="0" cy="707886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27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03514F9C-9AA4-F551-3425-A4E411733C72}"/>
              </a:ext>
            </a:extLst>
          </p:cNvPr>
          <p:cNvGrpSpPr/>
          <p:nvPr/>
        </p:nvGrpSpPr>
        <p:grpSpPr>
          <a:xfrm>
            <a:off x="1455848" y="228600"/>
            <a:ext cx="6691560" cy="5658492"/>
            <a:chOff x="1455847" y="228600"/>
            <a:chExt cx="7071927" cy="601288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2EC75FF-E2B4-55FF-B52B-1B6C6FEF9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7679" y="228600"/>
              <a:ext cx="6490095" cy="6012882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114E84DE-714C-EFF1-AF09-E476BA8029AC}"/>
                </a:ext>
              </a:extLst>
            </p:cNvPr>
            <p:cNvSpPr txBox="1"/>
            <p:nvPr/>
          </p:nvSpPr>
          <p:spPr>
            <a:xfrm>
              <a:off x="1455847" y="2577547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7.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EFE0CC69-85BF-9A8E-D985-6B165B0EB420}"/>
                </a:ext>
              </a:extLst>
            </p:cNvPr>
            <p:cNvCxnSpPr/>
            <p:nvPr/>
          </p:nvCxnSpPr>
          <p:spPr>
            <a:xfrm>
              <a:off x="7136296" y="2723323"/>
              <a:ext cx="715617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081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AFEAE05C-899E-397B-299F-3166F7547263}"/>
              </a:ext>
            </a:extLst>
          </p:cNvPr>
          <p:cNvCxnSpPr>
            <a:cxnSpLocks/>
          </p:cNvCxnSpPr>
          <p:nvPr/>
        </p:nvCxnSpPr>
        <p:spPr>
          <a:xfrm flipV="1">
            <a:off x="10131629" y="5224981"/>
            <a:ext cx="0" cy="624276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DEE33BBC-E271-A4E1-4194-7DD21B9F82C2}"/>
              </a:ext>
            </a:extLst>
          </p:cNvPr>
          <p:cNvGrpSpPr/>
          <p:nvPr/>
        </p:nvGrpSpPr>
        <p:grpSpPr>
          <a:xfrm>
            <a:off x="411450" y="54178"/>
            <a:ext cx="11003139" cy="5997302"/>
            <a:chOff x="411450" y="54177"/>
            <a:chExt cx="11446719" cy="6776769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EAE0A600-2690-C63F-9D27-B0CD754C89B0}"/>
                </a:ext>
              </a:extLst>
            </p:cNvPr>
            <p:cNvGrpSpPr/>
            <p:nvPr/>
          </p:nvGrpSpPr>
          <p:grpSpPr>
            <a:xfrm>
              <a:off x="411450" y="54177"/>
              <a:ext cx="11446719" cy="6776769"/>
              <a:chOff x="411450" y="54173"/>
              <a:chExt cx="11446719" cy="6776769"/>
            </a:xfrm>
          </p:grpSpPr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E7823B3-F335-5A90-5A6A-A5B26F0015E4}"/>
                  </a:ext>
                </a:extLst>
              </p:cNvPr>
              <p:cNvSpPr txBox="1"/>
              <p:nvPr/>
            </p:nvSpPr>
            <p:spPr>
              <a:xfrm>
                <a:off x="2079961" y="1285776"/>
                <a:ext cx="5741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8.</a:t>
                </a:r>
              </a:p>
            </p:txBody>
          </p:sp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9A7C41D4-19B7-07A3-9FF2-1F8269DBB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3617" y="54173"/>
                <a:ext cx="6528969" cy="2958054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4B0167DA-D961-9B81-22C4-03DF0DB29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1801" y="3445016"/>
                <a:ext cx="4921661" cy="2980547"/>
              </a:xfrm>
              <a:prstGeom prst="rect">
                <a:avLst/>
              </a:prstGeom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47DF10D8-0DFF-B251-ED37-D6891B42DA60}"/>
                  </a:ext>
                </a:extLst>
              </p:cNvPr>
              <p:cNvSpPr txBox="1"/>
              <p:nvPr/>
            </p:nvSpPr>
            <p:spPr>
              <a:xfrm>
                <a:off x="411450" y="4560636"/>
                <a:ext cx="651486" cy="799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8.</a:t>
                </a:r>
              </a:p>
            </p:txBody>
          </p:sp>
          <p:cxnSp>
            <p:nvCxnSpPr>
              <p:cNvPr id="6" name="Conector recto de flecha 5">
                <a:extLst>
                  <a:ext uri="{FF2B5EF4-FFF2-40B4-BE49-F238E27FC236}">
                    <a16:creationId xmlns:a16="http://schemas.microsoft.com/office/drawing/2014/main" id="{DB88EB93-B857-55EB-E77F-3D9738340B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7542" y="1509488"/>
                <a:ext cx="0" cy="779670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de flecha 7">
                <a:extLst>
                  <a:ext uri="{FF2B5EF4-FFF2-40B4-BE49-F238E27FC236}">
                    <a16:creationId xmlns:a16="http://schemas.microsoft.com/office/drawing/2014/main" id="{E8EDB1F5-ACF3-9045-08BE-7BDF4860FE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38754" y="1239081"/>
                <a:ext cx="0" cy="779670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EFDEFE9F-17F4-EEFC-958F-1911E18FF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6572" y="3155948"/>
                <a:ext cx="3966660" cy="3674994"/>
              </a:xfrm>
              <a:prstGeom prst="rect">
                <a:avLst/>
              </a:prstGeom>
            </p:spPr>
          </p:pic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E7EE69C-B9F6-A252-76B6-20B7625B8890}"/>
                  </a:ext>
                </a:extLst>
              </p:cNvPr>
              <p:cNvSpPr txBox="1"/>
              <p:nvPr/>
            </p:nvSpPr>
            <p:spPr>
              <a:xfrm>
                <a:off x="6093162" y="4471662"/>
                <a:ext cx="5741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8.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AC42E920-790F-48BB-B16B-3FA7A08C6AE2}"/>
                  </a:ext>
                </a:extLst>
              </p:cNvPr>
              <p:cNvSpPr txBox="1"/>
              <p:nvPr/>
            </p:nvSpPr>
            <p:spPr>
              <a:xfrm>
                <a:off x="9434282" y="445839"/>
                <a:ext cx="242388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Hasta 3 consecutivas*</a:t>
                </a:r>
              </a:p>
            </p:txBody>
          </p:sp>
        </p:grp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65C3E41D-C5F7-2CE2-82C0-5F5E28CCF4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31629" y="5268527"/>
              <a:ext cx="0" cy="580734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CEA5CF9D-E41A-CD82-BB20-C98F38C22726}"/>
              </a:ext>
            </a:extLst>
          </p:cNvPr>
          <p:cNvSpPr txBox="1"/>
          <p:nvPr/>
        </p:nvSpPr>
        <p:spPr>
          <a:xfrm>
            <a:off x="8886354" y="1287000"/>
            <a:ext cx="302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 duele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(sedo-analgesia previa)</a:t>
            </a:r>
          </a:p>
        </p:txBody>
      </p:sp>
    </p:spTree>
    <p:extLst>
      <p:ext uri="{BB962C8B-B14F-4D97-AF65-F5344CB8AC3E}">
        <p14:creationId xmlns:p14="http://schemas.microsoft.com/office/powerpoint/2010/main" val="605411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7E6801F-DF23-0EFD-2721-AC0828C6C699}"/>
              </a:ext>
            </a:extLst>
          </p:cNvPr>
          <p:cNvGrpSpPr/>
          <p:nvPr/>
        </p:nvGrpSpPr>
        <p:grpSpPr>
          <a:xfrm>
            <a:off x="2182190" y="1092920"/>
            <a:ext cx="7146964" cy="4556038"/>
            <a:chOff x="2182190" y="1092920"/>
            <a:chExt cx="7146964" cy="455603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DF6CE47-7C98-E05D-8B95-28531B5CC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5295" y="1092920"/>
              <a:ext cx="6523859" cy="4556038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D593A16D-6C62-2912-3AF6-1D8D1923EF3B}"/>
                </a:ext>
              </a:extLst>
            </p:cNvPr>
            <p:cNvSpPr txBox="1"/>
            <p:nvPr/>
          </p:nvSpPr>
          <p:spPr>
            <a:xfrm>
              <a:off x="2182190" y="3065667"/>
              <a:ext cx="574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2995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4293C66-B775-0928-D958-BD43EAE8518B}"/>
              </a:ext>
            </a:extLst>
          </p:cNvPr>
          <p:cNvSpPr/>
          <p:nvPr/>
        </p:nvSpPr>
        <p:spPr>
          <a:xfrm>
            <a:off x="-82193" y="1746607"/>
            <a:ext cx="12274193" cy="2537717"/>
          </a:xfrm>
          <a:prstGeom prst="rect">
            <a:avLst/>
          </a:prstGeom>
          <a:solidFill>
            <a:srgbClr val="1F43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EB6762-4DA7-2B4D-F430-5BA518FA6758}"/>
              </a:ext>
            </a:extLst>
          </p:cNvPr>
          <p:cNvSpPr txBox="1"/>
          <p:nvPr/>
        </p:nvSpPr>
        <p:spPr>
          <a:xfrm>
            <a:off x="808265" y="2138302"/>
            <a:ext cx="10324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srgbClr val="3DF6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MARCAPASOS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a paso… (12)</a:t>
            </a:r>
          </a:p>
        </p:txBody>
      </p:sp>
    </p:spTree>
    <p:extLst>
      <p:ext uri="{BB962C8B-B14F-4D97-AF65-F5344CB8AC3E}">
        <p14:creationId xmlns:p14="http://schemas.microsoft.com/office/powerpoint/2010/main" val="298753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D5C6FBA9-BEB3-005C-3F11-2190230F6BF6}"/>
              </a:ext>
            </a:extLst>
          </p:cNvPr>
          <p:cNvGrpSpPr/>
          <p:nvPr/>
        </p:nvGrpSpPr>
        <p:grpSpPr>
          <a:xfrm>
            <a:off x="416550" y="253505"/>
            <a:ext cx="10905572" cy="5746604"/>
            <a:chOff x="139147" y="99392"/>
            <a:chExt cx="11618942" cy="659324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DCDB672-4DED-8284-F808-227CB0C94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912" y="99392"/>
              <a:ext cx="3809999" cy="3975652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FAFD2E9-4AF5-D947-E31E-53A4518F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879" y="1567737"/>
              <a:ext cx="3162734" cy="362313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5BFDCFC-FA28-889A-FCF3-46786E0B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0093" y="2956893"/>
              <a:ext cx="2907996" cy="373574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26280F2-5C34-DB3E-69E8-642295F02F30}"/>
                </a:ext>
              </a:extLst>
            </p:cNvPr>
            <p:cNvSpPr txBox="1"/>
            <p:nvPr/>
          </p:nvSpPr>
          <p:spPr>
            <a:xfrm>
              <a:off x="139147" y="1490870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68F2EBBF-69CA-4D78-FD4C-35A22E58A1AA}"/>
                </a:ext>
              </a:extLst>
            </p:cNvPr>
            <p:cNvSpPr txBox="1"/>
            <p:nvPr/>
          </p:nvSpPr>
          <p:spPr>
            <a:xfrm>
              <a:off x="4565377" y="3193776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1247EFF-AB14-6A1A-5DB0-86EBF5CD1228}"/>
                </a:ext>
              </a:extLst>
            </p:cNvPr>
            <p:cNvSpPr txBox="1"/>
            <p:nvPr/>
          </p:nvSpPr>
          <p:spPr>
            <a:xfrm>
              <a:off x="8375377" y="4320214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E3BBDB29-46FA-2F82-BCFC-F99167A54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2400" y="2802835"/>
              <a:ext cx="276087" cy="626165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0F7169F4-CB79-B15B-7EEF-18EA89B781E1}"/>
                </a:ext>
              </a:extLst>
            </p:cNvPr>
            <p:cNvCxnSpPr/>
            <p:nvPr/>
          </p:nvCxnSpPr>
          <p:spPr>
            <a:xfrm flipV="1">
              <a:off x="9405257" y="5312229"/>
              <a:ext cx="0" cy="580571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09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A33D1D5E-9F76-F14F-89EF-C8B32A350201}"/>
              </a:ext>
            </a:extLst>
          </p:cNvPr>
          <p:cNvSpPr txBox="1">
            <a:spLocks noChangeArrowheads="1"/>
          </p:cNvSpPr>
          <p:nvPr/>
        </p:nvSpPr>
        <p:spPr>
          <a:xfrm>
            <a:off x="1657350" y="2023101"/>
            <a:ext cx="5829300" cy="10972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s-ES" sz="3300" b="1" i="0" u="none" strike="noStrike" kern="1200" cap="none" spc="0" normalizeH="0" baseline="0" noProof="0" dirty="0">
              <a:ln>
                <a:noFill/>
              </a:ln>
              <a:solidFill>
                <a:srgbClr val="00285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B37AE65-CF86-81DD-6F34-E4A216DA59C9}"/>
              </a:ext>
            </a:extLst>
          </p:cNvPr>
          <p:cNvSpPr txBox="1">
            <a:spLocks/>
          </p:cNvSpPr>
          <p:nvPr/>
        </p:nvSpPr>
        <p:spPr>
          <a:xfrm>
            <a:off x="769381" y="498731"/>
            <a:ext cx="5775939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Diagnóstico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3DF6C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pasos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DF6C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DCAA0A-CCF6-D5F6-52E8-34775EB6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511" y="1099824"/>
            <a:ext cx="4638575" cy="3088135"/>
          </a:xfrm>
          <a:prstGeom prst="roundRect">
            <a:avLst>
              <a:gd name="adj" fmla="val 431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5E6913-A958-9416-86F8-A3B1FCAF7A59}"/>
              </a:ext>
            </a:extLst>
          </p:cNvPr>
          <p:cNvSpPr txBox="1"/>
          <p:nvPr/>
        </p:nvSpPr>
        <p:spPr>
          <a:xfrm>
            <a:off x="769381" y="3192514"/>
            <a:ext cx="330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 propia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7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Francisco Romero Morales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CES 061 Andalucía SP Jaén</a:t>
            </a:r>
          </a:p>
        </p:txBody>
      </p:sp>
    </p:spTree>
    <p:extLst>
      <p:ext uri="{BB962C8B-B14F-4D97-AF65-F5344CB8AC3E}">
        <p14:creationId xmlns:p14="http://schemas.microsoft.com/office/powerpoint/2010/main" val="2739431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AA57A2-1C44-CD1F-CDBF-60F5936C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76" y="963587"/>
            <a:ext cx="3064484" cy="49308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A8D5F6-4081-EC73-F41D-22274B85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292" y="972457"/>
            <a:ext cx="6528472" cy="4898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0E7FC5F-6D8E-9C8B-F2BB-A154EF779049}"/>
              </a:ext>
            </a:extLst>
          </p:cNvPr>
          <p:cNvSpPr txBox="1"/>
          <p:nvPr/>
        </p:nvSpPr>
        <p:spPr>
          <a:xfrm>
            <a:off x="211717" y="3203555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7AA7CD-2E12-5EAE-D00C-401EBBF43AB3}"/>
              </a:ext>
            </a:extLst>
          </p:cNvPr>
          <p:cNvSpPr txBox="1"/>
          <p:nvPr/>
        </p:nvSpPr>
        <p:spPr>
          <a:xfrm>
            <a:off x="4805491" y="3210813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666335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1B28F9-248B-0017-C07D-1EF3D80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67" y="502270"/>
            <a:ext cx="3212860" cy="53744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627140-FDC2-9CEF-896E-503539BC2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441" y="1354072"/>
            <a:ext cx="7065818" cy="43847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436E1E7-7A29-0484-8838-1237D0EF639A}"/>
              </a:ext>
            </a:extLst>
          </p:cNvPr>
          <p:cNvSpPr txBox="1"/>
          <p:nvPr/>
        </p:nvSpPr>
        <p:spPr>
          <a:xfrm>
            <a:off x="211717" y="3203555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509300-2CCB-167C-6841-5FA30AEFFD86}"/>
              </a:ext>
            </a:extLst>
          </p:cNvPr>
          <p:cNvSpPr txBox="1"/>
          <p:nvPr/>
        </p:nvSpPr>
        <p:spPr>
          <a:xfrm>
            <a:off x="4500691" y="3225329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AAD682D-E65D-D47D-E395-96EDA01EA1C5}"/>
              </a:ext>
            </a:extLst>
          </p:cNvPr>
          <p:cNvCxnSpPr>
            <a:cxnSpLocks/>
          </p:cNvCxnSpPr>
          <p:nvPr/>
        </p:nvCxnSpPr>
        <p:spPr>
          <a:xfrm flipH="1">
            <a:off x="10450287" y="2133600"/>
            <a:ext cx="406400" cy="377371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84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8DE172C4-1EBA-0FE1-694D-B4A1956F2727}"/>
              </a:ext>
            </a:extLst>
          </p:cNvPr>
          <p:cNvGrpSpPr/>
          <p:nvPr/>
        </p:nvGrpSpPr>
        <p:grpSpPr>
          <a:xfrm>
            <a:off x="-97488" y="275770"/>
            <a:ext cx="11810027" cy="5282549"/>
            <a:chOff x="-97488" y="275770"/>
            <a:chExt cx="12175183" cy="555924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66042E4-A2A2-81FE-67C1-723F06F5E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5080" y="3509737"/>
              <a:ext cx="5350327" cy="2274478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2CB9A80-8D64-811E-339F-0698DE4D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35" y="275770"/>
              <a:ext cx="5575634" cy="2104573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3F834091-0B47-685A-3947-87B22559FC52}"/>
                </a:ext>
              </a:extLst>
            </p:cNvPr>
            <p:cNvSpPr txBox="1"/>
            <p:nvPr/>
          </p:nvSpPr>
          <p:spPr>
            <a:xfrm>
              <a:off x="1264" y="961100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8.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0DCAA84D-EFE4-40D3-0C17-DAB35A51DC60}"/>
                </a:ext>
              </a:extLst>
            </p:cNvPr>
            <p:cNvCxnSpPr>
              <a:cxnSpLocks/>
            </p:cNvCxnSpPr>
            <p:nvPr/>
          </p:nvCxnSpPr>
          <p:spPr>
            <a:xfrm>
              <a:off x="471234" y="827314"/>
              <a:ext cx="631852" cy="0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5483E54-1AAC-E15C-0542-4E76F4EA7A73}"/>
                </a:ext>
              </a:extLst>
            </p:cNvPr>
            <p:cNvSpPr txBox="1"/>
            <p:nvPr/>
          </p:nvSpPr>
          <p:spPr>
            <a:xfrm>
              <a:off x="6078339" y="974353"/>
              <a:ext cx="574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9.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1405249-0B1A-6EAD-7324-BD78DCB58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4494" y="283030"/>
              <a:ext cx="5472363" cy="2104573"/>
            </a:xfrm>
            <a:prstGeom prst="rect">
              <a:avLst/>
            </a:prstGeom>
          </p:spPr>
        </p:pic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2D4A1DB2-68E2-CDC8-C5A1-9DB08EAD260C}"/>
                </a:ext>
              </a:extLst>
            </p:cNvPr>
            <p:cNvCxnSpPr/>
            <p:nvPr/>
          </p:nvCxnSpPr>
          <p:spPr>
            <a:xfrm flipV="1">
              <a:off x="9114971" y="1422400"/>
              <a:ext cx="0" cy="71120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5D8D76A7-62CE-5FAE-11AF-DBF16187E0FF}"/>
                </a:ext>
              </a:extLst>
            </p:cNvPr>
            <p:cNvCxnSpPr/>
            <p:nvPr/>
          </p:nvCxnSpPr>
          <p:spPr>
            <a:xfrm flipV="1">
              <a:off x="3882569" y="4680859"/>
              <a:ext cx="0" cy="71120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4EA19A1-FA72-880A-48C5-7FB17E2C0A56}"/>
                </a:ext>
              </a:extLst>
            </p:cNvPr>
            <p:cNvSpPr txBox="1"/>
            <p:nvPr/>
          </p:nvSpPr>
          <p:spPr>
            <a:xfrm>
              <a:off x="-97488" y="4102183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10.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AE99830-B5EE-E29A-5099-103A7E39C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7368" y="3560539"/>
              <a:ext cx="5350327" cy="2274478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26DE940-A937-AC20-37B0-33AB6BF07F19}"/>
                </a:ext>
              </a:extLst>
            </p:cNvPr>
            <p:cNvSpPr txBox="1"/>
            <p:nvPr/>
          </p:nvSpPr>
          <p:spPr>
            <a:xfrm>
              <a:off x="5991258" y="4152985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11.</a:t>
              </a:r>
            </a:p>
          </p:txBody>
        </p: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6C4A85E8-4F0A-3CBB-9693-32A62DF47EBF}"/>
                </a:ext>
              </a:extLst>
            </p:cNvPr>
            <p:cNvCxnSpPr/>
            <p:nvPr/>
          </p:nvCxnSpPr>
          <p:spPr>
            <a:xfrm flipV="1">
              <a:off x="8425541" y="4579261"/>
              <a:ext cx="0" cy="71120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994AAE2-8EDB-4835-56F9-C1A678FD67AD}"/>
              </a:ext>
            </a:extLst>
          </p:cNvPr>
          <p:cNvSpPr txBox="1"/>
          <p:nvPr/>
        </p:nvSpPr>
        <p:spPr>
          <a:xfrm>
            <a:off x="1707873" y="5745491"/>
            <a:ext cx="830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 duele (sedo-analgesia previa)</a:t>
            </a:r>
          </a:p>
        </p:txBody>
      </p:sp>
    </p:spTree>
    <p:extLst>
      <p:ext uri="{BB962C8B-B14F-4D97-AF65-F5344CB8AC3E}">
        <p14:creationId xmlns:p14="http://schemas.microsoft.com/office/powerpoint/2010/main" val="3458750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075CF0-A833-2884-7EFF-66C261BC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378" y="1752600"/>
            <a:ext cx="7772400" cy="24932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FAB596D-E281-E2F1-E016-86AADE7A905E}"/>
              </a:ext>
            </a:extLst>
          </p:cNvPr>
          <p:cNvSpPr txBox="1"/>
          <p:nvPr/>
        </p:nvSpPr>
        <p:spPr>
          <a:xfrm>
            <a:off x="1593428" y="2628986"/>
            <a:ext cx="833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</a:t>
            </a:r>
          </a:p>
        </p:txBody>
      </p:sp>
    </p:spTree>
    <p:extLst>
      <p:ext uri="{BB962C8B-B14F-4D97-AF65-F5344CB8AC3E}">
        <p14:creationId xmlns:p14="http://schemas.microsoft.com/office/powerpoint/2010/main" val="4262769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8B37AE65-CF86-81DD-6F34-E4A216DA59C9}"/>
              </a:ext>
            </a:extLst>
          </p:cNvPr>
          <p:cNvSpPr txBox="1">
            <a:spLocks/>
          </p:cNvSpPr>
          <p:nvPr/>
        </p:nvSpPr>
        <p:spPr>
          <a:xfrm>
            <a:off x="702707" y="436439"/>
            <a:ext cx="6383894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Chuletario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3DF6C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farmacológico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DCAA0A-CCF6-D5F6-52E8-34775EB6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511" y="1099824"/>
            <a:ext cx="4638575" cy="3088135"/>
          </a:xfrm>
          <a:prstGeom prst="roundRect">
            <a:avLst>
              <a:gd name="adj" fmla="val 431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3B4558F-2C35-FAB0-C5A8-165EABC6E233}"/>
              </a:ext>
            </a:extLst>
          </p:cNvPr>
          <p:cNvSpPr txBox="1"/>
          <p:nvPr/>
        </p:nvSpPr>
        <p:spPr>
          <a:xfrm>
            <a:off x="702707" y="3353072"/>
            <a:ext cx="330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 propia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7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Francisco Romero Morales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CES 061 Andalucía SP Jaén</a:t>
            </a:r>
          </a:p>
        </p:txBody>
      </p:sp>
    </p:spTree>
    <p:extLst>
      <p:ext uri="{BB962C8B-B14F-4D97-AF65-F5344CB8AC3E}">
        <p14:creationId xmlns:p14="http://schemas.microsoft.com/office/powerpoint/2010/main" val="59362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7EC904C1-2A05-925A-92DA-FABA6E143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902597"/>
              </p:ext>
            </p:extLst>
          </p:nvPr>
        </p:nvGraphicFramePr>
        <p:xfrm>
          <a:off x="233701" y="475948"/>
          <a:ext cx="11724598" cy="544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859">
                  <a:extLst>
                    <a:ext uri="{9D8B030D-6E8A-4147-A177-3AD203B41FA5}">
                      <a16:colId xmlns:a16="http://schemas.microsoft.com/office/drawing/2014/main" val="3819500362"/>
                    </a:ext>
                  </a:extLst>
                </a:gridCol>
                <a:gridCol w="2278505">
                  <a:extLst>
                    <a:ext uri="{9D8B030D-6E8A-4147-A177-3AD203B41FA5}">
                      <a16:colId xmlns:a16="http://schemas.microsoft.com/office/drawing/2014/main" val="3107380672"/>
                    </a:ext>
                  </a:extLst>
                </a:gridCol>
                <a:gridCol w="7707234">
                  <a:extLst>
                    <a:ext uri="{9D8B030D-6E8A-4147-A177-3AD203B41FA5}">
                      <a16:colId xmlns:a16="http://schemas.microsoft.com/office/drawing/2014/main" val="7228293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FARMACOS TAQUIRRITMAS (ATENCIÓN PRIMARIA)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725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ADENOSINA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err="1">
                          <a:solidFill>
                            <a:schemeClr val="accent1"/>
                          </a:solidFill>
                          <a:effectLst/>
                        </a:rPr>
                        <a:t>Amp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  <a:effectLst/>
                        </a:rPr>
                        <a:t> = 2ml = 6 mg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err="1">
                          <a:solidFill>
                            <a:schemeClr val="accent1"/>
                          </a:solidFill>
                          <a:effectLst/>
                        </a:rPr>
                        <a:t>Amp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  <a:effectLst/>
                        </a:rPr>
                        <a:t> = 10 ml = 30 mg</a:t>
                      </a:r>
                      <a:endParaRPr lang="es-ES_tradnl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Bolo IV </a:t>
                      </a:r>
                      <a:r>
                        <a:rPr lang="es-ES" sz="1600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rápido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hasta 3 dosis, separadas 1 min, cada una de ellas.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mg, 12 mg, 18 mg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Sin diluir</a:t>
                      </a:r>
                      <a:endParaRPr lang="es-ES_tradnl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108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AMIODARONA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 3 ml = 150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mg IV lento 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(DL 2 </a:t>
                      </a:r>
                      <a:r>
                        <a:rPr lang="es-ES" sz="1600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+ 20 ml SG5% en 10-20´ inestable, </a:t>
                      </a:r>
                      <a:r>
                        <a:rPr lang="es-ES" sz="1600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20-60´ estable)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+ 900 mg IV 24 h</a:t>
                      </a:r>
                      <a:r>
                        <a:rPr lang="es-ES" sz="1600" b="1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  <a:effectLst/>
                        </a:rPr>
                        <a:t>(DL 2 </a:t>
                      </a:r>
                      <a:r>
                        <a:rPr lang="es-ES" sz="1600" dirty="0" err="1">
                          <a:solidFill>
                            <a:schemeClr val="accent1"/>
                          </a:solidFill>
                          <a:effectLst/>
                        </a:rPr>
                        <a:t>amp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  <a:effectLst/>
                        </a:rPr>
                        <a:t> + 250 ml SG5% pasar en 8 h, no usar SSF). </a:t>
                      </a:r>
                      <a:endParaRPr lang="es-ES_tradnl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035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ATENOLOL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10 ml= 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 mg IV lento 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 mg/min), repetir si necesario a los 10 min. Máximo 20 mg.</a:t>
                      </a:r>
                      <a:endParaRPr lang="es-ES_tradnl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6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DIGOXINA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1 ml = 0,25 mg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2 ml = 0,5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0,5 mg IV lento 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(DL 1 </a:t>
                      </a: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2 </a:t>
                      </a: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+ 100 ml SSF o SG5% pasar 2-3´), </a:t>
                      </a: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repetir 0,25 mg IV lento cada 2 h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, hasta dosis máxima 1,5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545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ESMOLOL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Sol 2.500 mg/250 ml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(1 ml = 10 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500 µg/kg en 1 min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seguido 50 µg/kg/min en 4 min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. (3,5 ml IV en 1´, seguido de 21 ml/h)</a:t>
                      </a:r>
                    </a:p>
                    <a:p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Incrementos 50 µg, hasta 200 µg/kg/min. (Incrementos de 21 ml/h).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547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MAGNESIO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10 ml = 1,5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2 g IV lento 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(DL 15 ml + 100 ml SSF o SG5% pasar en 10´)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36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METOPROLOL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5 ml = 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2,5 mg IV lento 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(1 mg/min), repetir si necesario a los 10 min. Máximo 15 mg.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00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VERAPAMILO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2 ml = 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2,5-5 mg IV lento 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(DL 1 </a:t>
                      </a:r>
                      <a:r>
                        <a:rPr lang="es-ES" sz="1600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+ 100 ml SSF o SG5%, pasar 50-100 ml en 5-10´), repetir si necesario a los 20 min. Máximo 20 mg. </a:t>
                      </a:r>
                      <a:endParaRPr lang="es-ES_tradnl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706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PROCAINAMIDA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10 ml = 1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10-15 mg/kg IV en 15-20 min 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 1 </a:t>
                      </a:r>
                      <a:r>
                        <a:rPr lang="es-ES" sz="1600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 g) + 100 ml SG5% </a:t>
                      </a:r>
                      <a:r>
                        <a:rPr lang="es-ES" sz="1600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</a:t>
                      </a:r>
                      <a:r>
                        <a:rPr lang="es-ES" sz="16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SSF (1 ml = 10 mg). Pasa 70-100 ml IV lento, en (35-50 min no emergencia), (15-20 min emergencia)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221717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47C3FF5-E257-7B1F-B858-7CCAD795816E}"/>
              </a:ext>
            </a:extLst>
          </p:cNvPr>
          <p:cNvSpPr txBox="1"/>
          <p:nvPr/>
        </p:nvSpPr>
        <p:spPr>
          <a:xfrm>
            <a:off x="161273" y="5994136"/>
            <a:ext cx="6160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rgbClr val="000000"/>
                </a:solidFill>
              </a:rPr>
              <a:t>Elaboración propia </a:t>
            </a:r>
            <a:r>
              <a:rPr lang="es-ES_tradnl" sz="1100" dirty="0">
                <a:solidFill>
                  <a:srgbClr val="000000"/>
                </a:solidFill>
              </a:rPr>
              <a:t>a partir de las distintas fichas técnicas de los medicamentos mencionados.</a:t>
            </a:r>
            <a:endParaRPr lang="es-E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90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7E41DC7B-2223-2EE6-A627-A9CEF66DE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77147"/>
              </p:ext>
            </p:extLst>
          </p:nvPr>
        </p:nvGraphicFramePr>
        <p:xfrm>
          <a:off x="269823" y="1259307"/>
          <a:ext cx="11724598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564">
                  <a:extLst>
                    <a:ext uri="{9D8B030D-6E8A-4147-A177-3AD203B41FA5}">
                      <a16:colId xmlns:a16="http://schemas.microsoft.com/office/drawing/2014/main" val="3819500362"/>
                    </a:ext>
                  </a:extLst>
                </a:gridCol>
                <a:gridCol w="2293495">
                  <a:extLst>
                    <a:ext uri="{9D8B030D-6E8A-4147-A177-3AD203B41FA5}">
                      <a16:colId xmlns:a16="http://schemas.microsoft.com/office/drawing/2014/main" val="3107380672"/>
                    </a:ext>
                  </a:extLst>
                </a:gridCol>
                <a:gridCol w="7242539">
                  <a:extLst>
                    <a:ext uri="{9D8B030D-6E8A-4147-A177-3AD203B41FA5}">
                      <a16:colId xmlns:a16="http://schemas.microsoft.com/office/drawing/2014/main" val="7228293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FARMACOS BRADIARRITMIAS (ATENCIÓN PRIMARIA)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725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ATROPINA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>
                          <a:solidFill>
                            <a:schemeClr val="accent1"/>
                          </a:solidFill>
                          <a:effectLst/>
                        </a:rPr>
                        <a:t>Amp</a:t>
                      </a:r>
                      <a:r>
                        <a:rPr lang="es-ES" dirty="0">
                          <a:solidFill>
                            <a:schemeClr val="accent1"/>
                          </a:solidFill>
                          <a:effectLst/>
                        </a:rPr>
                        <a:t> = 1 ml = 1 mg </a:t>
                      </a:r>
                      <a:endParaRPr lang="es-ES_tradnl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0,5 - 1 mg IV, </a:t>
                      </a:r>
                      <a:r>
                        <a:rPr lang="es-E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repetir cada 3/5 min. Máximo 3 mg total.</a:t>
                      </a:r>
                      <a:endParaRPr lang="es-E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108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ADRENALINA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= 1 ml = 1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2 - 10 </a:t>
                      </a:r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µg</a:t>
                      </a:r>
                      <a:r>
                        <a:rPr lang="es-ES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/min </a:t>
                      </a:r>
                      <a:r>
                        <a:rPr lang="es-E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 (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DL 3 </a:t>
                      </a: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+ 250 ml SSF </a:t>
                      </a: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SG5%, pasar a 10-50 ml/h)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035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AMIONOFILINA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= 10 ml = 200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100 - 200 mg bolo IV lento </a:t>
                      </a:r>
                      <a:r>
                        <a:rPr lang="es-E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(DL 1 </a:t>
                      </a:r>
                      <a:r>
                        <a:rPr lang="es-ES" sz="1800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</a:t>
                      </a:r>
                      <a:r>
                        <a:rPr lang="es-E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+ 100 ml SSF </a:t>
                      </a:r>
                      <a:r>
                        <a:rPr lang="es-ES" sz="1800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</a:t>
                      </a:r>
                      <a:r>
                        <a:rPr lang="es-E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SG5% pasar 50-100 ml en 10-20´)</a:t>
                      </a:r>
                      <a:endParaRPr lang="es-E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6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DOPAMINA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= 5 ml = 200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5 - 20 </a:t>
                      </a:r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µg</a:t>
                      </a:r>
                      <a:r>
                        <a:rPr lang="es-ES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/Kg/min </a:t>
                      </a:r>
                      <a:r>
                        <a:rPr lang="es-E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DL 1 </a:t>
                      </a: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+ 250 ml SSF </a:t>
                      </a: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SG5% pasar a 26-104 ml/h)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36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GLUCAGON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Jeringa = 1 ml = 1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3 - 10 mg IV, 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seguido de infusión  3-5 mg/h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706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ISOPROTERENOL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= 1 ml = 0,2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5 - 20 </a:t>
                      </a:r>
                      <a:r>
                        <a:rPr lang="es-ES_tradnl" b="1" dirty="0">
                          <a:solidFill>
                            <a:schemeClr val="accent1"/>
                          </a:solidFill>
                        </a:rPr>
                        <a:t>µg</a:t>
                      </a:r>
                      <a:r>
                        <a:rPr lang="es-ES" sz="1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/min IV </a:t>
                      </a:r>
                      <a:r>
                        <a:rPr lang="es-E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DL 5 </a:t>
                      </a: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+ 250 ml SSF </a:t>
                      </a:r>
                      <a:r>
                        <a:rPr lang="es-ES_tradnl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dirty="0">
                          <a:solidFill>
                            <a:schemeClr val="accent1"/>
                          </a:solidFill>
                        </a:rPr>
                        <a:t> SG5% pasar 75- 300 ml/h.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22171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4974600-87D9-1995-A920-D57081D355EB}"/>
              </a:ext>
            </a:extLst>
          </p:cNvPr>
          <p:cNvSpPr txBox="1"/>
          <p:nvPr/>
        </p:nvSpPr>
        <p:spPr>
          <a:xfrm>
            <a:off x="161273" y="5994136"/>
            <a:ext cx="6160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rgbClr val="000000"/>
                </a:solidFill>
              </a:rPr>
              <a:t>Elaboración propia </a:t>
            </a:r>
            <a:r>
              <a:rPr lang="es-ES_tradnl" sz="1100" dirty="0">
                <a:solidFill>
                  <a:srgbClr val="000000"/>
                </a:solidFill>
              </a:rPr>
              <a:t>a partir de las distintas fichas técnicas de los medicamentos mencionados.</a:t>
            </a:r>
            <a:endParaRPr lang="es-E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15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7E41DC7B-2223-2EE6-A627-A9CEF66DE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474239"/>
              </p:ext>
            </p:extLst>
          </p:nvPr>
        </p:nvGraphicFramePr>
        <p:xfrm>
          <a:off x="269823" y="475540"/>
          <a:ext cx="11724598" cy="543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770">
                  <a:extLst>
                    <a:ext uri="{9D8B030D-6E8A-4147-A177-3AD203B41FA5}">
                      <a16:colId xmlns:a16="http://schemas.microsoft.com/office/drawing/2014/main" val="3819500362"/>
                    </a:ext>
                  </a:extLst>
                </a:gridCol>
                <a:gridCol w="2398427">
                  <a:extLst>
                    <a:ext uri="{9D8B030D-6E8A-4147-A177-3AD203B41FA5}">
                      <a16:colId xmlns:a16="http://schemas.microsoft.com/office/drawing/2014/main" val="3107380672"/>
                    </a:ext>
                  </a:extLst>
                </a:gridCol>
                <a:gridCol w="7452401">
                  <a:extLst>
                    <a:ext uri="{9D8B030D-6E8A-4147-A177-3AD203B41FA5}">
                      <a16:colId xmlns:a16="http://schemas.microsoft.com/office/drawing/2014/main" val="7228293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SEDACION Y ANALGESIA EN TRATAMIENTO ELECTRICO (ATENCIÓN PRIMARIA)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725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MIDAZOLAM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err="1">
                          <a:solidFill>
                            <a:schemeClr val="accent1"/>
                          </a:solidFill>
                          <a:effectLst/>
                        </a:rPr>
                        <a:t>Amp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  <a:effectLst/>
                        </a:rPr>
                        <a:t> = 3 ml = 15 mg</a:t>
                      </a:r>
                      <a:endParaRPr lang="es-ES_tradnl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accent1"/>
                          </a:solidFill>
                        </a:rPr>
                        <a:t>0,15 mg/kg IV 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</a:rPr>
                        <a:t>(DL 1 </a:t>
                      </a:r>
                      <a:r>
                        <a:rPr lang="es-ES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</a:rPr>
                        <a:t> + 12 ml SSF o SG5% pasar 10 ml en 30´´), </a:t>
                      </a:r>
                      <a:r>
                        <a:rPr lang="es-ES" sz="1600" b="1" dirty="0">
                          <a:solidFill>
                            <a:schemeClr val="accent1"/>
                          </a:solidFill>
                        </a:rPr>
                        <a:t>seguido 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accent1"/>
                          </a:solidFill>
                        </a:rPr>
                        <a:t>perfusión 0,05-0,2 mg/kg/h 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</a:rPr>
                        <a:t>(DL 2 </a:t>
                      </a:r>
                      <a:r>
                        <a:rPr lang="es-ES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</a:rPr>
                        <a:t> + 100 ml SSF </a:t>
                      </a:r>
                      <a:r>
                        <a:rPr lang="es-ES" sz="160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</a:rPr>
                        <a:t> SG5% pasar a 12- 48 ml/h)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108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ETOMIDATO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10 ml = 20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0,15 mg/kg IV 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(5 ml IV sin diluir 30´´). No se utilizan perfusiones.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035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PROPOFOL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20 ml = 200 mg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Vial = 50 ml = 1000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accent1"/>
                          </a:solidFill>
                        </a:rPr>
                        <a:t>1,5 mg/kg 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</a:rPr>
                        <a:t>(</a:t>
                      </a:r>
                      <a:r>
                        <a:rPr lang="es-ES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</a:rPr>
                        <a:t> 10 ml IV sin diluir lento), </a:t>
                      </a:r>
                      <a:r>
                        <a:rPr lang="es-ES" sz="1600" b="1" dirty="0">
                          <a:solidFill>
                            <a:schemeClr val="accent1"/>
                          </a:solidFill>
                        </a:rPr>
                        <a:t>seguido de perfusión 4-10 mg/kg/h </a:t>
                      </a:r>
                      <a:r>
                        <a:rPr lang="es-ES" sz="1600" dirty="0">
                          <a:solidFill>
                            <a:schemeClr val="accent1"/>
                          </a:solidFill>
                        </a:rPr>
                        <a:t>(vial 14 -35 ml/h)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6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KETAMINA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10 ml = 500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0,3 mg/kg 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(0,5 ml IV sin diluir), </a:t>
                      </a: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seguido de perfusión 0,3-1mg/kg/h 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(DL 1 </a:t>
                      </a: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+ 250 ml SSF </a:t>
                      </a: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SG5%, pasar a 11 – 35 ml/h)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96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MORFINA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1 ml = 10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0,05-0,1 mg/Kg IV lento 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(DL 1 </a:t>
                      </a:r>
                      <a:r>
                        <a:rPr lang="es-ES_tradnl" sz="1600" b="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 + 9 ml SSF </a:t>
                      </a:r>
                      <a:r>
                        <a:rPr lang="es-ES_tradnl" sz="1600" b="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 SG5% pasar 3,5 -7 ml IV en 3-5´), </a:t>
                      </a: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seguido de perfusión 0,01-0,05 mg/kg/h 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(DL 2 </a:t>
                      </a:r>
                      <a:r>
                        <a:rPr lang="es-ES_tradnl" sz="1600" b="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 + 100 ml SSF </a:t>
                      </a:r>
                      <a:r>
                        <a:rPr lang="es-ES_tradnl" sz="1600" b="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 SG5%, pasar a 18 -90 ml/h)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36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MEPERIDINA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2 ml = 100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0,5-1 mg/kg IV lento 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(DL 1 </a:t>
                      </a:r>
                      <a:r>
                        <a:rPr lang="es-ES_tradnl" sz="1600" b="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 + 8 ml SSF </a:t>
                      </a:r>
                      <a:r>
                        <a:rPr lang="es-ES_tradnl" sz="1600" b="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 SG5% pasar 3,5 - 7 ml IV en 3-5´), </a:t>
                      </a: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seguido de perfusión 0,1-0,5 mg/kg/h 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(DL 2 </a:t>
                      </a:r>
                      <a:r>
                        <a:rPr lang="es-ES_tradnl" sz="1600" b="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 + 100 ml SSF </a:t>
                      </a:r>
                      <a:r>
                        <a:rPr lang="es-ES_tradnl" sz="1600" b="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sz="1600" b="0" dirty="0">
                          <a:solidFill>
                            <a:schemeClr val="accent1"/>
                          </a:solidFill>
                        </a:rPr>
                        <a:t> SG5% pasar a 18-90 ml/h)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706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FENTANILO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= 3 ml = 150 µg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0,5-2 µg/kg IV  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(DL 1 </a:t>
                      </a: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+ 12 ml SSF </a:t>
                      </a: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SG5% pasar 3,5 -14 ml IV en 3-5´),   </a:t>
                      </a:r>
                      <a:r>
                        <a:rPr lang="es-ES_tradnl" sz="1600" b="1" dirty="0">
                          <a:solidFill>
                            <a:schemeClr val="accent1"/>
                          </a:solidFill>
                        </a:rPr>
                        <a:t>seguido de perfusión 0,5-2 µg/kg/h 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(DL 2 </a:t>
                      </a: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amp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+ 100 ml SSF </a:t>
                      </a:r>
                      <a:r>
                        <a:rPr lang="es-ES_tradnl" sz="1600" dirty="0" err="1">
                          <a:solidFill>
                            <a:schemeClr val="accent1"/>
                          </a:solidFill>
                        </a:rPr>
                        <a:t>ó</a:t>
                      </a:r>
                      <a:r>
                        <a:rPr lang="es-ES_tradnl" sz="1600" dirty="0">
                          <a:solidFill>
                            <a:schemeClr val="accent1"/>
                          </a:solidFill>
                        </a:rPr>
                        <a:t> SG5% pasar a 12- 47 ml/h)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22171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485DFC3-E5F9-2EDE-614A-C5A8107594E7}"/>
              </a:ext>
            </a:extLst>
          </p:cNvPr>
          <p:cNvSpPr txBox="1"/>
          <p:nvPr/>
        </p:nvSpPr>
        <p:spPr>
          <a:xfrm>
            <a:off x="161273" y="5994136"/>
            <a:ext cx="6160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>
                <a:solidFill>
                  <a:srgbClr val="000000"/>
                </a:solidFill>
              </a:rPr>
              <a:t>Elaboración propia </a:t>
            </a:r>
            <a:r>
              <a:rPr lang="es-ES_tradnl" sz="1100" dirty="0">
                <a:solidFill>
                  <a:srgbClr val="000000"/>
                </a:solidFill>
              </a:rPr>
              <a:t>a partir de las distintas fichas técnicas de los medicamentos mencionados.</a:t>
            </a:r>
            <a:endParaRPr lang="es-E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55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2A506-55A2-3BA7-2241-03BD4ACC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984"/>
            <a:ext cx="10515600" cy="182071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rgbClr val="002060"/>
                </a:solidFill>
                <a:latin typeface="+mn-lt"/>
              </a:rPr>
              <a:t>ACCESO AL LIBRO </a:t>
            </a:r>
            <a:br>
              <a:rPr lang="es-ES_tradnl" b="1" dirty="0">
                <a:solidFill>
                  <a:srgbClr val="002060"/>
                </a:solidFill>
                <a:latin typeface="+mn-lt"/>
              </a:rPr>
            </a:br>
            <a:r>
              <a:rPr lang="es-ES_tradnl" b="1" dirty="0">
                <a:solidFill>
                  <a:schemeClr val="accent4"/>
                </a:solidFill>
                <a:latin typeface="+mn-lt"/>
              </a:rPr>
              <a:t>“PROCESO CARDIOLÓGICO</a:t>
            </a:r>
            <a:br>
              <a:rPr lang="es-ES_tradnl" b="1" dirty="0">
                <a:solidFill>
                  <a:schemeClr val="accent4"/>
                </a:solidFill>
                <a:latin typeface="+mn-lt"/>
              </a:rPr>
            </a:br>
            <a:r>
              <a:rPr lang="es-ES_tradnl" b="1" dirty="0">
                <a:solidFill>
                  <a:schemeClr val="accent4"/>
                </a:solidFill>
                <a:latin typeface="+mn-lt"/>
              </a:rPr>
              <a:t>MANUAL PARA LOS EQUIPOS DE ATENCION SANITARIA PREHOSPITALARIA”</a:t>
            </a:r>
            <a:br>
              <a:rPr lang="es-ES_tradnl" b="1" dirty="0">
                <a:solidFill>
                  <a:schemeClr val="accent4"/>
                </a:solidFill>
                <a:latin typeface="+mn-lt"/>
              </a:rPr>
            </a:br>
            <a:r>
              <a:rPr lang="es-ES_tradnl" b="1" dirty="0">
                <a:solidFill>
                  <a:srgbClr val="002060"/>
                </a:solidFill>
                <a:latin typeface="+mn-lt"/>
              </a:rPr>
              <a:t>061. JUNTA DE ANDALUCIA</a:t>
            </a:r>
            <a:br>
              <a:rPr lang="es-ES_tradnl" b="1" dirty="0">
                <a:solidFill>
                  <a:srgbClr val="002060"/>
                </a:solidFill>
                <a:latin typeface="+mn-lt"/>
              </a:rPr>
            </a:br>
            <a:endParaRPr lang="es-ES_tradnl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0F2F5E-377B-5112-B382-86E85DE81BB4}"/>
              </a:ext>
            </a:extLst>
          </p:cNvPr>
          <p:cNvSpPr txBox="1"/>
          <p:nvPr/>
        </p:nvSpPr>
        <p:spPr>
          <a:xfrm>
            <a:off x="1067580" y="3685691"/>
            <a:ext cx="8756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TEMAS RELACIONADOS CON LAS ARRITMIAS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 5: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ARRITMIAS. CONSIDERACIONES GENERALES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 6: TAQUICARDIA SUPRAVENTRICULAR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 7: TAQUICARDIA VENTRICULAR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 8: FIBRILACON AURICULAR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 9: BRADIARRITMIAS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2C324C-2820-D100-7BF9-B7D1D99DEFE8}"/>
              </a:ext>
            </a:extLst>
          </p:cNvPr>
          <p:cNvSpPr txBox="1"/>
          <p:nvPr/>
        </p:nvSpPr>
        <p:spPr>
          <a:xfrm>
            <a:off x="4728832" y="2895395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libro </a:t>
            </a:r>
            <a:r>
              <a:rPr lang="es-ES" dirty="0" err="1">
                <a:hlinkClick r:id="rId2"/>
              </a:rPr>
              <a:t>medicos</a:t>
            </a:r>
            <a:r>
              <a:rPr lang="es-ES" dirty="0">
                <a:hlinkClick r:id="rId2"/>
              </a:rPr>
              <a:t> a-5.indd (wordpress.com)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9364E4-7F5E-C667-33CA-A7274996B8AB}"/>
              </a:ext>
            </a:extLst>
          </p:cNvPr>
          <p:cNvSpPr txBox="1"/>
          <p:nvPr/>
        </p:nvSpPr>
        <p:spPr>
          <a:xfrm>
            <a:off x="2829480" y="289246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rgbClr val="002060"/>
                </a:solidFill>
              </a:rPr>
              <a:t>Link de descarga: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51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6219D31-E297-64BD-36E9-EB35F621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2" r="16511"/>
          <a:stretch/>
        </p:blipFill>
        <p:spPr>
          <a:xfrm>
            <a:off x="3224463" y="0"/>
            <a:ext cx="8967538" cy="6871487"/>
          </a:xfrm>
          <a:prstGeom prst="rect">
            <a:avLst/>
          </a:prstGeom>
        </p:spPr>
      </p:pic>
      <p:pic>
        <p:nvPicPr>
          <p:cNvPr id="10" name="Imagen 9" descr="Forma&#10;&#10;Descripción generada automáticamente">
            <a:extLst>
              <a:ext uri="{FF2B5EF4-FFF2-40B4-BE49-F238E27FC236}">
                <a16:creationId xmlns:a16="http://schemas.microsoft.com/office/drawing/2014/main" id="{DDB78283-A51E-EB1E-9E53-80D0834AB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551" cy="6858000"/>
          </a:xfrm>
          <a:prstGeom prst="rect">
            <a:avLst/>
          </a:prstGeom>
        </p:spPr>
      </p:pic>
      <p:pic>
        <p:nvPicPr>
          <p:cNvPr id="11" name="Imagen 10" descr="Forma&#10;&#10;Descripción generada automáticamente">
            <a:extLst>
              <a:ext uri="{FF2B5EF4-FFF2-40B4-BE49-F238E27FC236}">
                <a16:creationId xmlns:a16="http://schemas.microsoft.com/office/drawing/2014/main" id="{B6DF7B7E-83B1-F8FE-E0E0-348848F46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204421" y="175846"/>
            <a:ext cx="1940755" cy="835269"/>
          </a:xfrm>
          <a:prstGeom prst="rect">
            <a:avLst/>
          </a:prstGeom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079EB7DB-B07B-D399-83A8-C3C49929DD54}"/>
              </a:ext>
            </a:extLst>
          </p:cNvPr>
          <p:cNvSpPr txBox="1">
            <a:spLocks/>
          </p:cNvSpPr>
          <p:nvPr/>
        </p:nvSpPr>
        <p:spPr>
          <a:xfrm>
            <a:off x="515164" y="1774577"/>
            <a:ext cx="3689406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3DF6C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¡Gracias por tu asistencia!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Esperamos que la sesión haya sido de tu interés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3C8A68F-86E0-5F54-9503-1A12473F1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6545" y="5960239"/>
            <a:ext cx="708025" cy="7080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A53E03-D6B8-FAAC-DE00-FFB7438C9BBD}"/>
              </a:ext>
            </a:extLst>
          </p:cNvPr>
          <p:cNvSpPr txBox="1"/>
          <p:nvPr/>
        </p:nvSpPr>
        <p:spPr>
          <a:xfrm rot="16200000">
            <a:off x="8808020" y="3488705"/>
            <a:ext cx="60975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5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ES-NOP-2400212</a:t>
            </a:r>
            <a:endParaRPr lang="es-E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3F4F3487-5B0E-B927-EB00-1ED2B95DDFC5}"/>
              </a:ext>
            </a:extLst>
          </p:cNvPr>
          <p:cNvGrpSpPr/>
          <p:nvPr/>
        </p:nvGrpSpPr>
        <p:grpSpPr>
          <a:xfrm>
            <a:off x="100013" y="28575"/>
            <a:ext cx="11926887" cy="6835625"/>
            <a:chOff x="100013" y="28575"/>
            <a:chExt cx="11926887" cy="683562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B9A14C8-0BA5-DAF3-A779-1A941138C5F2}"/>
                </a:ext>
              </a:extLst>
            </p:cNvPr>
            <p:cNvGrpSpPr/>
            <p:nvPr/>
          </p:nvGrpSpPr>
          <p:grpSpPr>
            <a:xfrm>
              <a:off x="921477" y="1030531"/>
              <a:ext cx="7018337" cy="780812"/>
              <a:chOff x="921477" y="1030531"/>
              <a:chExt cx="7018337" cy="780812"/>
            </a:xfrm>
          </p:grpSpPr>
          <p:sp>
            <p:nvSpPr>
              <p:cNvPr id="87" name="Rectángulo 86">
                <a:extLst>
                  <a:ext uri="{FF2B5EF4-FFF2-40B4-BE49-F238E27FC236}">
                    <a16:creationId xmlns:a16="http://schemas.microsoft.com/office/drawing/2014/main" id="{C643CCE6-F25B-64D8-030A-0D300A88CD2A}"/>
                  </a:ext>
                </a:extLst>
              </p:cNvPr>
              <p:cNvSpPr/>
              <p:nvPr/>
            </p:nvSpPr>
            <p:spPr>
              <a:xfrm>
                <a:off x="921477" y="1081088"/>
                <a:ext cx="7018337" cy="6715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462" name="Grupo 3">
                <a:extLst>
                  <a:ext uri="{FF2B5EF4-FFF2-40B4-BE49-F238E27FC236}">
                    <a16:creationId xmlns:a16="http://schemas.microsoft.com/office/drawing/2014/main" id="{678292C0-305A-B3CF-96CB-24425AEF9D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1257" y="1030531"/>
                <a:ext cx="2857500" cy="780812"/>
                <a:chOff x="670779" y="1375893"/>
                <a:chExt cx="2858236" cy="780164"/>
              </a:xfrm>
            </p:grpSpPr>
            <p:sp>
              <p:nvSpPr>
                <p:cNvPr id="19539" name="CuadroTexto 4">
                  <a:extLst>
                    <a:ext uri="{FF2B5EF4-FFF2-40B4-BE49-F238E27FC236}">
                      <a16:creationId xmlns:a16="http://schemas.microsoft.com/office/drawing/2014/main" id="{76EF2564-4DE6-3428-9CD6-2CC6E9CBBE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0779" y="1375893"/>
                  <a:ext cx="1021440" cy="7688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Times New Roman" panose="02020603050405020304" pitchFamily="18" charset="0"/>
                    </a:rPr>
                    <a:t>2.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Times New Roman" panose="02020603050405020304" pitchFamily="18" charset="0"/>
                    </a:rPr>
                    <a:t>¿FC QRS? </a:t>
                  </a:r>
                </a:p>
              </p:txBody>
            </p:sp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7914A06-0010-94D1-202F-BCC29C9365EC}"/>
                    </a:ext>
                  </a:extLst>
                </p:cNvPr>
                <p:cNvSpPr txBox="1"/>
                <p:nvPr/>
              </p:nvSpPr>
              <p:spPr>
                <a:xfrm>
                  <a:off x="1833128" y="1416895"/>
                  <a:ext cx="695504" cy="73916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&gt; 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60-100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&lt; 60 </a:t>
                  </a:r>
                </a:p>
              </p:txBody>
            </p:sp>
            <p:sp>
              <p:nvSpPr>
                <p:cNvPr id="19541" name="CuadroTexto 6">
                  <a:extLst>
                    <a:ext uri="{FF2B5EF4-FFF2-40B4-BE49-F238E27FC236}">
                      <a16:creationId xmlns:a16="http://schemas.microsoft.com/office/drawing/2014/main" id="{6D41FC62-9D9D-A70C-2548-D9814C25C1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20185" y="1415308"/>
                  <a:ext cx="1108830" cy="7386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Taquicardia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Normal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Bradicardia  </a:t>
                  </a:r>
                </a:p>
              </p:txBody>
            </p:sp>
            <p:cxnSp>
              <p:nvCxnSpPr>
                <p:cNvPr id="8" name="Conector recto 7">
                  <a:extLst>
                    <a:ext uri="{FF2B5EF4-FFF2-40B4-BE49-F238E27FC236}">
                      <a16:creationId xmlns:a16="http://schemas.microsoft.com/office/drawing/2014/main" id="{471926B8-21BE-8B7F-27CF-054FC4BA79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10898" y="1483514"/>
                  <a:ext cx="0" cy="5551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76D431A-7B0A-3B4B-779D-99F109B30C20}"/>
                </a:ext>
              </a:extLst>
            </p:cNvPr>
            <p:cNvGrpSpPr/>
            <p:nvPr/>
          </p:nvGrpSpPr>
          <p:grpSpPr>
            <a:xfrm>
              <a:off x="1185863" y="1793879"/>
              <a:ext cx="8669337" cy="977363"/>
              <a:chOff x="1185863" y="1793879"/>
              <a:chExt cx="8669337" cy="977363"/>
            </a:xfrm>
          </p:grpSpPr>
          <p:sp>
            <p:nvSpPr>
              <p:cNvPr id="88" name="Rectángulo 87">
                <a:extLst>
                  <a:ext uri="{FF2B5EF4-FFF2-40B4-BE49-F238E27FC236}">
                    <a16:creationId xmlns:a16="http://schemas.microsoft.com/office/drawing/2014/main" id="{DC05FA5D-D00D-6E69-A864-8AD791CD949A}"/>
                  </a:ext>
                </a:extLst>
              </p:cNvPr>
              <p:cNvSpPr/>
              <p:nvPr/>
            </p:nvSpPr>
            <p:spPr>
              <a:xfrm>
                <a:off x="1185863" y="1850140"/>
                <a:ext cx="8669337" cy="8413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463" name="Grupo 8">
                <a:extLst>
                  <a:ext uri="{FF2B5EF4-FFF2-40B4-BE49-F238E27FC236}">
                    <a16:creationId xmlns:a16="http://schemas.microsoft.com/office/drawing/2014/main" id="{F542AFC4-22EE-33D9-4C33-1AF978E3E8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2805" y="1793879"/>
                <a:ext cx="6872603" cy="977363"/>
                <a:chOff x="1048863" y="2381135"/>
                <a:chExt cx="6873444" cy="888095"/>
              </a:xfrm>
            </p:grpSpPr>
            <p:cxnSp>
              <p:nvCxnSpPr>
                <p:cNvPr id="10" name="Conector recto 9">
                  <a:extLst>
                    <a:ext uri="{FF2B5EF4-FFF2-40B4-BE49-F238E27FC236}">
                      <a16:creationId xmlns:a16="http://schemas.microsoft.com/office/drawing/2014/main" id="{BB1D784C-7350-E78B-C1F4-D038996ACB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0246" y="2661865"/>
                  <a:ext cx="0" cy="49982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33" name="CuadroTexto 10">
                  <a:extLst>
                    <a:ext uri="{FF2B5EF4-FFF2-40B4-BE49-F238E27FC236}">
                      <a16:creationId xmlns:a16="http://schemas.microsoft.com/office/drawing/2014/main" id="{72E5F293-DB66-3515-DDF1-04DAF08D98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48863" y="2437887"/>
                  <a:ext cx="1532915" cy="699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Times New Roman" panose="02020603050405020304" pitchFamily="18" charset="0"/>
                    </a:rPr>
                    <a:t>3.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Times New Roman" panose="02020603050405020304" pitchFamily="18" charset="0"/>
                    </a:rPr>
                    <a:t>¿Anchura QRS? </a:t>
                  </a:r>
                </a:p>
              </p:txBody>
            </p:sp>
            <p:sp>
              <p:nvSpPr>
                <p:cNvPr id="12" name="CuadroTexto 11">
                  <a:extLst>
                    <a:ext uri="{FF2B5EF4-FFF2-40B4-BE49-F238E27FC236}">
                      <a16:creationId xmlns:a16="http://schemas.microsoft.com/office/drawing/2014/main" id="{C5B6B7F3-95DB-013B-EEAC-1256083F04FD}"/>
                    </a:ext>
                  </a:extLst>
                </p:cNvPr>
                <p:cNvSpPr txBox="1"/>
                <p:nvPr/>
              </p:nvSpPr>
              <p:spPr>
                <a:xfrm>
                  <a:off x="2668064" y="2386905"/>
                  <a:ext cx="1554270" cy="27966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&lt; 0,12 ´ </a:t>
                  </a:r>
                  <a:r>
                    <a:rPr kumimoji="0" 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(estrecho) </a:t>
                  </a:r>
                </a:p>
              </p:txBody>
            </p:sp>
            <p:sp>
              <p:nvSpPr>
                <p:cNvPr id="19535" name="CuadroTexto 12">
                  <a:extLst>
                    <a:ext uri="{FF2B5EF4-FFF2-40B4-BE49-F238E27FC236}">
                      <a16:creationId xmlns:a16="http://schemas.microsoft.com/office/drawing/2014/main" id="{2E10F025-D7CB-6F0F-7142-D3B4E47A5A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07431" y="2381135"/>
                  <a:ext cx="227530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SV</a:t>
                  </a:r>
                  <a:r>
                    <a:rPr kumimoji="0" lang="es-ES" alt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(sinusal, auricular, nodal) </a:t>
                  </a:r>
                </a:p>
              </p:txBody>
            </p:sp>
            <p:sp>
              <p:nvSpPr>
                <p:cNvPr id="19536" name="CuadroTexto 13">
                  <a:extLst>
                    <a:ext uri="{FF2B5EF4-FFF2-40B4-BE49-F238E27FC236}">
                      <a16:creationId xmlns:a16="http://schemas.microsoft.com/office/drawing/2014/main" id="{4A767271-9A10-6CF1-B094-855DD4C0C9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8035" y="2598032"/>
                  <a:ext cx="3824272" cy="671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Ventricular</a:t>
                  </a: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  <a:sym typeface="Wingdings" pitchFamily="2" charset="2"/>
                    </a:rPr>
                    <a:t>  </a:t>
                  </a:r>
                  <a:r>
                    <a:rPr kumimoji="0" lang="es-ES" alt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  <a:sym typeface="Wingdings" pitchFamily="2" charset="2"/>
                    </a:rPr>
                    <a:t>(monomórfica, polimórfica) </a:t>
                  </a:r>
                  <a:endParaRPr kumimoji="0" lang="es-ES" altLang="es-E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SV aberrante </a:t>
                  </a:r>
                  <a:r>
                    <a:rPr kumimoji="0" lang="es-ES" alt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(BCRD, BCRI estructural o funcional)</a:t>
                  </a: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SV </a:t>
                  </a:r>
                  <a:r>
                    <a:rPr kumimoji="0" lang="es-ES" altLang="es-E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antidrómica</a:t>
                  </a:r>
                  <a:r>
                    <a:rPr kumimoji="0" lang="es-ES" altLang="es-E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s-ES" alt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(vía accesoria)</a:t>
                  </a:r>
                </a:p>
              </p:txBody>
            </p:sp>
            <p:cxnSp>
              <p:nvCxnSpPr>
                <p:cNvPr id="15" name="Conector recto 14">
                  <a:extLst>
                    <a:ext uri="{FF2B5EF4-FFF2-40B4-BE49-F238E27FC236}">
                      <a16:creationId xmlns:a16="http://schemas.microsoft.com/office/drawing/2014/main" id="{1D44FA13-1317-293D-3915-C71819393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4391" y="2437393"/>
                  <a:ext cx="0" cy="72990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38" name="CuadroTexto 15">
                  <a:extLst>
                    <a:ext uri="{FF2B5EF4-FFF2-40B4-BE49-F238E27FC236}">
                      <a16:creationId xmlns:a16="http://schemas.microsoft.com/office/drawing/2014/main" id="{FF256A2E-2A3C-50B3-3E89-AC0AAB5015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4176" y="2792836"/>
                  <a:ext cx="1366247" cy="279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≥ 0,12 ´ </a:t>
                  </a:r>
                  <a:r>
                    <a:rPr kumimoji="0" lang="es-ES" alt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(ancho) </a:t>
                  </a:r>
                </a:p>
              </p:txBody>
            </p:sp>
          </p:grp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028FF809-CCA8-B050-2E54-1AA785D8CB66}"/>
                </a:ext>
              </a:extLst>
            </p:cNvPr>
            <p:cNvGrpSpPr/>
            <p:nvPr/>
          </p:nvGrpSpPr>
          <p:grpSpPr>
            <a:xfrm>
              <a:off x="100013" y="28575"/>
              <a:ext cx="6973887" cy="1012626"/>
              <a:chOff x="100013" y="28575"/>
              <a:chExt cx="6973887" cy="1012626"/>
            </a:xfrm>
          </p:grpSpPr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71C10825-0D0D-06B0-3CA3-040CF634DDF2}"/>
                  </a:ext>
                </a:extLst>
              </p:cNvPr>
              <p:cNvSpPr/>
              <p:nvPr/>
            </p:nvSpPr>
            <p:spPr>
              <a:xfrm>
                <a:off x="100013" y="71438"/>
                <a:ext cx="6973887" cy="914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464" name="Grupo 16">
                <a:extLst>
                  <a:ext uri="{FF2B5EF4-FFF2-40B4-BE49-F238E27FC236}">
                    <a16:creationId xmlns:a16="http://schemas.microsoft.com/office/drawing/2014/main" id="{62091334-D718-20AF-5356-061EAB79AB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0813" y="28575"/>
                <a:ext cx="6794570" cy="1012626"/>
                <a:chOff x="-28581" y="28678"/>
                <a:chExt cx="6794800" cy="1012145"/>
              </a:xfrm>
            </p:grpSpPr>
            <p:sp>
              <p:nvSpPr>
                <p:cNvPr id="19519" name="CuadroTexto 17">
                  <a:extLst>
                    <a:ext uri="{FF2B5EF4-FFF2-40B4-BE49-F238E27FC236}">
                      <a16:creationId xmlns:a16="http://schemas.microsoft.com/office/drawing/2014/main" id="{8C3AA434-F520-D6C9-EF72-16C5AEC709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8581" y="113349"/>
                  <a:ext cx="2337450" cy="7690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Times New Roman" panose="02020603050405020304" pitchFamily="18" charset="0"/>
                    </a:rPr>
                    <a:t>1.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Times New Roman" panose="02020603050405020304" pitchFamily="18" charset="0"/>
                    </a:rPr>
                    <a:t>¿Hay actividad eléctrica? </a:t>
                  </a:r>
                </a:p>
              </p:txBody>
            </p:sp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2CB33D20-AAE1-ED60-FA1E-4B19F77F3F6C}"/>
                    </a:ext>
                  </a:extLst>
                </p:cNvPr>
                <p:cNvSpPr txBox="1"/>
                <p:nvPr/>
              </p:nvSpPr>
              <p:spPr>
                <a:xfrm>
                  <a:off x="2435302" y="122296"/>
                  <a:ext cx="439752" cy="30782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No </a:t>
                  </a:r>
                </a:p>
              </p:txBody>
            </p:sp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46B2ABEF-10D5-0565-36A4-CBD0835D620A}"/>
                    </a:ext>
                  </a:extLst>
                </p:cNvPr>
                <p:cNvSpPr txBox="1"/>
                <p:nvPr/>
              </p:nvSpPr>
              <p:spPr>
                <a:xfrm>
                  <a:off x="2427364" y="674483"/>
                  <a:ext cx="354025" cy="30782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 </a:t>
                  </a:r>
                </a:p>
              </p:txBody>
            </p:sp>
            <p:sp>
              <p:nvSpPr>
                <p:cNvPr id="19522" name="CuadroTexto 20">
                  <a:extLst>
                    <a:ext uri="{FF2B5EF4-FFF2-40B4-BE49-F238E27FC236}">
                      <a16:creationId xmlns:a16="http://schemas.microsoft.com/office/drawing/2014/main" id="{385634A3-F84A-20B7-DD9A-D6594F0CD6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74920" y="657981"/>
                  <a:ext cx="156504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¿QRS reconocible?</a:t>
                  </a:r>
                </a:p>
              </p:txBody>
            </p:sp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223D6FEC-4BBD-E1FF-D915-A53F99A6F21C}"/>
                    </a:ext>
                  </a:extLst>
                </p:cNvPr>
                <p:cNvSpPr txBox="1"/>
                <p:nvPr/>
              </p:nvSpPr>
              <p:spPr>
                <a:xfrm>
                  <a:off x="4191137" y="303185"/>
                  <a:ext cx="439752" cy="30782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No </a:t>
                  </a:r>
                </a:p>
              </p:txBody>
            </p:sp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34FFBE02-6E6B-7364-4BBD-2439DDE773E9}"/>
                    </a:ext>
                  </a:extLst>
                </p:cNvPr>
                <p:cNvSpPr txBox="1"/>
                <p:nvPr/>
              </p:nvSpPr>
              <p:spPr>
                <a:xfrm>
                  <a:off x="4238763" y="722085"/>
                  <a:ext cx="354024" cy="30782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 </a:t>
                  </a:r>
                </a:p>
              </p:txBody>
            </p:sp>
            <p:sp>
              <p:nvSpPr>
                <p:cNvPr id="19525" name="CuadroTexto 23">
                  <a:extLst>
                    <a:ext uri="{FF2B5EF4-FFF2-40B4-BE49-F238E27FC236}">
                      <a16:creationId xmlns:a16="http://schemas.microsoft.com/office/drawing/2014/main" id="{E6450464-EADB-A16B-E161-4817EA131B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47902" y="28678"/>
                  <a:ext cx="1002547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Asistolia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Desconexión</a:t>
                  </a: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  </a:t>
                  </a:r>
                </a:p>
              </p:txBody>
            </p:sp>
            <p:sp>
              <p:nvSpPr>
                <p:cNvPr id="19526" name="CuadroTexto 24">
                  <a:extLst>
                    <a:ext uri="{FF2B5EF4-FFF2-40B4-BE49-F238E27FC236}">
                      <a16:creationId xmlns:a16="http://schemas.microsoft.com/office/drawing/2014/main" id="{A0DBAC70-5F2D-93C9-4873-13B7324B6C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03212" y="38186"/>
                  <a:ext cx="2063007" cy="676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FV: gruesa, fina, muy fina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Ritmo Agónico 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Paro Ventricular </a:t>
                  </a:r>
                </a:p>
              </p:txBody>
            </p:sp>
            <p:sp>
              <p:nvSpPr>
                <p:cNvPr id="26" name="CuadroTexto 25">
                  <a:extLst>
                    <a:ext uri="{FF2B5EF4-FFF2-40B4-BE49-F238E27FC236}">
                      <a16:creationId xmlns:a16="http://schemas.microsoft.com/office/drawing/2014/main" id="{14190BA7-A6D4-3C76-EB3E-D8AC3D8A70B0}"/>
                    </a:ext>
                  </a:extLst>
                </p:cNvPr>
                <p:cNvSpPr txBox="1"/>
                <p:nvPr/>
              </p:nvSpPr>
              <p:spPr>
                <a:xfrm>
                  <a:off x="4670578" y="733192"/>
                  <a:ext cx="900598" cy="30763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Pasa a 2.  </a:t>
                  </a:r>
                </a:p>
              </p:txBody>
            </p:sp>
            <p:cxnSp>
              <p:nvCxnSpPr>
                <p:cNvPr id="27" name="Conector recto 26">
                  <a:extLst>
                    <a:ext uri="{FF2B5EF4-FFF2-40B4-BE49-F238E27FC236}">
                      <a16:creationId xmlns:a16="http://schemas.microsoft.com/office/drawing/2014/main" id="{9B6D5CE9-5F01-225C-2C57-1B5686417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7676" y="117536"/>
                  <a:ext cx="0" cy="79495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cto 27">
                  <a:extLst>
                    <a:ext uri="{FF2B5EF4-FFF2-40B4-BE49-F238E27FC236}">
                      <a16:creationId xmlns:a16="http://schemas.microsoft.com/office/drawing/2014/main" id="{49CB761F-4E18-2D09-83EA-527F8F52DE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2249" y="366655"/>
                  <a:ext cx="0" cy="61724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cto 28">
                  <a:extLst>
                    <a:ext uri="{FF2B5EF4-FFF2-40B4-BE49-F238E27FC236}">
                      <a16:creationId xmlns:a16="http://schemas.microsoft.com/office/drawing/2014/main" id="{101EDA0C-FCB6-E7DA-7EC4-A97F42AC44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88041" y="73107"/>
                  <a:ext cx="0" cy="696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cto 29">
                  <a:extLst>
                    <a:ext uri="{FF2B5EF4-FFF2-40B4-BE49-F238E27FC236}">
                      <a16:creationId xmlns:a16="http://schemas.microsoft.com/office/drawing/2014/main" id="{7C3F82E4-4E74-6C5F-C4D3-31F5A12867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4417" y="65174"/>
                  <a:ext cx="0" cy="5474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0B60D951-0D5B-45E9-EE7D-1368C00CEA00}"/>
                </a:ext>
              </a:extLst>
            </p:cNvPr>
            <p:cNvGrpSpPr/>
            <p:nvPr/>
          </p:nvGrpSpPr>
          <p:grpSpPr>
            <a:xfrm>
              <a:off x="1651726" y="2728028"/>
              <a:ext cx="8826498" cy="1628775"/>
              <a:chOff x="1651726" y="2713038"/>
              <a:chExt cx="8826498" cy="1628775"/>
            </a:xfrm>
          </p:grpSpPr>
          <p:sp>
            <p:nvSpPr>
              <p:cNvPr id="89" name="Rectángulo 88">
                <a:extLst>
                  <a:ext uri="{FF2B5EF4-FFF2-40B4-BE49-F238E27FC236}">
                    <a16:creationId xmlns:a16="http://schemas.microsoft.com/office/drawing/2014/main" id="{A9A4B2F6-83BB-4106-5259-378F9366827F}"/>
                  </a:ext>
                </a:extLst>
              </p:cNvPr>
              <p:cNvSpPr/>
              <p:nvPr/>
            </p:nvSpPr>
            <p:spPr>
              <a:xfrm>
                <a:off x="1668886" y="2759960"/>
                <a:ext cx="8809338" cy="15192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465" name="Grupo 30">
                <a:extLst>
                  <a:ext uri="{FF2B5EF4-FFF2-40B4-BE49-F238E27FC236}">
                    <a16:creationId xmlns:a16="http://schemas.microsoft.com/office/drawing/2014/main" id="{72B259A7-F47B-EC1C-0EA8-3A9CF92BC8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1726" y="2713038"/>
                <a:ext cx="6685387" cy="1628775"/>
                <a:chOff x="1037303" y="3548516"/>
                <a:chExt cx="6685075" cy="1629385"/>
              </a:xfrm>
            </p:grpSpPr>
            <p:sp>
              <p:nvSpPr>
                <p:cNvPr id="19506" name="CuadroTexto 31">
                  <a:extLst>
                    <a:ext uri="{FF2B5EF4-FFF2-40B4-BE49-F238E27FC236}">
                      <a16:creationId xmlns:a16="http://schemas.microsoft.com/office/drawing/2014/main" id="{8D25A01A-5813-F696-9864-BCD3753001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59742" y="4555027"/>
                  <a:ext cx="962636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Extrasístoles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s-E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Escapes </a:t>
                  </a:r>
                </a:p>
              </p:txBody>
            </p:sp>
            <p:grpSp>
              <p:nvGrpSpPr>
                <p:cNvPr id="19507" name="Grupo 32">
                  <a:extLst>
                    <a:ext uri="{FF2B5EF4-FFF2-40B4-BE49-F238E27FC236}">
                      <a16:creationId xmlns:a16="http://schemas.microsoft.com/office/drawing/2014/main" id="{9063E4A9-2B8E-5080-25D6-648EE881FB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37303" y="3548516"/>
                  <a:ext cx="6001582" cy="1629385"/>
                  <a:chOff x="1037303" y="3548516"/>
                  <a:chExt cx="6001582" cy="1629385"/>
                </a:xfrm>
              </p:grpSpPr>
              <p:sp>
                <p:nvSpPr>
                  <p:cNvPr id="19508" name="CuadroTexto 33">
                    <a:extLst>
                      <a:ext uri="{FF2B5EF4-FFF2-40B4-BE49-F238E27FC236}">
                        <a16:creationId xmlns:a16="http://schemas.microsoft.com/office/drawing/2014/main" id="{488B03FC-01D9-0B0F-C2CB-BEA622D56B5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7303" y="3894850"/>
                    <a:ext cx="1838687" cy="7697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rPr>
                      <a:t>4. 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rPr>
                      <a:t>¿Regularidad QRS? </a:t>
                    </a:r>
                  </a:p>
                </p:txBody>
              </p:sp>
              <p:sp>
                <p:nvSpPr>
                  <p:cNvPr id="35" name="CuadroTexto 34">
                    <a:extLst>
                      <a:ext uri="{FF2B5EF4-FFF2-40B4-BE49-F238E27FC236}">
                        <a16:creationId xmlns:a16="http://schemas.microsoft.com/office/drawing/2014/main" id="{DC9A6A85-CE3A-6F9D-B15B-D9F96E9E9BA4}"/>
                      </a:ext>
                    </a:extLst>
                  </p:cNvPr>
                  <p:cNvSpPr txBox="1"/>
                  <p:nvPr/>
                </p:nvSpPr>
                <p:spPr>
                  <a:xfrm>
                    <a:off x="3087095" y="3548516"/>
                    <a:ext cx="355583" cy="308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Si </a:t>
                    </a:r>
                  </a:p>
                </p:txBody>
              </p:sp>
              <p:sp>
                <p:nvSpPr>
                  <p:cNvPr id="36" name="CuadroTexto 35">
                    <a:extLst>
                      <a:ext uri="{FF2B5EF4-FFF2-40B4-BE49-F238E27FC236}">
                        <a16:creationId xmlns:a16="http://schemas.microsoft.com/office/drawing/2014/main" id="{6642DEBA-BB45-9EF6-07AE-62C28BCB3FC9}"/>
                      </a:ext>
                    </a:extLst>
                  </p:cNvPr>
                  <p:cNvSpPr txBox="1"/>
                  <p:nvPr/>
                </p:nvSpPr>
                <p:spPr>
                  <a:xfrm>
                    <a:off x="3022010" y="4315565"/>
                    <a:ext cx="439717" cy="30809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No </a:t>
                    </a:r>
                  </a:p>
                </p:txBody>
              </p:sp>
              <p:sp>
                <p:nvSpPr>
                  <p:cNvPr id="19511" name="CuadroTexto 36">
                    <a:extLst>
                      <a:ext uri="{FF2B5EF4-FFF2-40B4-BE49-F238E27FC236}">
                        <a16:creationId xmlns:a16="http://schemas.microsoft.com/office/drawing/2014/main" id="{BF63B219-13E1-BBCA-3FB6-D170399BA28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63860" y="3551133"/>
                    <a:ext cx="341906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1 sólo foco </a:t>
                    </a:r>
                    <a:r>
                      <a:rPr kumimoji="0" lang="es-ES" alt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 (sinusal, auricular, nodal, ventricular)</a:t>
                    </a:r>
                  </a:p>
                </p:txBody>
              </p:sp>
              <p:sp>
                <p:nvSpPr>
                  <p:cNvPr id="19512" name="CuadroTexto 37">
                    <a:extLst>
                      <a:ext uri="{FF2B5EF4-FFF2-40B4-BE49-F238E27FC236}">
                        <a16:creationId xmlns:a16="http://schemas.microsoft.com/office/drawing/2014/main" id="{E70C77CA-B6B5-C64B-33CA-1F538CF0E5F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67457" y="4008350"/>
                    <a:ext cx="2715039" cy="11695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rPr>
                      <a:t>Irregularmente irregular (&gt; 1 foco)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alt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altLang="es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rPr>
                      <a:t>Irregularidad intermitente 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rPr>
                      <a:t>Irregularidad cíclica</a:t>
                    </a:r>
                  </a:p>
                </p:txBody>
              </p:sp>
              <p:sp>
                <p:nvSpPr>
                  <p:cNvPr id="19513" name="CuadroTexto 38">
                    <a:extLst>
                      <a:ext uri="{FF2B5EF4-FFF2-40B4-BE49-F238E27FC236}">
                        <a16:creationId xmlns:a16="http://schemas.microsoft.com/office/drawing/2014/main" id="{BBCDFAFB-D28F-286B-54C6-1B766BE50C2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73868" y="4668942"/>
                    <a:ext cx="1319144" cy="4924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Latidos ectópicos</a:t>
                    </a:r>
                    <a:r>
                      <a:rPr kumimoji="0" lang="es-ES" altLang="es-E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 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BAV2º</a:t>
                    </a:r>
                  </a:p>
                </p:txBody>
              </p:sp>
              <p:cxnSp>
                <p:nvCxnSpPr>
                  <p:cNvPr id="40" name="Conector recto 39">
                    <a:extLst>
                      <a:ext uri="{FF2B5EF4-FFF2-40B4-BE49-F238E27FC236}">
                        <a16:creationId xmlns:a16="http://schemas.microsoft.com/office/drawing/2014/main" id="{16DFAB46-AECC-BE7A-33A7-ED2607A43A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31527" y="3639037"/>
                    <a:ext cx="1587" cy="132923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ector recto 40">
                    <a:extLst>
                      <a:ext uri="{FF2B5EF4-FFF2-40B4-BE49-F238E27FC236}">
                        <a16:creationId xmlns:a16="http://schemas.microsoft.com/office/drawing/2014/main" id="{355621F4-5CFE-301D-AA5A-E929132249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750873" y="4612539"/>
                    <a:ext cx="0" cy="40337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ector recto 41">
                    <a:extLst>
                      <a:ext uri="{FF2B5EF4-FFF2-40B4-BE49-F238E27FC236}">
                        <a16:creationId xmlns:a16="http://schemas.microsoft.com/office/drawing/2014/main" id="{208FB414-18F7-35F1-EA89-24C6DFB6C7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76805" y="3822823"/>
                    <a:ext cx="0" cy="6900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ector recto 42">
                    <a:extLst>
                      <a:ext uri="{FF2B5EF4-FFF2-40B4-BE49-F238E27FC236}">
                        <a16:creationId xmlns:a16="http://schemas.microsoft.com/office/drawing/2014/main" id="{C80C6E4D-8E07-4508-9A5D-407303641C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0615" y="4039765"/>
                    <a:ext cx="0" cy="104290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518" name="CuadroTexto 43">
                    <a:extLst>
                      <a:ext uri="{FF2B5EF4-FFF2-40B4-BE49-F238E27FC236}">
                        <a16:creationId xmlns:a16="http://schemas.microsoft.com/office/drawing/2014/main" id="{43A7633E-0C81-2B74-AC77-347F2CCCD23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95488" y="3742026"/>
                    <a:ext cx="843397" cy="8620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FA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TA MF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Torsades 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altLang="es-ES" sz="1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Fúter</a:t>
                    </a:r>
                    <a:r>
                      <a:rPr kumimoji="0" lang="es-ES" altLang="es-E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rPr>
                      <a:t> A CV</a:t>
                    </a:r>
                  </a:p>
                </p:txBody>
              </p:sp>
            </p:grpSp>
          </p:grp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9AF2C49-021F-BD8D-8355-FC2A3533C036}"/>
                </a:ext>
              </a:extLst>
            </p:cNvPr>
            <p:cNvGrpSpPr/>
            <p:nvPr/>
          </p:nvGrpSpPr>
          <p:grpSpPr>
            <a:xfrm>
              <a:off x="2181225" y="4354111"/>
              <a:ext cx="9845675" cy="2510089"/>
              <a:chOff x="2181225" y="4423381"/>
              <a:chExt cx="9845675" cy="2510089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6B216BEC-9B27-67CA-5F39-C9484BEC1676}"/>
                  </a:ext>
                </a:extLst>
              </p:cNvPr>
              <p:cNvGrpSpPr/>
              <p:nvPr/>
            </p:nvGrpSpPr>
            <p:grpSpPr>
              <a:xfrm>
                <a:off x="2181225" y="4423381"/>
                <a:ext cx="9845675" cy="2510089"/>
                <a:chOff x="2181225" y="4381816"/>
                <a:chExt cx="9845675" cy="2510089"/>
              </a:xfrm>
            </p:grpSpPr>
            <p:grpSp>
              <p:nvGrpSpPr>
                <p:cNvPr id="2" name="Grupo 1">
                  <a:extLst>
                    <a:ext uri="{FF2B5EF4-FFF2-40B4-BE49-F238E27FC236}">
                      <a16:creationId xmlns:a16="http://schemas.microsoft.com/office/drawing/2014/main" id="{34EE442C-C89F-05F5-D434-82BBB2C2EFA1}"/>
                    </a:ext>
                  </a:extLst>
                </p:cNvPr>
                <p:cNvGrpSpPr/>
                <p:nvPr/>
              </p:nvGrpSpPr>
              <p:grpSpPr>
                <a:xfrm>
                  <a:off x="2181225" y="4381816"/>
                  <a:ext cx="9845675" cy="2510089"/>
                  <a:chOff x="2181225" y="4351836"/>
                  <a:chExt cx="9845675" cy="2510089"/>
                </a:xfrm>
              </p:grpSpPr>
              <p:sp>
                <p:nvSpPr>
                  <p:cNvPr id="90" name="Rectángulo 89">
                    <a:extLst>
                      <a:ext uri="{FF2B5EF4-FFF2-40B4-BE49-F238E27FC236}">
                        <a16:creationId xmlns:a16="http://schemas.microsoft.com/office/drawing/2014/main" id="{B5819EC0-A202-9B2C-1448-68ABE34D31A7}"/>
                      </a:ext>
                    </a:extLst>
                  </p:cNvPr>
                  <p:cNvSpPr/>
                  <p:nvPr/>
                </p:nvSpPr>
                <p:spPr>
                  <a:xfrm>
                    <a:off x="2181225" y="4359275"/>
                    <a:ext cx="9845675" cy="24384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_trad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466" name="Grupo 44">
                    <a:extLst>
                      <a:ext uri="{FF2B5EF4-FFF2-40B4-BE49-F238E27FC236}">
                        <a16:creationId xmlns:a16="http://schemas.microsoft.com/office/drawing/2014/main" id="{9E618C60-1BCD-FD35-6660-F9E0B304FB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25688" y="4351836"/>
                    <a:ext cx="8828527" cy="2510089"/>
                    <a:chOff x="2126283" y="4366284"/>
                    <a:chExt cx="8829233" cy="2510459"/>
                  </a:xfrm>
                </p:grpSpPr>
                <p:grpSp>
                  <p:nvGrpSpPr>
                    <p:cNvPr id="19467" name="Grupo 45">
                      <a:extLst>
                        <a:ext uri="{FF2B5EF4-FFF2-40B4-BE49-F238E27FC236}">
                          <a16:creationId xmlns:a16="http://schemas.microsoft.com/office/drawing/2014/main" id="{3C9362B2-C09B-EAEC-A378-BBE0AE5E8EF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26283" y="4366284"/>
                      <a:ext cx="8540309" cy="2407654"/>
                      <a:chOff x="3055667" y="4516184"/>
                      <a:chExt cx="8540309" cy="2407654"/>
                    </a:xfrm>
                  </p:grpSpPr>
                  <p:sp>
                    <p:nvSpPr>
                      <p:cNvPr id="49" name="CuadroTexto 48">
                        <a:extLst>
                          <a:ext uri="{FF2B5EF4-FFF2-40B4-BE49-F238E27FC236}">
                            <a16:creationId xmlns:a16="http://schemas.microsoft.com/office/drawing/2014/main" id="{08BE87A0-12D5-FC2B-B26C-39DD320490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16984" y="6200089"/>
                        <a:ext cx="1330407" cy="30782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s-E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≥ 0,12´</a:t>
                        </a:r>
                        <a:r>
                          <a:rPr kumimoji="0" lang="es-E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  </a:t>
                        </a:r>
                        <a:r>
                          <a:rPr kumimoji="0" lang="es-E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RIV, RIVA</a:t>
                        </a:r>
                      </a:p>
                    </p:txBody>
                  </p:sp>
                  <p:grpSp>
                    <p:nvGrpSpPr>
                      <p:cNvPr id="19471" name="Grupo 49">
                        <a:extLst>
                          <a:ext uri="{FF2B5EF4-FFF2-40B4-BE49-F238E27FC236}">
                            <a16:creationId xmlns:a16="http://schemas.microsoft.com/office/drawing/2014/main" id="{DBCC8016-AE11-0EA1-87BC-402DFCC56FA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55667" y="4516184"/>
                        <a:ext cx="8540309" cy="2407654"/>
                        <a:chOff x="3055667" y="4516184"/>
                        <a:chExt cx="8540309" cy="2407654"/>
                      </a:xfrm>
                    </p:grpSpPr>
                    <p:grpSp>
                      <p:nvGrpSpPr>
                        <p:cNvPr id="19472" name="Grupo 50">
                          <a:extLst>
                            <a:ext uri="{FF2B5EF4-FFF2-40B4-BE49-F238E27FC236}">
                              <a16:creationId xmlns:a16="http://schemas.microsoft.com/office/drawing/2014/main" id="{50EE8ADE-3FE3-9DC9-3F3E-CA49BAFD37F2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55667" y="4516184"/>
                          <a:ext cx="8540309" cy="2407654"/>
                          <a:chOff x="3055667" y="4516184"/>
                          <a:chExt cx="8540309" cy="2407654"/>
                        </a:xfrm>
                      </p:grpSpPr>
                      <p:sp>
                        <p:nvSpPr>
                          <p:cNvPr id="19475" name="CuadroTexto 53">
                            <a:extLst>
                              <a:ext uri="{FF2B5EF4-FFF2-40B4-BE49-F238E27FC236}">
                                <a16:creationId xmlns:a16="http://schemas.microsoft.com/office/drawing/2014/main" id="{C7882669-A78B-C1FD-CC7A-7695BF9545FB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098555" y="5698619"/>
                            <a:ext cx="1057297" cy="46173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>
                            <a:spAutoFit/>
                          </a:bodyPr>
                          <a:lstStyle>
                            <a:lvl1pPr>
                              <a:lnSpc>
                                <a:spcPct val="90000"/>
                              </a:lnSpc>
                              <a:spcBef>
                                <a:spcPts val="1000"/>
                              </a:spcBef>
                              <a:buFont typeface="Arial" panose="020B0604020202020204" pitchFamily="34" charset="0"/>
                              <a:buChar char="•"/>
                              <a:defRPr sz="280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1pPr>
                            <a:lvl2pPr marL="742950" indent="-285750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 panose="020B0604020202020204" pitchFamily="34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2pPr>
                            <a:lvl3pPr marL="1143000" indent="-228600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 panose="020B0604020202020204" pitchFamily="34" charset="0"/>
                              <a:buChar char="•"/>
                              <a:defRPr sz="200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3pPr>
                            <a:lvl4pPr marL="1600200" indent="-228600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 panose="020B0604020202020204" pitchFamily="34" charset="0"/>
                              <a:buChar char="•"/>
                              <a:defRPr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4pPr>
                            <a:lvl5pPr marL="2057400" indent="-228600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 panose="020B0604020202020204" pitchFamily="34" charset="0"/>
                              <a:buChar char="•"/>
                              <a:defRPr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5pPr>
                            <a:lvl6pPr marL="2514600" indent="-228600" eaLnBrk="0" fontAlgn="base" hangingPunct="0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•"/>
                              <a:defRPr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6pPr>
                            <a:lvl7pPr marL="2971800" indent="-228600" eaLnBrk="0" fontAlgn="base" hangingPunct="0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•"/>
                              <a:defRPr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7pPr>
                            <a:lvl8pPr marL="3429000" indent="-228600" eaLnBrk="0" fontAlgn="base" hangingPunct="0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•"/>
                              <a:defRPr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8pPr>
                            <a:lvl9pPr marL="3886200" indent="-228600" eaLnBrk="0" fontAlgn="base" hangingPunct="0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Font typeface="Arial" panose="020B0604020202020204" pitchFamily="34" charset="0"/>
                              <a:buChar char="•"/>
                              <a:defRPr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</a:defRPr>
                            </a:lvl9pPr>
                          </a:lstStyle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s-ES_tradnl" altLang="es-ES" sz="1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+mn-cs"/>
                              </a:rPr>
                              <a:t>BAV 2:1 </a:t>
                            </a:r>
                          </a:p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s-ES_tradnl" altLang="es-ES" sz="1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+mn-cs"/>
                              </a:rPr>
                              <a:t>BAV avanzado</a:t>
                            </a:r>
                          </a:p>
                        </p:txBody>
                      </p:sp>
                      <p:grpSp>
                        <p:nvGrpSpPr>
                          <p:cNvPr id="19476" name="Grupo 54">
                            <a:extLst>
                              <a:ext uri="{FF2B5EF4-FFF2-40B4-BE49-F238E27FC236}">
                                <a16:creationId xmlns:a16="http://schemas.microsoft.com/office/drawing/2014/main" id="{3FB8C492-BCCA-1B26-0848-1BA0C7C7A410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055667" y="4516184"/>
                            <a:ext cx="8540309" cy="2407654"/>
                            <a:chOff x="3055665" y="4516184"/>
                            <a:chExt cx="8540309" cy="2407654"/>
                          </a:xfrm>
                        </p:grpSpPr>
                        <p:sp>
                          <p:nvSpPr>
                            <p:cNvPr id="56" name="CuadroTexto 55">
                              <a:extLst>
                                <a:ext uri="{FF2B5EF4-FFF2-40B4-BE49-F238E27FC236}">
                                  <a16:creationId xmlns:a16="http://schemas.microsoft.com/office/drawing/2014/main" id="{684D6814-38F4-8614-B693-6DCA0E05746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259290" y="5337949"/>
                              <a:ext cx="354040" cy="3080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>
                              <a:spAutoFit/>
                            </a:bodyPr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s-ES" sz="1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rPr>
                                <a:t>Si </a:t>
                              </a:r>
                            </a:p>
                          </p:txBody>
                        </p:sp>
                        <p:cxnSp>
                          <p:nvCxnSpPr>
                            <p:cNvPr id="57" name="Conector recto 56">
                              <a:extLst>
                                <a:ext uri="{FF2B5EF4-FFF2-40B4-BE49-F238E27FC236}">
                                  <a16:creationId xmlns:a16="http://schemas.microsoft.com/office/drawing/2014/main" id="{084D4307-02B1-58A8-7683-7BE9E75A81AD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5176734" y="4683536"/>
                              <a:ext cx="3175" cy="2142092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19479" name="Grupo 57">
                              <a:extLst>
                                <a:ext uri="{FF2B5EF4-FFF2-40B4-BE49-F238E27FC236}">
                                  <a16:creationId xmlns:a16="http://schemas.microsoft.com/office/drawing/2014/main" id="{AC54DEF3-E2D6-1CA1-728A-0D4B338C2310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055665" y="4516184"/>
                              <a:ext cx="8540309" cy="2407654"/>
                              <a:chOff x="2441075" y="4516184"/>
                              <a:chExt cx="8540309" cy="2407654"/>
                            </a:xfrm>
                          </p:grpSpPr>
                          <p:grpSp>
                            <p:nvGrpSpPr>
                              <p:cNvPr id="19480" name="Grupo 58">
                                <a:extLst>
                                  <a:ext uri="{FF2B5EF4-FFF2-40B4-BE49-F238E27FC236}">
                                    <a16:creationId xmlns:a16="http://schemas.microsoft.com/office/drawing/2014/main" id="{FEBB6CE0-BA4C-34C3-0009-5E7EE368D996}"/>
                                  </a:ext>
                                </a:extLst>
                              </p:cNvPr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441075" y="4516184"/>
                                <a:ext cx="8540309" cy="1603441"/>
                                <a:chOff x="1631615" y="4771014"/>
                                <a:chExt cx="8540309" cy="1603441"/>
                              </a:xfrm>
                            </p:grpSpPr>
                            <p:cxnSp>
                              <p:nvCxnSpPr>
                                <p:cNvPr id="64" name="Conector recto 63">
                                  <a:extLst>
                                    <a:ext uri="{FF2B5EF4-FFF2-40B4-BE49-F238E27FC236}">
                                      <a16:creationId xmlns:a16="http://schemas.microsoft.com/office/drawing/2014/main" id="{CE73E6BD-5A23-018C-F118-53DF212AA8AB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6669153" y="5456847"/>
                                  <a:ext cx="0" cy="779799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19486" name="Grupo 64">
                                  <a:extLst>
                                    <a:ext uri="{FF2B5EF4-FFF2-40B4-BE49-F238E27FC236}">
                                      <a16:creationId xmlns:a16="http://schemas.microsoft.com/office/drawing/2014/main" id="{9B044E9F-9979-96F5-AF1E-FBD0D2C95311}"/>
                                    </a:ext>
                                  </a:extLst>
                                </p:cNvPr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631615" y="4771014"/>
                                  <a:ext cx="8540309" cy="1603441"/>
                                  <a:chOff x="1691578" y="4786004"/>
                                  <a:chExt cx="8540309" cy="1603441"/>
                                </a:xfrm>
                              </p:grpSpPr>
                              <p:sp>
                                <p:nvSpPr>
                                  <p:cNvPr id="19487" name="CuadroTexto 65">
                                    <a:extLst>
                                      <a:ext uri="{FF2B5EF4-FFF2-40B4-BE49-F238E27FC236}">
                                        <a16:creationId xmlns:a16="http://schemas.microsoft.com/office/drawing/2014/main" id="{CFAA4D34-4277-B764-B8E1-692D0A63E0B6}"/>
                                      </a:ext>
                                    </a:extLst>
                                  </p:cNvPr>
                                  <p:cNvSpPr txBox="1"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8542309" y="4791964"/>
                                    <a:ext cx="712054" cy="307777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>
                                    <a:spAutoFit/>
                                  </a:bodyPr>
                                  <a:lstStyle>
                                    <a:lvl1pPr>
                                      <a:lnSpc>
                                        <a:spcPct val="90000"/>
                                      </a:lnSpc>
                                      <a:spcBef>
                                        <a:spcPts val="1000"/>
                                      </a:spcBef>
                                      <a:buFont typeface="Arial" panose="020B0604020202020204" pitchFamily="34" charset="0"/>
                                      <a:buChar char="•"/>
                                      <a:defRPr sz="2800"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1pPr>
                                    <a:lvl2pPr marL="742950" indent="-285750">
                                      <a:lnSpc>
                                        <a:spcPct val="90000"/>
                                      </a:lnSpc>
                                      <a:spcBef>
                                        <a:spcPts val="500"/>
                                      </a:spcBef>
                                      <a:buFont typeface="Arial" panose="020B0604020202020204" pitchFamily="34" charset="0"/>
                                      <a:buChar char="•"/>
                                      <a:defRPr sz="2400"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2pPr>
                                    <a:lvl3pPr marL="1143000" indent="-228600">
                                      <a:lnSpc>
                                        <a:spcPct val="90000"/>
                                      </a:lnSpc>
                                      <a:spcBef>
                                        <a:spcPts val="500"/>
                                      </a:spcBef>
                                      <a:buFont typeface="Arial" panose="020B0604020202020204" pitchFamily="34" charset="0"/>
                                      <a:buChar char="•"/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3pPr>
                                    <a:lvl4pPr marL="1600200" indent="-228600">
                                      <a:lnSpc>
                                        <a:spcPct val="90000"/>
                                      </a:lnSpc>
                                      <a:spcBef>
                                        <a:spcPts val="500"/>
                                      </a:spcBef>
                                      <a:buFont typeface="Arial" panose="020B0604020202020204" pitchFamily="34" charset="0"/>
                                      <a:buChar char="•"/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4pPr>
                                    <a:lvl5pPr marL="2057400" indent="-228600">
                                      <a:lnSpc>
                                        <a:spcPct val="90000"/>
                                      </a:lnSpc>
                                      <a:spcBef>
                                        <a:spcPts val="500"/>
                                      </a:spcBef>
                                      <a:buFont typeface="Arial" panose="020B0604020202020204" pitchFamily="34" charset="0"/>
                                      <a:buChar char="•"/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lnSpc>
                                        <a:spcPct val="90000"/>
                                      </a:lnSpc>
                                      <a:spcBef>
                                        <a:spcPts val="500"/>
                                      </a:spcBef>
                                      <a:spcAft>
                                        <a:spcPct val="0"/>
                                      </a:spcAft>
                                      <a:buFont typeface="Arial" panose="020B0604020202020204" pitchFamily="34" charset="0"/>
                                      <a:buChar char="•"/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lnSpc>
                                        <a:spcPct val="90000"/>
                                      </a:lnSpc>
                                      <a:spcBef>
                                        <a:spcPts val="500"/>
                                      </a:spcBef>
                                      <a:spcAft>
                                        <a:spcPct val="0"/>
                                      </a:spcAft>
                                      <a:buFont typeface="Arial" panose="020B0604020202020204" pitchFamily="34" charset="0"/>
                                      <a:buChar char="•"/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lnSpc>
                                        <a:spcPct val="90000"/>
                                      </a:lnSpc>
                                      <a:spcBef>
                                        <a:spcPts val="500"/>
                                      </a:spcBef>
                                      <a:spcAft>
                                        <a:spcPct val="0"/>
                                      </a:spcAft>
                                      <a:buFont typeface="Arial" panose="020B0604020202020204" pitchFamily="34" charset="0"/>
                                      <a:buChar char="•"/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lnSpc>
                                        <a:spcPct val="90000"/>
                                      </a:lnSpc>
                                      <a:spcBef>
                                        <a:spcPts val="500"/>
                                      </a:spcBef>
                                      <a:spcAft>
                                        <a:spcPct val="0"/>
                                      </a:spcAft>
                                      <a:buFont typeface="Arial" panose="020B0604020202020204" pitchFamily="34" charset="0"/>
                                      <a:buChar char="•"/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Calibri" panose="020F0502020204030204" pitchFamily="34" charset="0"/>
                                      </a:defRPr>
                                    </a:lvl9pPr>
                                  </a:lstStyle>
                                  <a:p>
                                    <a:pPr marL="0" marR="0" lvl="0" indent="0" algn="l" defTabSz="914400" rtl="0" eaLnBrk="1" fontAlgn="auto" latinLnBrk="0" hangingPunct="1">
                                      <a:lnSpc>
                                        <a:spcPct val="100000"/>
                                      </a:lnSpc>
                                      <a:spcBef>
                                        <a:spcPct val="0"/>
                                      </a:spcBef>
                                      <a:spcAft>
                                        <a:spcPts val="0"/>
                                      </a:spcAft>
                                      <a:buClrTx/>
                                      <a:buSzTx/>
                                      <a:buFontTx/>
                                      <a:buNone/>
                                      <a:tabLst/>
                                      <a:defRPr/>
                                    </a:pPr>
                                    <a:r>
                                      <a:rPr kumimoji="0" lang="es-ES" altLang="es-ES" sz="1400" b="1" i="0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libri" panose="020F0502020204030204" pitchFamily="34" charset="0"/>
                                        <a:ea typeface="+mn-ea"/>
                                        <a:cs typeface="+mn-cs"/>
                                      </a:rPr>
                                      <a:t>Sinusal</a:t>
                                    </a:r>
                                  </a:p>
                                </p:txBody>
                              </p:sp>
                              <p:grpSp>
                                <p:nvGrpSpPr>
                                  <p:cNvPr id="19488" name="Grupo 66">
                                    <a:extLst>
                                      <a:ext uri="{FF2B5EF4-FFF2-40B4-BE49-F238E27FC236}">
                                        <a16:creationId xmlns:a16="http://schemas.microsoft.com/office/drawing/2014/main" id="{B16F2E70-B333-0AD2-E8ED-1EE4BC240815}"/>
                                      </a:ext>
                                    </a:extLst>
                                  </p:cNvPr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691578" y="4786004"/>
                                    <a:ext cx="8540309" cy="1603441"/>
                                    <a:chOff x="1691578" y="4786004"/>
                                    <a:chExt cx="8540309" cy="1603441"/>
                                  </a:xfrm>
                                </p:grpSpPr>
                                <p:sp>
                                  <p:nvSpPr>
                                    <p:cNvPr id="68" name="CuadroTexto 67">
                                      <a:extLst>
                                        <a:ext uri="{FF2B5EF4-FFF2-40B4-BE49-F238E27FC236}">
                                          <a16:creationId xmlns:a16="http://schemas.microsoft.com/office/drawing/2014/main" id="{8D0C90AE-91AE-E841-6217-6B6401BE03B0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6317921" y="5645875"/>
                                      <a:ext cx="439772" cy="30802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/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>
                                              <a:lumMod val="95000"/>
                                              <a:lumOff val="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/>
                                          <a:ea typeface="+mn-ea"/>
                                          <a:cs typeface="+mn-cs"/>
                                        </a:rPr>
                                        <a:t>No 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69" name="CuadroTexto 68">
                                      <a:extLst>
                                        <a:ext uri="{FF2B5EF4-FFF2-40B4-BE49-F238E27FC236}">
                                          <a16:creationId xmlns:a16="http://schemas.microsoft.com/office/drawing/2014/main" id="{7F4221BA-D61F-B3DF-CDF4-D2F7E167E9AB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6300457" y="4971663"/>
                                      <a:ext cx="354041" cy="30802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/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>
                                              <a:lumMod val="95000"/>
                                              <a:lumOff val="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/>
                                          <a:ea typeface="+mn-ea"/>
                                          <a:cs typeface="+mn-cs"/>
                                        </a:rPr>
                                        <a:t>Si 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491" name="CuadroTexto 69">
                                      <a:extLst>
                                        <a:ext uri="{FF2B5EF4-FFF2-40B4-BE49-F238E27FC236}">
                                          <a16:creationId xmlns:a16="http://schemas.microsoft.com/office/drawing/2014/main" id="{75D18FAD-C0E8-EA59-D930-06B615C3861C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8548335" y="5007134"/>
                                      <a:ext cx="991248" cy="49251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BAV 1º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200" b="0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Preexitación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492" name="CuadroTexto 70">
                                      <a:extLst>
                                        <a:ext uri="{FF2B5EF4-FFF2-40B4-BE49-F238E27FC236}">
                                          <a16:creationId xmlns:a16="http://schemas.microsoft.com/office/drawing/2014/main" id="{DCDDE7A5-18D7-A019-970F-348A8AE77B00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1691578" y="5609180"/>
                                      <a:ext cx="2071566" cy="76955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ctr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28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Times New Roman" panose="02020603050405020304" pitchFamily="18" charset="0"/>
                                        </a:rPr>
                                        <a:t>5. 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6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Times New Roman" panose="02020603050405020304" pitchFamily="18" charset="0"/>
                                        </a:rPr>
                                        <a:t>¿Actividad auricular?  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493" name="CuadroTexto 71">
                                      <a:extLst>
                                        <a:ext uri="{FF2B5EF4-FFF2-40B4-BE49-F238E27FC236}">
                                          <a16:creationId xmlns:a16="http://schemas.microsoft.com/office/drawing/2014/main" id="{110B27AB-8CF7-B1D2-63C4-D421279406D5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399618" y="5004246"/>
                                      <a:ext cx="1847256" cy="1385199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P   </a:t>
                                      </a: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¿P-QRS? Y ¿PQ </a:t>
                                      </a:r>
                                      <a:r>
                                        <a:rPr kumimoji="0" lang="es-ES" altLang="es-ES" sz="1400" b="1" i="0" u="none" strike="noStrike" kern="1200" cap="none" spc="0" normalizeH="0" baseline="0" noProof="0" dirty="0" err="1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cte</a:t>
                                      </a: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?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P`  </a:t>
                                      </a:r>
                                      <a:r>
                                        <a:rPr kumimoji="0" lang="es-ES" altLang="es-ES" sz="1200" b="0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Auricular, Nodal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f    </a:t>
                                      </a: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FA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F   </a:t>
                                      </a:r>
                                      <a:r>
                                        <a:rPr kumimoji="0" lang="es-ES" altLang="es-ES" sz="1200" b="0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Flutter A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𝛅  </a:t>
                                      </a:r>
                                      <a:r>
                                        <a:rPr kumimoji="0" lang="es-ES" altLang="es-ES" sz="1200" b="0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WPW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I   </a:t>
                                      </a:r>
                                      <a:r>
                                        <a:rPr kumimoji="0" lang="es-ES" altLang="es-ES" sz="1200" b="0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Marcapasos : A, V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494" name="CuadroTexto 72">
                                      <a:extLst>
                                        <a:ext uri="{FF2B5EF4-FFF2-40B4-BE49-F238E27FC236}">
                                          <a16:creationId xmlns:a16="http://schemas.microsoft.com/office/drawing/2014/main" id="{16000FD9-A102-0E09-20D9-56951119A687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6539041" y="4957811"/>
                                      <a:ext cx="1358000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Times New Roman" panose="02020603050405020304" pitchFamily="18" charset="0"/>
                                        </a:rPr>
                                        <a:t> ¿intervalo PQ? 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495" name="CuadroTexto 73">
                                      <a:extLst>
                                        <a:ext uri="{FF2B5EF4-FFF2-40B4-BE49-F238E27FC236}">
                                          <a16:creationId xmlns:a16="http://schemas.microsoft.com/office/drawing/2014/main" id="{FD8825BB-A090-C26D-FD09-71EFEBA0343C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7320483" y="5774017"/>
                                      <a:ext cx="1396985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Times New Roman" panose="02020603050405020304" pitchFamily="18" charset="0"/>
                                        </a:rPr>
                                        <a:t> ¿P-Q se alarga? 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496" name="CuadroTexto 74">
                                      <a:extLst>
                                        <a:ext uri="{FF2B5EF4-FFF2-40B4-BE49-F238E27FC236}">
                                          <a16:creationId xmlns:a16="http://schemas.microsoft.com/office/drawing/2014/main" id="{38AAE841-98E7-B115-A03E-4CCF242B7B45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6756466" y="5581167"/>
                                      <a:ext cx="739561" cy="52322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BAV 3º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BAV 2º 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76" name="CuadroTexto 75">
                                      <a:extLst>
                                        <a:ext uri="{FF2B5EF4-FFF2-40B4-BE49-F238E27FC236}">
                                          <a16:creationId xmlns:a16="http://schemas.microsoft.com/office/drawing/2014/main" id="{A59C2535-2704-F9BA-FC04-185C458D20BB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8727938" y="5513514"/>
                                      <a:ext cx="354040" cy="30802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/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>
                                              <a:lumMod val="95000"/>
                                              <a:lumOff val="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/>
                                          <a:ea typeface="+mn-ea"/>
                                          <a:cs typeface="+mn-cs"/>
                                        </a:rPr>
                                        <a:t>Si 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77" name="CuadroTexto 76">
                                      <a:extLst>
                                        <a:ext uri="{FF2B5EF4-FFF2-40B4-BE49-F238E27FC236}">
                                          <a16:creationId xmlns:a16="http://schemas.microsoft.com/office/drawing/2014/main" id="{3B477C3F-42D1-FB47-CF1D-16A660DFCDE4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8729525" y="5724682"/>
                                      <a:ext cx="439773" cy="30802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/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>
                                              <a:lumMod val="95000"/>
                                              <a:lumOff val="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/>
                                          <a:ea typeface="+mn-ea"/>
                                          <a:cs typeface="+mn-cs"/>
                                        </a:rPr>
                                        <a:t>No 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499" name="CuadroTexto 77">
                                      <a:extLst>
                                        <a:ext uri="{FF2B5EF4-FFF2-40B4-BE49-F238E27FC236}">
                                          <a16:creationId xmlns:a16="http://schemas.microsoft.com/office/drawing/2014/main" id="{7344D952-5D1E-2D0F-2FA8-C569B1334343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7865642" y="4786004"/>
                                      <a:ext cx="742570" cy="738773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Normal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Largo</a:t>
                                      </a:r>
                                    </a:p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Corto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500" name="CuadroTexto 78">
                                      <a:extLst>
                                        <a:ext uri="{FF2B5EF4-FFF2-40B4-BE49-F238E27FC236}">
                                          <a16:creationId xmlns:a16="http://schemas.microsoft.com/office/drawing/2014/main" id="{CC0E4154-A968-278F-EAB6-A33E936F8E36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9062807" y="5511284"/>
                                      <a:ext cx="1127488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BAV 2º tipo I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9501" name="CuadroTexto 79">
                                      <a:extLst>
                                        <a:ext uri="{FF2B5EF4-FFF2-40B4-BE49-F238E27FC236}">
                                          <a16:creationId xmlns:a16="http://schemas.microsoft.com/office/drawing/2014/main" id="{48B5D556-25FD-248E-4349-8297A5AB623D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9056309" y="5743106"/>
                                      <a:ext cx="1175578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>
                                      <a:noFill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>
                                      <a:lvl1pPr>
                                        <a:lnSpc>
                                          <a:spcPct val="90000"/>
                                        </a:lnSpc>
                                        <a:spcBef>
                                          <a:spcPts val="10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1pPr>
                                      <a:lvl2pPr marL="742950" indent="-28575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2pPr>
                                      <a:lvl3pPr marL="11430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3pPr>
                                      <a:lvl4pPr marL="16002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4pPr>
                                      <a:lvl5pPr marL="2057400" indent="-22860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lnSpc>
                                          <a:spcPct val="90000"/>
                                        </a:lnSpc>
                                        <a:spcBef>
                                          <a:spcPts val="5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anose="020B0604020202020204" pitchFamily="34" charset="0"/>
                                        <a:buChar char="•"/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Calibri" panose="020F0502020204030204" pitchFamily="34" charset="0"/>
                                        </a:defRPr>
                                      </a:lvl9pPr>
                                    </a:lstStyle>
                                    <a:p>
                                      <a:pPr marL="0" marR="0" lvl="0" indent="0" algn="l" defTabSz="914400" rtl="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ct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r>
                                        <a:rPr kumimoji="0" lang="es-ES" altLang="es-ES" sz="14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 pitchFamily="34" charset="0"/>
                                          <a:ea typeface="+mn-ea"/>
                                          <a:cs typeface="+mn-cs"/>
                                        </a:rPr>
                                        <a:t>BAV 2º tipo II</a:t>
                                      </a:r>
                                    </a:p>
                                  </p:txBody>
                                </p:sp>
                                <p:cxnSp>
                                  <p:nvCxnSpPr>
                                    <p:cNvPr id="81" name="Conector recto 80">
                                      <a:extLst>
                                        <a:ext uri="{FF2B5EF4-FFF2-40B4-BE49-F238E27FC236}">
                                          <a16:creationId xmlns:a16="http://schemas.microsoft.com/office/drawing/2014/main" id="{3A99184E-892C-9D44-6461-48389D7F69A6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7856331" y="4834543"/>
                                      <a:ext cx="0" cy="644620"/>
                                    </a:xfrm>
                                    <a:prstGeom prst="line">
                                      <a:avLst/>
                                    </a:prstGeom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82" name="Conector recto 81">
                                      <a:extLst>
                                        <a:ext uri="{FF2B5EF4-FFF2-40B4-BE49-F238E27FC236}">
                                          <a16:creationId xmlns:a16="http://schemas.microsoft.com/office/drawing/2014/main" id="{21F13F3A-14AC-BE52-81DA-1E8E22986C3F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4315924" y="4895439"/>
                                      <a:ext cx="0" cy="1364021"/>
                                    </a:xfrm>
                                    <a:prstGeom prst="line">
                                      <a:avLst/>
                                    </a:prstGeom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83" name="Conector recto 82">
                                      <a:extLst>
                                        <a:ext uri="{FF2B5EF4-FFF2-40B4-BE49-F238E27FC236}">
                                          <a16:creationId xmlns:a16="http://schemas.microsoft.com/office/drawing/2014/main" id="{04349830-9F21-3273-F4A5-093B84F3B3A4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6271880" y="4883762"/>
                                      <a:ext cx="0" cy="1074897"/>
                                    </a:xfrm>
                                    <a:prstGeom prst="line">
                                      <a:avLst/>
                                    </a:prstGeom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84" name="Conector recto 83">
                                      <a:extLst>
                                        <a:ext uri="{FF2B5EF4-FFF2-40B4-BE49-F238E27FC236}">
                                          <a16:creationId xmlns:a16="http://schemas.microsoft.com/office/drawing/2014/main" id="{5AD1EBBF-F73A-B467-80A9-FCAE3F1F4BB9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8670784" y="5612518"/>
                                      <a:ext cx="0" cy="744106"/>
                                    </a:xfrm>
                                    <a:prstGeom prst="line">
                                      <a:avLst/>
                                    </a:prstGeom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</p:grpSp>
                          </p:grpSp>
                          <p:sp>
                            <p:nvSpPr>
                              <p:cNvPr id="60" name="CuadroTexto 59">
                                <a:extLst>
                                  <a:ext uri="{FF2B5EF4-FFF2-40B4-BE49-F238E27FC236}">
                                    <a16:creationId xmlns:a16="http://schemas.microsoft.com/office/drawing/2014/main" id="{3E4F265D-B0A3-7336-1F23-B0AC6ECC8B70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624061" y="6417609"/>
                                <a:ext cx="1449679" cy="30782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s-ES" sz="14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>
                                        <a:lumMod val="95000"/>
                                        <a:lumOff val="5000"/>
                                      </a:prstClr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rPr>
                                  <a:t>No     </a:t>
                                </a:r>
                                <a:r>
                                  <a:rPr kumimoji="0" lang="es-ES" sz="14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rPr>
                                  <a:t>¿FC QRS?    </a:t>
                                </a:r>
                              </a:p>
                            </p:txBody>
                          </p:sp>
                          <p:sp>
                            <p:nvSpPr>
                              <p:cNvPr id="61" name="CuadroTexto 60">
                                <a:extLst>
                                  <a:ext uri="{FF2B5EF4-FFF2-40B4-BE49-F238E27FC236}">
                                    <a16:creationId xmlns:a16="http://schemas.microsoft.com/office/drawing/2014/main" id="{6BD37088-7423-A941-FD99-AAB1D14CD06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864859" y="6211203"/>
                                <a:ext cx="789062" cy="30782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s-ES" sz="14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>
                                        <a:lumMod val="95000"/>
                                        <a:lumOff val="5000"/>
                                      </a:prstClr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rPr>
                                  <a:t> &lt; 100 </a:t>
                                </a:r>
                                <a:r>
                                  <a:rPr kumimoji="0" lang="es-ES" sz="14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>
                                        <a:lumMod val="95000"/>
                                        <a:lumOff val="5000"/>
                                      </a:prstClr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/>
                                    <a:ea typeface="+mn-ea"/>
                                    <a:cs typeface="+mn-cs"/>
                                  </a:rPr>
                                  <a:t>   </a:t>
                                </a:r>
                                <a:endParaRPr kumimoji="0" lang="es-ES" sz="1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483" name="CuadroTexto 61">
                                <a:extLst>
                                  <a:ext uri="{FF2B5EF4-FFF2-40B4-BE49-F238E27FC236}">
                                    <a16:creationId xmlns:a16="http://schemas.microsoft.com/office/drawing/2014/main" id="{44C9E3EA-D31C-738E-43F2-EB28DD936F6D}"/>
                                  </a:ext>
                                </a:extLst>
                              </p:cNvPr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5909138" y="6616016"/>
                                <a:ext cx="708904" cy="30782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>
                                <a:spAutoFit/>
                              </a:bodyPr>
                              <a:lstStyle>
                                <a:lvl1pPr>
                                  <a:lnSpc>
                                    <a:spcPct val="90000"/>
                                  </a:lnSpc>
                                  <a:spcBef>
                                    <a:spcPts val="1000"/>
                                  </a:spcBef>
                                  <a:buFont typeface="Arial" panose="020B0604020202020204" pitchFamily="34" charset="0"/>
                                  <a:buChar char="•"/>
                                  <a:defRPr sz="2800"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1pPr>
                                <a:lvl2pPr marL="742950" indent="-285750">
                                  <a:lnSpc>
                                    <a:spcPct val="90000"/>
                                  </a:lnSpc>
                                  <a:spcBef>
                                    <a:spcPts val="500"/>
                                  </a:spcBef>
                                  <a:buFont typeface="Arial" panose="020B0604020202020204" pitchFamily="34" charset="0"/>
                                  <a:buChar char="•"/>
                                  <a:defRPr sz="2400"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2pPr>
                                <a:lvl3pPr marL="1143000" indent="-228600">
                                  <a:lnSpc>
                                    <a:spcPct val="90000"/>
                                  </a:lnSpc>
                                  <a:spcBef>
                                    <a:spcPts val="500"/>
                                  </a:spcBef>
                                  <a:buFont typeface="Arial" panose="020B0604020202020204" pitchFamily="34" charset="0"/>
                                  <a:buChar char="•"/>
                                  <a:defRPr sz="2000"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3pPr>
                                <a:lvl4pPr marL="1600200" indent="-228600">
                                  <a:lnSpc>
                                    <a:spcPct val="90000"/>
                                  </a:lnSpc>
                                  <a:spcBef>
                                    <a:spcPts val="500"/>
                                  </a:spcBef>
                                  <a:buFont typeface="Arial" panose="020B0604020202020204" pitchFamily="34" charset="0"/>
                                  <a:buChar char="•"/>
                                  <a:defRPr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4pPr>
                                <a:lvl5pPr marL="2057400" indent="-228600">
                                  <a:lnSpc>
                                    <a:spcPct val="90000"/>
                                  </a:lnSpc>
                                  <a:spcBef>
                                    <a:spcPts val="500"/>
                                  </a:spcBef>
                                  <a:buFont typeface="Arial" panose="020B0604020202020204" pitchFamily="34" charset="0"/>
                                  <a:buChar char="•"/>
                                  <a:defRPr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5pPr>
                                <a:lvl6pPr marL="2514600" indent="-228600" eaLnBrk="0" fontAlgn="base" hangingPunct="0">
                                  <a:lnSpc>
                                    <a:spcPct val="90000"/>
                                  </a:lnSpc>
                                  <a:spcBef>
                                    <a:spcPts val="500"/>
                                  </a:spcBef>
                                  <a:spcAft>
                                    <a:spcPct val="0"/>
                                  </a:spcAft>
                                  <a:buFont typeface="Arial" panose="020B0604020202020204" pitchFamily="34" charset="0"/>
                                  <a:buChar char="•"/>
                                  <a:defRPr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6pPr>
                                <a:lvl7pPr marL="2971800" indent="-228600" eaLnBrk="0" fontAlgn="base" hangingPunct="0">
                                  <a:lnSpc>
                                    <a:spcPct val="90000"/>
                                  </a:lnSpc>
                                  <a:spcBef>
                                    <a:spcPts val="500"/>
                                  </a:spcBef>
                                  <a:spcAft>
                                    <a:spcPct val="0"/>
                                  </a:spcAft>
                                  <a:buFont typeface="Arial" panose="020B0604020202020204" pitchFamily="34" charset="0"/>
                                  <a:buChar char="•"/>
                                  <a:defRPr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7pPr>
                                <a:lvl8pPr marL="3429000" indent="-228600" eaLnBrk="0" fontAlgn="base" hangingPunct="0">
                                  <a:lnSpc>
                                    <a:spcPct val="90000"/>
                                  </a:lnSpc>
                                  <a:spcBef>
                                    <a:spcPts val="500"/>
                                  </a:spcBef>
                                  <a:spcAft>
                                    <a:spcPct val="0"/>
                                  </a:spcAft>
                                  <a:buFont typeface="Arial" panose="020B0604020202020204" pitchFamily="34" charset="0"/>
                                  <a:buChar char="•"/>
                                  <a:defRPr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8pPr>
                                <a:lvl9pPr marL="3886200" indent="-228600" eaLnBrk="0" fontAlgn="base" hangingPunct="0">
                                  <a:lnSpc>
                                    <a:spcPct val="90000"/>
                                  </a:lnSpc>
                                  <a:spcBef>
                                    <a:spcPts val="500"/>
                                  </a:spcBef>
                                  <a:spcAft>
                                    <a:spcPct val="0"/>
                                  </a:spcAft>
                                  <a:buFont typeface="Arial" panose="020B0604020202020204" pitchFamily="34" charset="0"/>
                                  <a:buChar char="•"/>
                                  <a:defRPr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</a:defRPr>
                                </a:lvl9pPr>
                              </a:lstStyle>
                              <a:p>
                                <a:pPr marL="0" marR="0" lvl="0" indent="0" algn="l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ct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s-ES" altLang="es-ES" sz="14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+mn-ea"/>
                                    <a:cs typeface="+mn-cs"/>
                                  </a:rPr>
                                  <a:t>&gt; 100 </a:t>
                                </a:r>
                                <a:r>
                                  <a:rPr kumimoji="0" lang="es-ES" altLang="es-ES" sz="1400" b="1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+mn-ea"/>
                                    <a:cs typeface="+mn-cs"/>
                                  </a:rPr>
                                  <a:t> </a:t>
                                </a:r>
                                <a:r>
                                  <a:rPr kumimoji="0" lang="es-ES" altLang="es-ES" sz="14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libri" panose="020F0502020204030204" pitchFamily="34" charset="0"/>
                                    <a:ea typeface="+mn-ea"/>
                                    <a:cs typeface="+mn-cs"/>
                                  </a:rPr>
                                  <a:t> </a:t>
                                </a:r>
                                <a:endParaRPr kumimoji="0" lang="es-ES" altLang="es-ES" sz="14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cxnSp>
                            <p:nvCxnSpPr>
                              <p:cNvPr id="63" name="Conector recto 62">
                                <a:extLst>
                                  <a:ext uri="{FF2B5EF4-FFF2-40B4-BE49-F238E27FC236}">
                                    <a16:creationId xmlns:a16="http://schemas.microsoft.com/office/drawing/2014/main" id="{516CF60B-4080-808E-3DDD-CD0F78A03CF3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5889108" y="6291035"/>
                                <a:ext cx="0" cy="507186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  <p:cxnSp>
                      <p:nvCxnSpPr>
                        <p:cNvPr id="52" name="Conector recto 51">
                          <a:extLst>
                            <a:ext uri="{FF2B5EF4-FFF2-40B4-BE49-F238E27FC236}">
                              <a16:creationId xmlns:a16="http://schemas.microsoft.com/office/drawing/2014/main" id="{34C9DB52-6EAD-DA9F-5936-17E651ABCCC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7128219" y="6102372"/>
                          <a:ext cx="0" cy="376293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3" name="CuadroTexto 52">
                          <a:extLst>
                            <a:ext uri="{FF2B5EF4-FFF2-40B4-BE49-F238E27FC236}">
                              <a16:creationId xmlns:a16="http://schemas.microsoft.com/office/drawing/2014/main" id="{8438E73D-9FE0-F4F5-E5EB-08E4EF60493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616539" y="6003933"/>
                          <a:ext cx="1220304" cy="30782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s-ES" sz="1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&lt; 0,12´ </a:t>
                          </a:r>
                          <a:r>
                            <a:rPr kumimoji="0" lang="es-ES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s-E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Nodal</a:t>
                          </a:r>
                          <a:r>
                            <a:rPr kumimoji="0" lang="es-ES" sz="1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p:txBody>
                    </p:sp>
                  </p:grpSp>
                </p:grpSp>
                <p:cxnSp>
                  <p:nvCxnSpPr>
                    <p:cNvPr id="47" name="Conector recto 46">
                      <a:extLst>
                        <a:ext uri="{FF2B5EF4-FFF2-40B4-BE49-F238E27FC236}">
                          <a16:creationId xmlns:a16="http://schemas.microsoft.com/office/drawing/2014/main" id="{B8D11F28-F035-D435-2033-EBE61BAE2D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02006" y="6437597"/>
                      <a:ext cx="0" cy="376292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CuadroTexto 47">
                      <a:extLst>
                        <a:ext uri="{FF2B5EF4-FFF2-40B4-BE49-F238E27FC236}">
                          <a16:creationId xmlns:a16="http://schemas.microsoft.com/office/drawing/2014/main" id="{FE0554B1-49B8-DC56-A26B-4F6DD602E5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79357" y="6353446"/>
                      <a:ext cx="3276159" cy="523297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0,12´  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TPSV (TRIN, TRAV),</a:t>
                      </a:r>
                      <a:r>
                        <a:rPr kumimoji="0" lang="es-E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TN, Flutter A 2:1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≥ 0,12´  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TV, TSV aberrante</a:t>
                      </a: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TSV </a:t>
                      </a:r>
                      <a:r>
                        <a:rPr kumimoji="0" lang="es-E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antidrómica</a:t>
                      </a:r>
                      <a:endParaRPr kumimoji="0" lang="es-E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2FA86C8-E807-6EA8-AED4-108A9AB3D91A}"/>
                    </a:ext>
                  </a:extLst>
                </p:cNvPr>
                <p:cNvSpPr txBox="1"/>
                <p:nvPr/>
              </p:nvSpPr>
              <p:spPr bwMode="auto">
                <a:xfrm>
                  <a:off x="6434285" y="6019718"/>
                  <a:ext cx="1520673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¿Anchura QRS?    </a:t>
                  </a:r>
                </a:p>
              </p:txBody>
            </p:sp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65949131-61AB-7FD7-9CA3-4B5ADBE4353A}"/>
                    </a:ext>
                  </a:extLst>
                </p:cNvPr>
                <p:cNvSpPr txBox="1"/>
                <p:nvPr/>
              </p:nvSpPr>
              <p:spPr bwMode="auto">
                <a:xfrm>
                  <a:off x="6448135" y="6504631"/>
                  <a:ext cx="1520673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¿Anchura QRS?    </a:t>
                  </a:r>
                </a:p>
              </p:txBody>
            </p:sp>
          </p:grp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C12657E7-00A6-FAFB-69A2-E644E90151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66492" y="6466536"/>
                <a:ext cx="0" cy="3762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>
                <a:extLst>
                  <a:ext uri="{FF2B5EF4-FFF2-40B4-BE49-F238E27FC236}">
                    <a16:creationId xmlns:a16="http://schemas.microsoft.com/office/drawing/2014/main" id="{8F4BE8D8-1B79-63F0-7207-364A539718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66487" y="5981630"/>
                <a:ext cx="0" cy="3762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A3800BB-C77B-2B24-D5F8-B1BAB2F16094}"/>
                </a:ext>
              </a:extLst>
            </p:cNvPr>
            <p:cNvSpPr txBox="1"/>
            <p:nvPr/>
          </p:nvSpPr>
          <p:spPr>
            <a:xfrm>
              <a:off x="9250645" y="618209"/>
              <a:ext cx="2607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NORMAS DE APLICACION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6DA044-2C9F-8915-957A-A5A6F45393F9}"/>
              </a:ext>
            </a:extLst>
          </p:cNvPr>
          <p:cNvSpPr txBox="1"/>
          <p:nvPr/>
        </p:nvSpPr>
        <p:spPr>
          <a:xfrm>
            <a:off x="9361485" y="161012"/>
            <a:ext cx="201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IMPORTANCIA QRS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AF007ECA-471E-8D21-6E42-C9626A8B7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27" y="6037768"/>
            <a:ext cx="1687035" cy="64231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AC1DDCDE-0D2C-07EA-EDDF-1912A443A2B3}"/>
              </a:ext>
            </a:extLst>
          </p:cNvPr>
          <p:cNvSpPr txBox="1"/>
          <p:nvPr/>
        </p:nvSpPr>
        <p:spPr>
          <a:xfrm>
            <a:off x="126349" y="5093358"/>
            <a:ext cx="200237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2060"/>
                </a:solidFill>
              </a:rPr>
              <a:t>Elaboración propia</a:t>
            </a:r>
            <a:endParaRPr lang="es-ES_tradnl" sz="1200" dirty="0">
              <a:solidFill>
                <a:srgbClr val="002060"/>
              </a:solidFill>
            </a:endParaRPr>
          </a:p>
          <a:p>
            <a:r>
              <a:rPr lang="es-ES_tradnl" sz="1200" dirty="0">
                <a:solidFill>
                  <a:srgbClr val="002060"/>
                </a:solidFill>
              </a:rPr>
              <a:t>Dr. Francisco Romero Morales</a:t>
            </a:r>
          </a:p>
          <a:p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20B9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CES 061 Andalucía SP Jaén</a:t>
            </a:r>
          </a:p>
          <a:p>
            <a:endParaRPr lang="es-E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5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77FEE-C805-5B49-8BAB-9B86A5A4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52" y="11644"/>
            <a:ext cx="11986747" cy="1325563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002060"/>
                </a:solidFill>
              </a:rPr>
              <a:t>QRS ancho. ¿V </a:t>
            </a:r>
            <a:r>
              <a:rPr lang="es-ES" sz="3200" b="1" dirty="0" err="1">
                <a:solidFill>
                  <a:srgbClr val="002060"/>
                </a:solidFill>
              </a:rPr>
              <a:t>ó</a:t>
            </a:r>
            <a:r>
              <a:rPr lang="es-ES" sz="3200" b="1" dirty="0">
                <a:solidFill>
                  <a:srgbClr val="002060"/>
                </a:solidFill>
              </a:rPr>
              <a:t> SV aberrante (BCR previo, BCR funcional) o </a:t>
            </a:r>
            <a:r>
              <a:rPr lang="es-ES" sz="3200" b="1" dirty="0" err="1">
                <a:solidFill>
                  <a:srgbClr val="002060"/>
                </a:solidFill>
              </a:rPr>
              <a:t>antidrómico</a:t>
            </a:r>
            <a:r>
              <a:rPr lang="es-ES" sz="3200" b="1" dirty="0">
                <a:solidFill>
                  <a:srgbClr val="002060"/>
                </a:solidFill>
              </a:rPr>
              <a:t> *? 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68B53DB-61AA-9445-6D38-4B0D71EC1DE5}"/>
              </a:ext>
            </a:extLst>
          </p:cNvPr>
          <p:cNvGrpSpPr/>
          <p:nvPr/>
        </p:nvGrpSpPr>
        <p:grpSpPr>
          <a:xfrm>
            <a:off x="418481" y="1315438"/>
            <a:ext cx="6476994" cy="4425845"/>
            <a:chOff x="643331" y="1293658"/>
            <a:chExt cx="8065954" cy="530576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720187E-7F4D-4A0C-0CA1-457D932C2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31" y="1417818"/>
              <a:ext cx="7772400" cy="5181600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EA05DD7-0350-C917-365E-1E7B22DFB287}"/>
                </a:ext>
              </a:extLst>
            </p:cNvPr>
            <p:cNvSpPr/>
            <p:nvPr/>
          </p:nvSpPr>
          <p:spPr>
            <a:xfrm>
              <a:off x="6925456" y="1293658"/>
              <a:ext cx="1783829" cy="3218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0D7057-6BF1-5B15-AB32-6B73B7A69A28}"/>
              </a:ext>
            </a:extLst>
          </p:cNvPr>
          <p:cNvSpPr txBox="1"/>
          <p:nvPr/>
        </p:nvSpPr>
        <p:spPr>
          <a:xfrm>
            <a:off x="10050945" y="843854"/>
            <a:ext cx="1656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ECG 12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C37FC34-4314-B17D-BE49-22FEF314253F}"/>
              </a:ext>
            </a:extLst>
          </p:cNvPr>
          <p:cNvCxnSpPr>
            <a:cxnSpLocks/>
          </p:cNvCxnSpPr>
          <p:nvPr/>
        </p:nvCxnSpPr>
        <p:spPr>
          <a:xfrm>
            <a:off x="6779670" y="4538319"/>
            <a:ext cx="109016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61DB7CD4-8CB6-A995-2319-7BE99B11F6EA}"/>
              </a:ext>
            </a:extLst>
          </p:cNvPr>
          <p:cNvSpPr txBox="1"/>
          <p:nvPr/>
        </p:nvSpPr>
        <p:spPr>
          <a:xfrm>
            <a:off x="3522693" y="1075597"/>
            <a:ext cx="422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Criterios Dr. Brugada. 1991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463D73-DB46-A56A-C98C-62528D95B6B8}"/>
              </a:ext>
            </a:extLst>
          </p:cNvPr>
          <p:cNvSpPr txBox="1"/>
          <p:nvPr/>
        </p:nvSpPr>
        <p:spPr>
          <a:xfrm>
            <a:off x="342635" y="6099418"/>
            <a:ext cx="110111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Brugada, P.; Brugada, J.; Mont, L.;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Smeets,J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.;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Andries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, E.W.. A new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approach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to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the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differential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diagnosis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of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a regular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tachycardia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with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a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wide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QRS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complex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. </a:t>
            </a:r>
            <a:r>
              <a:rPr kumimoji="0" lang="es-ES" sz="8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Circulation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 1991;83:1649–1659</a:t>
            </a:r>
            <a:r>
              <a:rPr kumimoji="0" lang="es-E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NeueBoldCondensed"/>
                <a:ea typeface="+mn-ea"/>
                <a:cs typeface="+mn-cs"/>
              </a:rPr>
              <a:t>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949C571-32A8-9729-E54B-E17D4EB4A708}"/>
              </a:ext>
            </a:extLst>
          </p:cNvPr>
          <p:cNvGrpSpPr/>
          <p:nvPr/>
        </p:nvGrpSpPr>
        <p:grpSpPr>
          <a:xfrm>
            <a:off x="6699528" y="1461579"/>
            <a:ext cx="5007576" cy="2484816"/>
            <a:chOff x="6699528" y="1780073"/>
            <a:chExt cx="5007576" cy="24848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BAF9E2A8-3F3D-29DF-14F0-70576DF9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1363" y="1780073"/>
              <a:ext cx="3445741" cy="2484816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A6915D5-162B-EC48-B5EF-8E1439EB4990}"/>
                </a:ext>
              </a:extLst>
            </p:cNvPr>
            <p:cNvSpPr txBox="1"/>
            <p:nvPr/>
          </p:nvSpPr>
          <p:spPr>
            <a:xfrm>
              <a:off x="6699528" y="2851726"/>
              <a:ext cx="1192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203864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Patrón BCRI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184D6E9-CB81-CA39-7AC9-B28F96C6E8E2}"/>
              </a:ext>
            </a:extLst>
          </p:cNvPr>
          <p:cNvGrpSpPr/>
          <p:nvPr/>
        </p:nvGrpSpPr>
        <p:grpSpPr>
          <a:xfrm>
            <a:off x="6586508" y="3806201"/>
            <a:ext cx="5480355" cy="2298700"/>
            <a:chOff x="6699523" y="4274710"/>
            <a:chExt cx="5480355" cy="2298700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46C4B73-009F-2D51-2FC7-419B80A1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3178" y="4274710"/>
              <a:ext cx="4076700" cy="2298700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608FE35-04D1-F94E-F2A9-A13EEFB4AD3E}"/>
                </a:ext>
              </a:extLst>
            </p:cNvPr>
            <p:cNvSpPr txBox="1"/>
            <p:nvPr/>
          </p:nvSpPr>
          <p:spPr>
            <a:xfrm>
              <a:off x="6699523" y="5470231"/>
              <a:ext cx="1267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203864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Patrón BCRD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5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A33D1D5E-9F76-F14F-89EF-C8B32A350201}"/>
              </a:ext>
            </a:extLst>
          </p:cNvPr>
          <p:cNvSpPr txBox="1">
            <a:spLocks noChangeArrowheads="1"/>
          </p:cNvSpPr>
          <p:nvPr/>
        </p:nvSpPr>
        <p:spPr>
          <a:xfrm>
            <a:off x="1657350" y="2023101"/>
            <a:ext cx="5829300" cy="10972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5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rgbClr val="1F436D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s-ES" sz="3300" b="1" i="0" u="none" strike="noStrike" kern="1200" cap="none" spc="0" normalizeH="0" baseline="0" noProof="0" dirty="0">
              <a:ln>
                <a:noFill/>
              </a:ln>
              <a:solidFill>
                <a:srgbClr val="00285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B37AE65-CF86-81DD-6F34-E4A216DA59C9}"/>
              </a:ext>
            </a:extLst>
          </p:cNvPr>
          <p:cNvSpPr txBox="1">
            <a:spLocks/>
          </p:cNvSpPr>
          <p:nvPr/>
        </p:nvSpPr>
        <p:spPr>
          <a:xfrm>
            <a:off x="702707" y="436439"/>
            <a:ext cx="6383894" cy="2145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</a:t>
            </a:r>
            <a:r>
              <a:rPr lang="es-ES_tradnl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quemas de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dirty="0">
                <a:solidFill>
                  <a:srgbClr val="3DF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3DF6C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DF6C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DCAA0A-CCF6-D5F6-52E8-34775EB6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511" y="1099824"/>
            <a:ext cx="4638575" cy="3088135"/>
          </a:xfrm>
          <a:prstGeom prst="roundRect">
            <a:avLst>
              <a:gd name="adj" fmla="val 431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A1DF482-23C0-EBC0-6867-EC5F44F6A88C}"/>
              </a:ext>
            </a:extLst>
          </p:cNvPr>
          <p:cNvSpPr txBox="1"/>
          <p:nvPr/>
        </p:nvSpPr>
        <p:spPr>
          <a:xfrm>
            <a:off x="783298" y="3193439"/>
            <a:ext cx="330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 propia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7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Francisco Romero Morales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CES 061 Andalucía SP Jaén</a:t>
            </a:r>
          </a:p>
        </p:txBody>
      </p:sp>
    </p:spTree>
    <p:extLst>
      <p:ext uri="{BB962C8B-B14F-4D97-AF65-F5344CB8AC3E}">
        <p14:creationId xmlns:p14="http://schemas.microsoft.com/office/powerpoint/2010/main" val="3235628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70323" y="2094272"/>
            <a:ext cx="275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Inconsciente con respiración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 anormal o ausente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077200" y="2555935"/>
            <a:ext cx="226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Avisar SEM - 112 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equipo de reanimación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773076" y="2997256"/>
            <a:ext cx="271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RCP 30:2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Conectar monitor desfibrilador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773076" y="3749820"/>
            <a:ext cx="2715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Evaluar ritmo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954589" y="4262451"/>
            <a:ext cx="271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Desfibrilable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(FV / TV sin pulso)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770370" y="4274658"/>
            <a:ext cx="271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No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desfibrilable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(asistolia / AESP)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954589" y="5526062"/>
            <a:ext cx="2715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Reinicie inmediatamente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 compresiones (30:2) durante 2 min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 pitchFamily="50" charset="0"/>
              <a:ea typeface="+mn-ea"/>
              <a:cs typeface="+mn-cs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622884" y="5526062"/>
            <a:ext cx="2715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Reinicie inmediatamente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 compresiones (30:2) durante 2 min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 pitchFamily="50" charset="0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73076" y="5546058"/>
            <a:ext cx="2715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Retorno a la circulación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 espontánea (RCE)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 pitchFamily="50" charset="0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057343" y="5034395"/>
            <a:ext cx="2396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 pitchFamily="50" charset="0"/>
                <a:ea typeface="+mn-ea"/>
                <a:cs typeface="+mn-cs"/>
              </a:rPr>
              <a:t>1 descarga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 pitchFamily="50" charset="0"/>
              <a:ea typeface="+mn-ea"/>
              <a:cs typeface="+mn-cs"/>
            </a:endParaRPr>
          </a:p>
        </p:txBody>
      </p:sp>
      <p:pic>
        <p:nvPicPr>
          <p:cNvPr id="8" name="7 Imagen" descr="SVA  ERC.png">
            <a:extLst>
              <a:ext uri="{FF2B5EF4-FFF2-40B4-BE49-F238E27FC236}">
                <a16:creationId xmlns:a16="http://schemas.microsoft.com/office/drawing/2014/main" id="{A945754B-4945-C92C-6032-53408C837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2" y="1"/>
            <a:ext cx="11989941" cy="63288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D6E641-8F6D-737C-2096-59E8CAF0ABCE}"/>
              </a:ext>
            </a:extLst>
          </p:cNvPr>
          <p:cNvSpPr txBox="1"/>
          <p:nvPr/>
        </p:nvSpPr>
        <p:spPr>
          <a:xfrm>
            <a:off x="7315729" y="6396294"/>
            <a:ext cx="4592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European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Resuscitation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Council </a:t>
            </a:r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Guidelines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2021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Adult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advanced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life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support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Resuscitation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2021 Apr:161:115-151.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doi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10.1016/j.resuscitation.2021.02.010. 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5049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3C0152A-FAE8-BF30-1D23-CC48FBCE9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56" y="14990"/>
            <a:ext cx="11693237" cy="68430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DECA335-8154-D366-D4E8-A6CABEA49753}"/>
              </a:ext>
            </a:extLst>
          </p:cNvPr>
          <p:cNvSpPr txBox="1"/>
          <p:nvPr/>
        </p:nvSpPr>
        <p:spPr>
          <a:xfrm>
            <a:off x="7315729" y="6396294"/>
            <a:ext cx="4592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European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Resuscitation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Council </a:t>
            </a:r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Guidelines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2021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Adult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advanced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life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support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Resuscitation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2021 Apr:161:115-151.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doi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10.1016/j.resuscitation.2021.02.010. 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9906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3">
            <a:extLst>
              <a:ext uri="{FF2B5EF4-FFF2-40B4-BE49-F238E27FC236}">
                <a16:creationId xmlns:a16="http://schemas.microsoft.com/office/drawing/2014/main" id="{40D8F50E-9B94-DC43-9034-338867B22F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8463" y="195431"/>
            <a:ext cx="990868" cy="7528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3CAA7F-2C40-B043-A860-673F47C41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190" y="91719"/>
            <a:ext cx="5246555" cy="67496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B1F558-1082-D346-B9C1-51341AA6A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46" y="3117955"/>
            <a:ext cx="3800939" cy="131694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5AF0F49-1D50-24DE-9ECD-4F6FCD9867DC}"/>
              </a:ext>
            </a:extLst>
          </p:cNvPr>
          <p:cNvSpPr txBox="1"/>
          <p:nvPr/>
        </p:nvSpPr>
        <p:spPr>
          <a:xfrm>
            <a:off x="9575096" y="6119950"/>
            <a:ext cx="24806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European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Resuscitation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Council </a:t>
            </a:r>
            <a:r>
              <a:rPr lang="es-ES" sz="9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Guidelines</a:t>
            </a:r>
            <a:r>
              <a:rPr lang="es-ES" sz="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2021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Adult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advanced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life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support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Resuscitation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2021 Apr:161:115-151. </a:t>
            </a:r>
            <a:r>
              <a:rPr lang="es-E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doi</a:t>
            </a:r>
            <a:r>
              <a:rPr lang="es-E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10.1016/j.resuscitation.2021.02.010. 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24026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M_AW_PPT COLORS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F0BE"/>
      </a:accent2>
      <a:accent3>
        <a:srgbClr val="00596E"/>
      </a:accent3>
      <a:accent4>
        <a:srgbClr val="008C93"/>
      </a:accent4>
      <a:accent5>
        <a:srgbClr val="00BEA0"/>
      </a:accent5>
      <a:accent6>
        <a:srgbClr val="8700D3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ALM_AW_PPT COLORS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F0BE"/>
      </a:accent2>
      <a:accent3>
        <a:srgbClr val="00596E"/>
      </a:accent3>
      <a:accent4>
        <a:srgbClr val="008C93"/>
      </a:accent4>
      <a:accent5>
        <a:srgbClr val="00BEA0"/>
      </a:accent5>
      <a:accent6>
        <a:srgbClr val="8700D3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4770E8028BEF419408A3D588AC408B" ma:contentTypeVersion="15" ma:contentTypeDescription="Create a new document." ma:contentTypeScope="" ma:versionID="21c48a6d332fdb9c0a1f946408e7276a">
  <xsd:schema xmlns:xsd="http://www.w3.org/2001/XMLSchema" xmlns:xs="http://www.w3.org/2001/XMLSchema" xmlns:p="http://schemas.microsoft.com/office/2006/metadata/properties" xmlns:ns3="e17e25e7-a415-4968-aaa2-77ef345282c2" xmlns:ns4="18f6d419-8f09-4dd9-860c-6e9224f6ddf0" targetNamespace="http://schemas.microsoft.com/office/2006/metadata/properties" ma:root="true" ma:fieldsID="fa47a035dafe628b3cb66b6db66fb7b7" ns3:_="" ns4:_="">
    <xsd:import namespace="e17e25e7-a415-4968-aaa2-77ef345282c2"/>
    <xsd:import namespace="18f6d419-8f09-4dd9-860c-6e9224f6ddf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e25e7-a415-4968-aaa2-77ef345282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6d419-8f09-4dd9-860c-6e9224f6ddf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17e25e7-a415-4968-aaa2-77ef345282c2" xsi:nil="true"/>
  </documentManagement>
</p:properties>
</file>

<file path=customXml/itemProps1.xml><?xml version="1.0" encoding="utf-8"?>
<ds:datastoreItem xmlns:ds="http://schemas.openxmlformats.org/officeDocument/2006/customXml" ds:itemID="{02E17591-A178-482F-B419-D57E6607BA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7e25e7-a415-4968-aaa2-77ef345282c2"/>
    <ds:schemaRef ds:uri="18f6d419-8f09-4dd9-860c-6e9224f6dd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5275BD-5870-4288-AD93-0CC259943F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DBB305-5019-487A-8CCA-D5172CD3DB65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8f6d419-8f09-4dd9-860c-6e9224f6ddf0"/>
    <ds:schemaRef ds:uri="http://schemas.openxmlformats.org/package/2006/metadata/core-properties"/>
    <ds:schemaRef ds:uri="http://www.w3.org/XML/1998/namespace"/>
    <ds:schemaRef ds:uri="e17e25e7-a415-4968-aaa2-77ef345282c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1887</Words>
  <Application>Microsoft Office PowerPoint</Application>
  <PresentationFormat>Panorámica</PresentationFormat>
  <Paragraphs>319</Paragraphs>
  <Slides>39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50" baseType="lpstr">
      <vt:lpstr>Aptos</vt:lpstr>
      <vt:lpstr>Arial</vt:lpstr>
      <vt:lpstr>Avenir</vt:lpstr>
      <vt:lpstr>Calibri</vt:lpstr>
      <vt:lpstr>Helvetica</vt:lpstr>
      <vt:lpstr>HelveticaNeueBoldCondensed</vt:lpstr>
      <vt:lpstr>Lucida Sans</vt:lpstr>
      <vt:lpstr>Roboto</vt:lpstr>
      <vt:lpstr>Verdana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QRS ancho. ¿V ó SV aberrante (BCR previo, BCR funcional) o antidrómico *?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ACCESO AL LIBRO  “PROCESO CARDIOLÓGICO MANUAL PARA LOS EQUIPOS DE ATENCION SANITARIA PREHOSPITALARIA” 061. JUNTA DE ANDALUCIA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Rocio Garcia Tome</dc:creator>
  <cp:lastModifiedBy>Rocio Garcia Tome</cp:lastModifiedBy>
  <cp:revision>2</cp:revision>
  <dcterms:created xsi:type="dcterms:W3CDTF">2024-09-26T16:02:23Z</dcterms:created>
  <dcterms:modified xsi:type="dcterms:W3CDTF">2024-10-14T14:17:57Z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2024-09-26T16:33:01Z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0926aeea-8d3b-4e96-b427-5d2a4b8e131c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Office Theme:5\1_Office Theme:5</vt:lpwstr>
  </property>
  <property fmtid="{D5CDD505-2E9C-101B-9397-08002B2CF9AE}" pid="10" name="ClassificationContentMarkingHeaderText">
    <vt:lpwstr>INTERNAL USE</vt:lpwstr>
  </property>
  <property fmtid="{D5CDD505-2E9C-101B-9397-08002B2CF9AE}" pid="11" name="ContentTypeId">
    <vt:lpwstr>0x010100FF4770E8028BEF419408A3D588AC408B</vt:lpwstr>
  </property>
</Properties>
</file>