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tmp" ContentType="image/p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4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comments/modernComment_7FFFC921_D1547A4F.xml" ContentType="application/vnd.ms-powerpoint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506_E37F3444.xml" ContentType="application/vnd.ms-powerpoint.comments+xml"/>
  <Override PartName="/ppt/notesSlides/notesSlide5.xml" ContentType="application/vnd.openxmlformats-officedocument.presentationml.notesSlide+xml"/>
  <Override PartName="/ppt/comments/modernComment_507_A1F4761D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omments/modernComment_7FFFC9B5_17B2C467.xml" ContentType="application/vnd.ms-powerpoint.comments+xml"/>
  <Override PartName="/ppt/comments/modernComment_7FFFC9B6_B7158238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7" r:id="rId4"/>
    <p:sldMasterId id="2147483813" r:id="rId5"/>
    <p:sldMasterId id="2147483835" r:id="rId6"/>
    <p:sldMasterId id="2147483861" r:id="rId7"/>
    <p:sldMasterId id="2147483882" r:id="rId8"/>
  </p:sldMasterIdLst>
  <p:notesMasterIdLst>
    <p:notesMasterId r:id="rId78"/>
  </p:notesMasterIdLst>
  <p:handoutMasterIdLst>
    <p:handoutMasterId r:id="rId79"/>
  </p:handoutMasterIdLst>
  <p:sldIdLst>
    <p:sldId id="2147469601" r:id="rId9"/>
    <p:sldId id="2147469746" r:id="rId10"/>
    <p:sldId id="2147469747" r:id="rId11"/>
    <p:sldId id="2147469616" r:id="rId12"/>
    <p:sldId id="2147469673" r:id="rId13"/>
    <p:sldId id="354" r:id="rId14"/>
    <p:sldId id="355" r:id="rId15"/>
    <p:sldId id="1242" r:id="rId16"/>
    <p:sldId id="357" r:id="rId17"/>
    <p:sldId id="1268" r:id="rId18"/>
    <p:sldId id="329" r:id="rId19"/>
    <p:sldId id="333" r:id="rId20"/>
    <p:sldId id="362" r:id="rId21"/>
    <p:sldId id="347" r:id="rId22"/>
    <p:sldId id="365" r:id="rId23"/>
    <p:sldId id="366" r:id="rId24"/>
    <p:sldId id="367" r:id="rId25"/>
    <p:sldId id="368" r:id="rId26"/>
    <p:sldId id="370" r:id="rId27"/>
    <p:sldId id="358" r:id="rId28"/>
    <p:sldId id="369" r:id="rId29"/>
    <p:sldId id="1285" r:id="rId30"/>
    <p:sldId id="374" r:id="rId31"/>
    <p:sldId id="406" r:id="rId32"/>
    <p:sldId id="1286" r:id="rId33"/>
    <p:sldId id="1287" r:id="rId34"/>
    <p:sldId id="375" r:id="rId35"/>
    <p:sldId id="377" r:id="rId36"/>
    <p:sldId id="376" r:id="rId37"/>
    <p:sldId id="1289" r:id="rId38"/>
    <p:sldId id="1288" r:id="rId39"/>
    <p:sldId id="1299" r:id="rId40"/>
    <p:sldId id="279" r:id="rId41"/>
    <p:sldId id="1301" r:id="rId42"/>
    <p:sldId id="371" r:id="rId43"/>
    <p:sldId id="274" r:id="rId44"/>
    <p:sldId id="378" r:id="rId45"/>
    <p:sldId id="2147469681" r:id="rId46"/>
    <p:sldId id="409" r:id="rId47"/>
    <p:sldId id="1253" r:id="rId48"/>
    <p:sldId id="415" r:id="rId49"/>
    <p:sldId id="411" r:id="rId50"/>
    <p:sldId id="383" r:id="rId51"/>
    <p:sldId id="353" r:id="rId52"/>
    <p:sldId id="381" r:id="rId53"/>
    <p:sldId id="386" r:id="rId54"/>
    <p:sldId id="387" r:id="rId55"/>
    <p:sldId id="1302" r:id="rId56"/>
    <p:sldId id="1303" r:id="rId57"/>
    <p:sldId id="1304" r:id="rId58"/>
    <p:sldId id="275" r:id="rId59"/>
    <p:sldId id="1310" r:id="rId60"/>
    <p:sldId id="1306" r:id="rId61"/>
    <p:sldId id="1290" r:id="rId62"/>
    <p:sldId id="1291" r:id="rId63"/>
    <p:sldId id="1294" r:id="rId64"/>
    <p:sldId id="1295" r:id="rId65"/>
    <p:sldId id="1296" r:id="rId66"/>
    <p:sldId id="1309" r:id="rId67"/>
    <p:sldId id="1311" r:id="rId68"/>
    <p:sldId id="1312" r:id="rId69"/>
    <p:sldId id="372" r:id="rId70"/>
    <p:sldId id="389" r:id="rId71"/>
    <p:sldId id="373" r:id="rId72"/>
    <p:sldId id="1313" r:id="rId73"/>
    <p:sldId id="344" r:id="rId74"/>
    <p:sldId id="2147469749" r:id="rId75"/>
    <p:sldId id="2147469750" r:id="rId76"/>
    <p:sldId id="2147469614" r:id="rId77"/>
  </p:sldIdLst>
  <p:sldSz cx="9144000" cy="5143500" type="screen16x9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orient="horz" pos="735" userDrawn="1">
          <p15:clr>
            <a:srgbClr val="A4A3A4"/>
          </p15:clr>
        </p15:guide>
        <p15:guide id="4" orient="horz" pos="275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F20C2CE-E815-A0CF-74D4-831C537B5B87}" name="Rocio Garcia Tome" initials="RG" userId="S::rgarcia4@almirall.com::446d930b-a587-4406-a64b-ed49b2b521f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E6B5"/>
    <a:srgbClr val="000000"/>
    <a:srgbClr val="3C3C3C"/>
    <a:srgbClr val="FFCCFF"/>
    <a:srgbClr val="FF99FF"/>
    <a:srgbClr val="9060B4"/>
    <a:srgbClr val="00285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766A35-85C0-2FE2-D820-25865B33B0AB}" v="1" dt="2024-11-26T17:25:34.9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15" autoAdjust="0"/>
    <p:restoredTop sz="93969" autoAdjust="0"/>
  </p:normalViewPr>
  <p:slideViewPr>
    <p:cSldViewPr snapToGrid="0" snapToObjects="1" showGuides="1">
      <p:cViewPr varScale="1">
        <p:scale>
          <a:sx n="80" d="100"/>
          <a:sy n="80" d="100"/>
        </p:scale>
        <p:origin x="1064" y="44"/>
      </p:cViewPr>
      <p:guideLst>
        <p:guide pos="2880"/>
        <p:guide orient="horz" pos="735"/>
        <p:guide orient="horz" pos="275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58" d="100"/>
          <a:sy n="158" d="100"/>
        </p:scale>
        <p:origin x="412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microsoft.com/office/2016/11/relationships/changesInfo" Target="changesInfos/changesInfo1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presProps" Target="presProps.xml"/><Relationship Id="rId85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86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3.xml"/><Relationship Id="rId2" Type="http://schemas.openxmlformats.org/officeDocument/2006/relationships/customXml" Target="../customXml/item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61" Type="http://schemas.openxmlformats.org/officeDocument/2006/relationships/slide" Target="slides/slide53.xml"/><Relationship Id="rId8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 Turmo Cortés" userId="S::aturmo@almirall.com::f2a469c2-b4dc-4f31-85bc-035a46c60989" providerId="AD" clId="Web-{3D2CCF51-9688-487C-B154-497B3704C0A9}"/>
    <pc:docChg chg="addSld modSld">
      <pc:chgData name="Ana Turmo Cortés" userId="S::aturmo@almirall.com::f2a469c2-b4dc-4f31-85bc-035a46c60989" providerId="AD" clId="Web-{3D2CCF51-9688-487C-B154-497B3704C0A9}" dt="2024-11-19T07:37:18.816" v="11" actId="1076"/>
      <pc:docMkLst>
        <pc:docMk/>
      </pc:docMkLst>
      <pc:sldChg chg="addSp delSp modSp new">
        <pc:chgData name="Ana Turmo Cortés" userId="S::aturmo@almirall.com::f2a469c2-b4dc-4f31-85bc-035a46c60989" providerId="AD" clId="Web-{3D2CCF51-9688-487C-B154-497B3704C0A9}" dt="2024-11-19T07:37:18.816" v="11" actId="1076"/>
        <pc:sldMkLst>
          <pc:docMk/>
          <pc:sldMk cId="791117409" sldId="2147469748"/>
        </pc:sldMkLst>
        <pc:spChg chg="del">
          <ac:chgData name="Ana Turmo Cortés" userId="S::aturmo@almirall.com::f2a469c2-b4dc-4f31-85bc-035a46c60989" providerId="AD" clId="Web-{3D2CCF51-9688-487C-B154-497B3704C0A9}" dt="2024-11-19T07:36:29.345" v="2"/>
          <ac:spMkLst>
            <pc:docMk/>
            <pc:sldMk cId="791117409" sldId="2147469748"/>
            <ac:spMk id="2" creationId="{8EFA4FA5-C6F8-B645-A9CF-21F62F7E27CB}"/>
          </ac:spMkLst>
        </pc:spChg>
        <pc:spChg chg="del">
          <ac:chgData name="Ana Turmo Cortés" userId="S::aturmo@almirall.com::f2a469c2-b4dc-4f31-85bc-035a46c60989" providerId="AD" clId="Web-{3D2CCF51-9688-487C-B154-497B3704C0A9}" dt="2024-11-19T07:36:29.345" v="1"/>
          <ac:spMkLst>
            <pc:docMk/>
            <pc:sldMk cId="791117409" sldId="2147469748"/>
            <ac:spMk id="3" creationId="{770FC8B1-82B3-A8A9-469E-0247E4C3E03A}"/>
          </ac:spMkLst>
        </pc:spChg>
        <pc:spChg chg="add mod">
          <ac:chgData name="Ana Turmo Cortés" userId="S::aturmo@almirall.com::f2a469c2-b4dc-4f31-85bc-035a46c60989" providerId="AD" clId="Web-{3D2CCF51-9688-487C-B154-497B3704C0A9}" dt="2024-11-19T07:36:49.002" v="4" actId="14100"/>
          <ac:spMkLst>
            <pc:docMk/>
            <pc:sldMk cId="791117409" sldId="2147469748"/>
            <ac:spMk id="4" creationId="{433E5DC2-3739-E1B7-1ECF-F481464F3467}"/>
          </ac:spMkLst>
        </pc:spChg>
        <pc:spChg chg="add mod">
          <ac:chgData name="Ana Turmo Cortés" userId="S::aturmo@almirall.com::f2a469c2-b4dc-4f31-85bc-035a46c60989" providerId="AD" clId="Web-{3D2CCF51-9688-487C-B154-497B3704C0A9}" dt="2024-11-19T07:37:04.674" v="8" actId="14100"/>
          <ac:spMkLst>
            <pc:docMk/>
            <pc:sldMk cId="791117409" sldId="2147469748"/>
            <ac:spMk id="5" creationId="{C1298621-6A8D-E7B7-3A42-3D775AEFA0F1}"/>
          </ac:spMkLst>
        </pc:spChg>
        <pc:picChg chg="add mod">
          <ac:chgData name="Ana Turmo Cortés" userId="S::aturmo@almirall.com::f2a469c2-b4dc-4f31-85bc-035a46c60989" providerId="AD" clId="Web-{3D2CCF51-9688-487C-B154-497B3704C0A9}" dt="2024-11-19T07:37:18.816" v="11" actId="1076"/>
          <ac:picMkLst>
            <pc:docMk/>
            <pc:sldMk cId="791117409" sldId="2147469748"/>
            <ac:picMk id="6" creationId="{72A4F756-F208-4AA6-9963-16BC4C45C25E}"/>
          </ac:picMkLst>
        </pc:picChg>
        <pc:picChg chg="add mod">
          <ac:chgData name="Ana Turmo Cortés" userId="S::aturmo@almirall.com::f2a469c2-b4dc-4f31-85bc-035a46c60989" providerId="AD" clId="Web-{3D2CCF51-9688-487C-B154-497B3704C0A9}" dt="2024-11-19T07:36:54.112" v="6" actId="1076"/>
          <ac:picMkLst>
            <pc:docMk/>
            <pc:sldMk cId="791117409" sldId="2147469748"/>
            <ac:picMk id="7" creationId="{B75BBEE4-12EE-7002-8898-65B4D8E5DEC5}"/>
          </ac:picMkLst>
        </pc:picChg>
        <pc:picChg chg="add mod">
          <ac:chgData name="Ana Turmo Cortés" userId="S::aturmo@almirall.com::f2a469c2-b4dc-4f31-85bc-035a46c60989" providerId="AD" clId="Web-{3D2CCF51-9688-487C-B154-497B3704C0A9}" dt="2024-11-19T07:37:14.112" v="10" actId="14100"/>
          <ac:picMkLst>
            <pc:docMk/>
            <pc:sldMk cId="791117409" sldId="2147469748"/>
            <ac:picMk id="8" creationId="{F299B649-F23E-4743-ADEE-EF27C7C4F3C5}"/>
          </ac:picMkLst>
        </pc:picChg>
      </pc:sldChg>
    </pc:docChg>
  </pc:docChgLst>
  <pc:docChgLst>
    <pc:chgData name="Rocio Garcia Tome" userId="S::rgarcia4@almirall.com::446d930b-a587-4406-a64b-ed49b2b521fa" providerId="AD" clId="Web-{14766A35-85C0-2FE2-D820-25865B33B0AB}"/>
    <pc:docChg chg="modSld">
      <pc:chgData name="Rocio Garcia Tome" userId="S::rgarcia4@almirall.com::446d930b-a587-4406-a64b-ed49b2b521fa" providerId="AD" clId="Web-{14766A35-85C0-2FE2-D820-25865B33B0AB}" dt="2024-11-26T17:25:34.977" v="0"/>
      <pc:docMkLst>
        <pc:docMk/>
      </pc:docMkLst>
      <pc:sldChg chg="mod modShow">
        <pc:chgData name="Rocio Garcia Tome" userId="S::rgarcia4@almirall.com::446d930b-a587-4406-a64b-ed49b2b521fa" providerId="AD" clId="Web-{14766A35-85C0-2FE2-D820-25865B33B0AB}" dt="2024-11-26T17:25:34.977" v="0"/>
        <pc:sldMkLst>
          <pc:docMk/>
          <pc:sldMk cId="3251059636" sldId="2147469746"/>
        </pc:sldMkLst>
      </pc:sldChg>
    </pc:docChg>
  </pc:docChgLst>
  <pc:docChgLst>
    <pc:chgData name="Rocio Garcia Tome" userId="446d930b-a587-4406-a64b-ed49b2b521fa" providerId="ADAL" clId="{7A66F69B-A665-4F7A-BF4B-67813A13CA6F}"/>
    <pc:docChg chg="undo custSel addSld delSld modSld delMainMaster modMainMaster">
      <pc:chgData name="Rocio Garcia Tome" userId="446d930b-a587-4406-a64b-ed49b2b521fa" providerId="ADAL" clId="{7A66F69B-A665-4F7A-BF4B-67813A13CA6F}" dt="2024-11-13T18:41:59.762" v="264" actId="2696"/>
      <pc:docMkLst>
        <pc:docMk/>
      </pc:docMkLst>
      <pc:sldChg chg="modSp">
        <pc:chgData name="Rocio Garcia Tome" userId="446d930b-a587-4406-a64b-ed49b2b521fa" providerId="ADAL" clId="{7A66F69B-A665-4F7A-BF4B-67813A13CA6F}" dt="2024-11-13T18:33:45.014" v="185" actId="1076"/>
        <pc:sldMkLst>
          <pc:docMk/>
          <pc:sldMk cId="0" sldId="274"/>
        </pc:sldMkLst>
        <pc:spChg chg="mod">
          <ac:chgData name="Rocio Garcia Tome" userId="446d930b-a587-4406-a64b-ed49b2b521fa" providerId="ADAL" clId="{7A66F69B-A665-4F7A-BF4B-67813A13CA6F}" dt="2024-11-13T18:33:45.014" v="185" actId="1076"/>
          <ac:spMkLst>
            <pc:docMk/>
            <pc:sldMk cId="0" sldId="274"/>
            <ac:spMk id="490502" creationId="{00000000-0000-0000-0000-000000000000}"/>
          </ac:spMkLst>
        </pc:spChg>
      </pc:sldChg>
      <pc:sldChg chg="modSp mod">
        <pc:chgData name="Rocio Garcia Tome" userId="446d930b-a587-4406-a64b-ed49b2b521fa" providerId="ADAL" clId="{7A66F69B-A665-4F7A-BF4B-67813A13CA6F}" dt="2024-11-13T18:33:20.837" v="182" actId="1076"/>
        <pc:sldMkLst>
          <pc:docMk/>
          <pc:sldMk cId="0" sldId="279"/>
        </pc:sldMkLst>
        <pc:spChg chg="mod">
          <ac:chgData name="Rocio Garcia Tome" userId="446d930b-a587-4406-a64b-ed49b2b521fa" providerId="ADAL" clId="{7A66F69B-A665-4F7A-BF4B-67813A13CA6F}" dt="2024-11-13T18:33:20.837" v="182" actId="1076"/>
          <ac:spMkLst>
            <pc:docMk/>
            <pc:sldMk cId="0" sldId="279"/>
            <ac:spMk id="355" creationId="{00000000-0000-0000-0000-000000000000}"/>
          </ac:spMkLst>
        </pc:spChg>
      </pc:sldChg>
      <pc:sldChg chg="addSp delSp modSp del mod">
        <pc:chgData name="Rocio Garcia Tome" userId="446d930b-a587-4406-a64b-ed49b2b521fa" providerId="ADAL" clId="{7A66F69B-A665-4F7A-BF4B-67813A13CA6F}" dt="2024-11-13T18:39:54.763" v="261" actId="2696"/>
        <pc:sldMkLst>
          <pc:docMk/>
          <pc:sldMk cId="1027386822" sldId="285"/>
        </pc:sldMkLst>
        <pc:spChg chg="mod">
          <ac:chgData name="Rocio Garcia Tome" userId="446d930b-a587-4406-a64b-ed49b2b521fa" providerId="ADAL" clId="{7A66F69B-A665-4F7A-BF4B-67813A13CA6F}" dt="2024-11-13T18:28:06.939" v="128"/>
          <ac:spMkLst>
            <pc:docMk/>
            <pc:sldMk cId="1027386822" sldId="285"/>
            <ac:spMk id="3" creationId="{00000000-0000-0000-0000-000000000000}"/>
          </ac:spMkLst>
        </pc:spChg>
        <pc:spChg chg="add del mod">
          <ac:chgData name="Rocio Garcia Tome" userId="446d930b-a587-4406-a64b-ed49b2b521fa" providerId="ADAL" clId="{7A66F69B-A665-4F7A-BF4B-67813A13CA6F}" dt="2024-11-13T18:39:29.146" v="258" actId="478"/>
          <ac:spMkLst>
            <pc:docMk/>
            <pc:sldMk cId="1027386822" sldId="285"/>
            <ac:spMk id="4" creationId="{C05BE820-CF2E-20D6-816C-A0D7D8C08D30}"/>
          </ac:spMkLst>
        </pc:spChg>
        <pc:picChg chg="add del mod">
          <ac:chgData name="Rocio Garcia Tome" userId="446d930b-a587-4406-a64b-ed49b2b521fa" providerId="ADAL" clId="{7A66F69B-A665-4F7A-BF4B-67813A13CA6F}" dt="2024-11-13T18:39:29.146" v="258" actId="478"/>
          <ac:picMkLst>
            <pc:docMk/>
            <pc:sldMk cId="1027386822" sldId="285"/>
            <ac:picMk id="6" creationId="{00000000-0000-0000-0000-000000000000}"/>
          </ac:picMkLst>
        </pc:picChg>
      </pc:sldChg>
      <pc:sldChg chg="modSp mod">
        <pc:chgData name="Rocio Garcia Tome" userId="446d930b-a587-4406-a64b-ed49b2b521fa" providerId="ADAL" clId="{7A66F69B-A665-4F7A-BF4B-67813A13CA6F}" dt="2024-11-13T18:30:07.887" v="150" actId="1076"/>
        <pc:sldMkLst>
          <pc:docMk/>
          <pc:sldMk cId="0" sldId="329"/>
        </pc:sldMkLst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2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3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5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30:07.887" v="150" actId="1076"/>
          <ac:spMkLst>
            <pc:docMk/>
            <pc:sldMk cId="0" sldId="329"/>
            <ac:spMk id="91" creationId="{DD34F8BE-69DC-4875-B66E-B2B89A2FF801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7972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27.198" v="142" actId="1076"/>
          <ac:spMkLst>
            <pc:docMk/>
            <pc:sldMk cId="0" sldId="329"/>
            <ac:spMk id="467973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7974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27.198" v="142" actId="1076"/>
          <ac:spMkLst>
            <pc:docMk/>
            <pc:sldMk cId="0" sldId="329"/>
            <ac:spMk id="467975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7977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7979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7980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7981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7982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7983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7984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7985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2.187" v="147" actId="1076"/>
          <ac:spMkLst>
            <pc:docMk/>
            <pc:sldMk cId="0" sldId="329"/>
            <ac:spMk id="467987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7988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7989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7990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7991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7992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7993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7994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7995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7996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8004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27.198" v="142" actId="1076"/>
          <ac:spMkLst>
            <pc:docMk/>
            <pc:sldMk cId="0" sldId="329"/>
            <ac:spMk id="468005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8006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27.198" v="142" actId="1076"/>
          <ac:spMkLst>
            <pc:docMk/>
            <pc:sldMk cId="0" sldId="329"/>
            <ac:spMk id="468007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8009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8011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8012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8013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8014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8015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8016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8017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8018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8019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8020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8021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8022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8023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8024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8025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8026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8028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8031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8032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8034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8035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8036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8037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8038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8039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8041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8042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8043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8044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8045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8046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8047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8048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8049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8050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8051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8052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8053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8054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8055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468057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960521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9:59.147" v="148" actId="1076"/>
          <ac:spMkLst>
            <pc:docMk/>
            <pc:sldMk cId="0" sldId="329"/>
            <ac:spMk id="960524" creationId="{00000000-0000-0000-0000-000000000000}"/>
          </ac:spMkLst>
        </pc:spChg>
        <pc:grpChg chg="mod">
          <ac:chgData name="Rocio Garcia Tome" userId="446d930b-a587-4406-a64b-ed49b2b521fa" providerId="ADAL" clId="{7A66F69B-A665-4F7A-BF4B-67813A13CA6F}" dt="2024-11-13T18:29:59.147" v="148" actId="1076"/>
          <ac:grpSpMkLst>
            <pc:docMk/>
            <pc:sldMk cId="0" sldId="329"/>
            <ac:grpSpMk id="4" creationId="{00000000-0000-0000-0000-000000000000}"/>
          </ac:grpSpMkLst>
        </pc:grpChg>
        <pc:grpChg chg="mod">
          <ac:chgData name="Rocio Garcia Tome" userId="446d930b-a587-4406-a64b-ed49b2b521fa" providerId="ADAL" clId="{7A66F69B-A665-4F7A-BF4B-67813A13CA6F}" dt="2024-11-13T18:29:59.147" v="148" actId="1076"/>
          <ac:grpSpMkLst>
            <pc:docMk/>
            <pc:sldMk cId="0" sldId="329"/>
            <ac:grpSpMk id="6" creationId="{00000000-0000-0000-0000-000000000000}"/>
          </ac:grpSpMkLst>
        </pc:grpChg>
        <pc:grpChg chg="mod">
          <ac:chgData name="Rocio Garcia Tome" userId="446d930b-a587-4406-a64b-ed49b2b521fa" providerId="ADAL" clId="{7A66F69B-A665-4F7A-BF4B-67813A13CA6F}" dt="2024-11-13T18:29:59.147" v="148" actId="1076"/>
          <ac:grpSpMkLst>
            <pc:docMk/>
            <pc:sldMk cId="0" sldId="329"/>
            <ac:grpSpMk id="8" creationId="{00000000-0000-0000-0000-000000000000}"/>
          </ac:grpSpMkLst>
        </pc:grpChg>
        <pc:grpChg chg="mod">
          <ac:chgData name="Rocio Garcia Tome" userId="446d930b-a587-4406-a64b-ed49b2b521fa" providerId="ADAL" clId="{7A66F69B-A665-4F7A-BF4B-67813A13CA6F}" dt="2024-11-13T18:29:59.147" v="148" actId="1076"/>
          <ac:grpSpMkLst>
            <pc:docMk/>
            <pc:sldMk cId="0" sldId="329"/>
            <ac:grpSpMk id="9" creationId="{00000000-0000-0000-0000-000000000000}"/>
          </ac:grpSpMkLst>
        </pc:grpChg>
        <pc:grpChg chg="mod">
          <ac:chgData name="Rocio Garcia Tome" userId="446d930b-a587-4406-a64b-ed49b2b521fa" providerId="ADAL" clId="{7A66F69B-A665-4F7A-BF4B-67813A13CA6F}" dt="2024-11-13T18:29:59.147" v="148" actId="1076"/>
          <ac:grpSpMkLst>
            <pc:docMk/>
            <pc:sldMk cId="0" sldId="329"/>
            <ac:grpSpMk id="11" creationId="{00000000-0000-0000-0000-000000000000}"/>
          </ac:grpSpMkLst>
        </pc:grpChg>
        <pc:grpChg chg="mod">
          <ac:chgData name="Rocio Garcia Tome" userId="446d930b-a587-4406-a64b-ed49b2b521fa" providerId="ADAL" clId="{7A66F69B-A665-4F7A-BF4B-67813A13CA6F}" dt="2024-11-13T18:29:59.147" v="148" actId="1076"/>
          <ac:grpSpMkLst>
            <pc:docMk/>
            <pc:sldMk cId="0" sldId="329"/>
            <ac:grpSpMk id="467978" creationId="{00000000-0000-0000-0000-000000000000}"/>
          </ac:grpSpMkLst>
        </pc:grpChg>
        <pc:grpChg chg="mod">
          <ac:chgData name="Rocio Garcia Tome" userId="446d930b-a587-4406-a64b-ed49b2b521fa" providerId="ADAL" clId="{7A66F69B-A665-4F7A-BF4B-67813A13CA6F}" dt="2024-11-13T18:29:59.147" v="148" actId="1076"/>
          <ac:grpSpMkLst>
            <pc:docMk/>
            <pc:sldMk cId="0" sldId="329"/>
            <ac:grpSpMk id="467999" creationId="{00000000-0000-0000-0000-000000000000}"/>
          </ac:grpSpMkLst>
        </pc:grpChg>
        <pc:grpChg chg="mod">
          <ac:chgData name="Rocio Garcia Tome" userId="446d930b-a587-4406-a64b-ed49b2b521fa" providerId="ADAL" clId="{7A66F69B-A665-4F7A-BF4B-67813A13CA6F}" dt="2024-11-13T18:29:59.147" v="148" actId="1076"/>
          <ac:grpSpMkLst>
            <pc:docMk/>
            <pc:sldMk cId="0" sldId="329"/>
            <ac:grpSpMk id="468002" creationId="{00000000-0000-0000-0000-000000000000}"/>
          </ac:grpSpMkLst>
        </pc:grpChg>
        <pc:grpChg chg="mod">
          <ac:chgData name="Rocio Garcia Tome" userId="446d930b-a587-4406-a64b-ed49b2b521fa" providerId="ADAL" clId="{7A66F69B-A665-4F7A-BF4B-67813A13CA6F}" dt="2024-11-13T18:29:59.147" v="148" actId="1076"/>
          <ac:grpSpMkLst>
            <pc:docMk/>
            <pc:sldMk cId="0" sldId="329"/>
            <ac:grpSpMk id="468010" creationId="{00000000-0000-0000-0000-000000000000}"/>
          </ac:grpSpMkLst>
        </pc:grpChg>
        <pc:grpChg chg="mod">
          <ac:chgData name="Rocio Garcia Tome" userId="446d930b-a587-4406-a64b-ed49b2b521fa" providerId="ADAL" clId="{7A66F69B-A665-4F7A-BF4B-67813A13CA6F}" dt="2024-11-13T18:29:59.147" v="148" actId="1076"/>
          <ac:grpSpMkLst>
            <pc:docMk/>
            <pc:sldMk cId="0" sldId="329"/>
            <ac:grpSpMk id="468027" creationId="{00000000-0000-0000-0000-000000000000}"/>
          </ac:grpSpMkLst>
        </pc:grpChg>
        <pc:grpChg chg="mod">
          <ac:chgData name="Rocio Garcia Tome" userId="446d930b-a587-4406-a64b-ed49b2b521fa" providerId="ADAL" clId="{7A66F69B-A665-4F7A-BF4B-67813A13CA6F}" dt="2024-11-13T18:29:59.147" v="148" actId="1076"/>
          <ac:grpSpMkLst>
            <pc:docMk/>
            <pc:sldMk cId="0" sldId="329"/>
            <ac:grpSpMk id="468029" creationId="{00000000-0000-0000-0000-000000000000}"/>
          </ac:grpSpMkLst>
        </pc:grpChg>
        <pc:grpChg chg="mod">
          <ac:chgData name="Rocio Garcia Tome" userId="446d930b-a587-4406-a64b-ed49b2b521fa" providerId="ADAL" clId="{7A66F69B-A665-4F7A-BF4B-67813A13CA6F}" dt="2024-11-13T18:29:59.147" v="148" actId="1076"/>
          <ac:grpSpMkLst>
            <pc:docMk/>
            <pc:sldMk cId="0" sldId="329"/>
            <ac:grpSpMk id="468030" creationId="{00000000-0000-0000-0000-000000000000}"/>
          </ac:grpSpMkLst>
        </pc:grpChg>
      </pc:sldChg>
      <pc:sldChg chg="modSp mod">
        <pc:chgData name="Rocio Garcia Tome" userId="446d930b-a587-4406-a64b-ed49b2b521fa" providerId="ADAL" clId="{7A66F69B-A665-4F7A-BF4B-67813A13CA6F}" dt="2024-11-13T18:30:21.534" v="152" actId="1076"/>
        <pc:sldMkLst>
          <pc:docMk/>
          <pc:sldMk cId="0" sldId="347"/>
        </pc:sldMkLst>
        <pc:spChg chg="mod">
          <ac:chgData name="Rocio Garcia Tome" userId="446d930b-a587-4406-a64b-ed49b2b521fa" providerId="ADAL" clId="{7A66F69B-A665-4F7A-BF4B-67813A13CA6F}" dt="2024-11-13T18:20:59.315" v="17" actId="27636"/>
          <ac:spMkLst>
            <pc:docMk/>
            <pc:sldMk cId="0" sldId="347"/>
            <ac:spMk id="2" creationId="{CFD8A98C-6958-47FA-A625-0C7C3E555783}"/>
          </ac:spMkLst>
        </pc:spChg>
        <pc:spChg chg="mod">
          <ac:chgData name="Rocio Garcia Tome" userId="446d930b-a587-4406-a64b-ed49b2b521fa" providerId="ADAL" clId="{7A66F69B-A665-4F7A-BF4B-67813A13CA6F}" dt="2024-11-13T18:30:21.534" v="152" actId="1076"/>
          <ac:spMkLst>
            <pc:docMk/>
            <pc:sldMk cId="0" sldId="347"/>
            <ac:spMk id="7" creationId="{34AC739D-72D6-4C12-8C54-C0D4C99A91A1}"/>
          </ac:spMkLst>
        </pc:spChg>
      </pc:sldChg>
      <pc:sldChg chg="modSp mod">
        <pc:chgData name="Rocio Garcia Tome" userId="446d930b-a587-4406-a64b-ed49b2b521fa" providerId="ADAL" clId="{7A66F69B-A665-4F7A-BF4B-67813A13CA6F}" dt="2024-11-13T18:20:59.296" v="15" actId="27636"/>
        <pc:sldMkLst>
          <pc:docMk/>
          <pc:sldMk cId="1715881311" sldId="354"/>
        </pc:sldMkLst>
        <pc:spChg chg="mod">
          <ac:chgData name="Rocio Garcia Tome" userId="446d930b-a587-4406-a64b-ed49b2b521fa" providerId="ADAL" clId="{7A66F69B-A665-4F7A-BF4B-67813A13CA6F}" dt="2024-11-13T18:20:59.296" v="15" actId="27636"/>
          <ac:spMkLst>
            <pc:docMk/>
            <pc:sldMk cId="1715881311" sldId="354"/>
            <ac:spMk id="4" creationId="{00000000-0000-0000-0000-000000000000}"/>
          </ac:spMkLst>
        </pc:spChg>
      </pc:sldChg>
      <pc:sldChg chg="modSp mod">
        <pc:chgData name="Rocio Garcia Tome" userId="446d930b-a587-4406-a64b-ed49b2b521fa" providerId="ADAL" clId="{7A66F69B-A665-4F7A-BF4B-67813A13CA6F}" dt="2024-11-13T18:26:38.086" v="107" actId="1076"/>
        <pc:sldMkLst>
          <pc:docMk/>
          <pc:sldMk cId="1404531026" sldId="355"/>
        </pc:sldMkLst>
        <pc:spChg chg="mod">
          <ac:chgData name="Rocio Garcia Tome" userId="446d930b-a587-4406-a64b-ed49b2b521fa" providerId="ADAL" clId="{7A66F69B-A665-4F7A-BF4B-67813A13CA6F}" dt="2024-11-13T18:26:38.086" v="107" actId="1076"/>
          <ac:spMkLst>
            <pc:docMk/>
            <pc:sldMk cId="1404531026" sldId="355"/>
            <ac:spMk id="3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25:44.806" v="82" actId="1076"/>
          <ac:spMkLst>
            <pc:docMk/>
            <pc:sldMk cId="1404531026" sldId="355"/>
            <ac:spMk id="13" creationId="{2374EBDE-6896-0F2F-7DC7-C8846330F8CD}"/>
          </ac:spMkLst>
        </pc:spChg>
      </pc:sldChg>
      <pc:sldChg chg="modSp">
        <pc:chgData name="Rocio Garcia Tome" userId="446d930b-a587-4406-a64b-ed49b2b521fa" providerId="ADAL" clId="{7A66F69B-A665-4F7A-BF4B-67813A13CA6F}" dt="2024-11-13T18:30:52.886" v="156" actId="1076"/>
        <pc:sldMkLst>
          <pc:docMk/>
          <pc:sldMk cId="1996342049" sldId="358"/>
        </pc:sldMkLst>
        <pc:spChg chg="mod">
          <ac:chgData name="Rocio Garcia Tome" userId="446d930b-a587-4406-a64b-ed49b2b521fa" providerId="ADAL" clId="{7A66F69B-A665-4F7A-BF4B-67813A13CA6F}" dt="2024-11-13T18:30:52.886" v="156" actId="1076"/>
          <ac:spMkLst>
            <pc:docMk/>
            <pc:sldMk cId="1996342049" sldId="358"/>
            <ac:spMk id="7" creationId="{00000000-0000-0000-0000-000000000000}"/>
          </ac:spMkLst>
        </pc:spChg>
      </pc:sldChg>
      <pc:sldChg chg="modSp">
        <pc:chgData name="Rocio Garcia Tome" userId="446d930b-a587-4406-a64b-ed49b2b521fa" providerId="ADAL" clId="{7A66F69B-A665-4F7A-BF4B-67813A13CA6F}" dt="2024-11-13T18:30:16.265" v="151" actId="1076"/>
        <pc:sldMkLst>
          <pc:docMk/>
          <pc:sldMk cId="1472606879" sldId="362"/>
        </pc:sldMkLst>
        <pc:spChg chg="mod">
          <ac:chgData name="Rocio Garcia Tome" userId="446d930b-a587-4406-a64b-ed49b2b521fa" providerId="ADAL" clId="{7A66F69B-A665-4F7A-BF4B-67813A13CA6F}" dt="2024-11-13T18:30:16.265" v="151" actId="1076"/>
          <ac:spMkLst>
            <pc:docMk/>
            <pc:sldMk cId="1472606879" sldId="362"/>
            <ac:spMk id="5" creationId="{00000000-0000-0000-0000-000000000000}"/>
          </ac:spMkLst>
        </pc:spChg>
      </pc:sldChg>
      <pc:sldChg chg="modSp mod">
        <pc:chgData name="Rocio Garcia Tome" userId="446d930b-a587-4406-a64b-ed49b2b521fa" providerId="ADAL" clId="{7A66F69B-A665-4F7A-BF4B-67813A13CA6F}" dt="2024-11-13T18:30:25.086" v="153" actId="1076"/>
        <pc:sldMkLst>
          <pc:docMk/>
          <pc:sldMk cId="1154304314" sldId="365"/>
        </pc:sldMkLst>
        <pc:spChg chg="mod">
          <ac:chgData name="Rocio Garcia Tome" userId="446d930b-a587-4406-a64b-ed49b2b521fa" providerId="ADAL" clId="{7A66F69B-A665-4F7A-BF4B-67813A13CA6F}" dt="2024-11-13T18:30:25.086" v="153" actId="1076"/>
          <ac:spMkLst>
            <pc:docMk/>
            <pc:sldMk cId="1154304314" sldId="365"/>
            <ac:spMk id="6" creationId="{552B6D38-7E1D-E408-5D1A-D7689DD115B5}"/>
          </ac:spMkLst>
        </pc:spChg>
      </pc:sldChg>
      <pc:sldChg chg="modSp mod">
        <pc:chgData name="Rocio Garcia Tome" userId="446d930b-a587-4406-a64b-ed49b2b521fa" providerId="ADAL" clId="{7A66F69B-A665-4F7A-BF4B-67813A13CA6F}" dt="2024-11-13T18:30:31.702" v="154" actId="1076"/>
        <pc:sldMkLst>
          <pc:docMk/>
          <pc:sldMk cId="98274471" sldId="366"/>
        </pc:sldMkLst>
        <pc:spChg chg="mod">
          <ac:chgData name="Rocio Garcia Tome" userId="446d930b-a587-4406-a64b-ed49b2b521fa" providerId="ADAL" clId="{7A66F69B-A665-4F7A-BF4B-67813A13CA6F}" dt="2024-11-13T18:30:31.702" v="154" actId="1076"/>
          <ac:spMkLst>
            <pc:docMk/>
            <pc:sldMk cId="98274471" sldId="366"/>
            <ac:spMk id="3" creationId="{00000000-0000-0000-0000-000000000000}"/>
          </ac:spMkLst>
        </pc:spChg>
      </pc:sldChg>
      <pc:sldChg chg="modSp">
        <pc:chgData name="Rocio Garcia Tome" userId="446d930b-a587-4406-a64b-ed49b2b521fa" providerId="ADAL" clId="{7A66F69B-A665-4F7A-BF4B-67813A13CA6F}" dt="2024-11-13T18:30:38.781" v="155" actId="1076"/>
        <pc:sldMkLst>
          <pc:docMk/>
          <pc:sldMk cId="1848989330" sldId="367"/>
        </pc:sldMkLst>
        <pc:spChg chg="mod">
          <ac:chgData name="Rocio Garcia Tome" userId="446d930b-a587-4406-a64b-ed49b2b521fa" providerId="ADAL" clId="{7A66F69B-A665-4F7A-BF4B-67813A13CA6F}" dt="2024-11-13T18:30:38.781" v="155" actId="1076"/>
          <ac:spMkLst>
            <pc:docMk/>
            <pc:sldMk cId="1848989330" sldId="367"/>
            <ac:spMk id="14" creationId="{00000000-0000-0000-0000-000000000000}"/>
          </ac:spMkLst>
        </pc:spChg>
      </pc:sldChg>
      <pc:sldChg chg="modSp mod modTransition">
        <pc:chgData name="Rocio Garcia Tome" userId="446d930b-a587-4406-a64b-ed49b2b521fa" providerId="ADAL" clId="{7A66F69B-A665-4F7A-BF4B-67813A13CA6F}" dt="2024-11-13T18:39:16.787" v="256" actId="403"/>
        <pc:sldMkLst>
          <pc:docMk/>
          <pc:sldMk cId="0" sldId="372"/>
        </pc:sldMkLst>
        <pc:spChg chg="mod">
          <ac:chgData name="Rocio Garcia Tome" userId="446d930b-a587-4406-a64b-ed49b2b521fa" providerId="ADAL" clId="{7A66F69B-A665-4F7A-BF4B-67813A13CA6F}" dt="2024-11-13T18:39:16.787" v="256" actId="403"/>
          <ac:spMkLst>
            <pc:docMk/>
            <pc:sldMk cId="0" sldId="372"/>
            <ac:spMk id="8" creationId="{09E0ED70-48B1-4F8C-B3C5-FF040BF91E9C}"/>
          </ac:spMkLst>
        </pc:spChg>
      </pc:sldChg>
      <pc:sldChg chg="modTransition">
        <pc:chgData name="Rocio Garcia Tome" userId="446d930b-a587-4406-a64b-ed49b2b521fa" providerId="ADAL" clId="{7A66F69B-A665-4F7A-BF4B-67813A13CA6F}" dt="2024-11-13T18:20:53.705" v="13"/>
        <pc:sldMkLst>
          <pc:docMk/>
          <pc:sldMk cId="3340725409" sldId="373"/>
        </pc:sldMkLst>
      </pc:sldChg>
      <pc:sldChg chg="modSp">
        <pc:chgData name="Rocio Garcia Tome" userId="446d930b-a587-4406-a64b-ed49b2b521fa" providerId="ADAL" clId="{7A66F69B-A665-4F7A-BF4B-67813A13CA6F}" dt="2024-11-13T18:31:24.437" v="161" actId="1076"/>
        <pc:sldMkLst>
          <pc:docMk/>
          <pc:sldMk cId="1844014409" sldId="374"/>
        </pc:sldMkLst>
        <pc:spChg chg="mod">
          <ac:chgData name="Rocio Garcia Tome" userId="446d930b-a587-4406-a64b-ed49b2b521fa" providerId="ADAL" clId="{7A66F69B-A665-4F7A-BF4B-67813A13CA6F}" dt="2024-11-13T18:31:24.437" v="161" actId="1076"/>
          <ac:spMkLst>
            <pc:docMk/>
            <pc:sldMk cId="1844014409" sldId="374"/>
            <ac:spMk id="7" creationId="{00000000-0000-0000-0000-000000000000}"/>
          </ac:spMkLst>
        </pc:spChg>
      </pc:sldChg>
      <pc:sldChg chg="modSp mod">
        <pc:chgData name="Rocio Garcia Tome" userId="446d930b-a587-4406-a64b-ed49b2b521fa" providerId="ADAL" clId="{7A66F69B-A665-4F7A-BF4B-67813A13CA6F}" dt="2024-11-13T18:20:59.331" v="18" actId="27636"/>
        <pc:sldMkLst>
          <pc:docMk/>
          <pc:sldMk cId="1687417218" sldId="375"/>
        </pc:sldMkLst>
        <pc:spChg chg="mod">
          <ac:chgData name="Rocio Garcia Tome" userId="446d930b-a587-4406-a64b-ed49b2b521fa" providerId="ADAL" clId="{7A66F69B-A665-4F7A-BF4B-67813A13CA6F}" dt="2024-11-13T18:20:59.331" v="18" actId="27636"/>
          <ac:spMkLst>
            <pc:docMk/>
            <pc:sldMk cId="1687417218" sldId="375"/>
            <ac:spMk id="4" creationId="{00000000-0000-0000-0000-000000000000}"/>
          </ac:spMkLst>
        </pc:spChg>
      </pc:sldChg>
      <pc:sldChg chg="modSp mod">
        <pc:chgData name="Rocio Garcia Tome" userId="446d930b-a587-4406-a64b-ed49b2b521fa" providerId="ADAL" clId="{7A66F69B-A665-4F7A-BF4B-67813A13CA6F}" dt="2024-11-13T18:32:24.694" v="171" actId="1076"/>
        <pc:sldMkLst>
          <pc:docMk/>
          <pc:sldMk cId="788100991" sldId="376"/>
        </pc:sldMkLst>
        <pc:spChg chg="mod">
          <ac:chgData name="Rocio Garcia Tome" userId="446d930b-a587-4406-a64b-ed49b2b521fa" providerId="ADAL" clId="{7A66F69B-A665-4F7A-BF4B-67813A13CA6F}" dt="2024-11-13T18:32:24.694" v="171" actId="1076"/>
          <ac:spMkLst>
            <pc:docMk/>
            <pc:sldMk cId="788100991" sldId="376"/>
            <ac:spMk id="53280" creationId="{00000000-0000-0000-0000-000000000000}"/>
          </ac:spMkLst>
        </pc:spChg>
      </pc:sldChg>
      <pc:sldChg chg="modSp mod">
        <pc:chgData name="Rocio Garcia Tome" userId="446d930b-a587-4406-a64b-ed49b2b521fa" providerId="ADAL" clId="{7A66F69B-A665-4F7A-BF4B-67813A13CA6F}" dt="2024-11-13T18:34:00.773" v="187" actId="20577"/>
        <pc:sldMkLst>
          <pc:docMk/>
          <pc:sldMk cId="1340364688" sldId="378"/>
        </pc:sldMkLst>
        <pc:spChg chg="mod">
          <ac:chgData name="Rocio Garcia Tome" userId="446d930b-a587-4406-a64b-ed49b2b521fa" providerId="ADAL" clId="{7A66F69B-A665-4F7A-BF4B-67813A13CA6F}" dt="2024-11-13T18:34:00.773" v="187" actId="20577"/>
          <ac:spMkLst>
            <pc:docMk/>
            <pc:sldMk cId="1340364688" sldId="378"/>
            <ac:spMk id="5" creationId="{00000000-0000-0000-0000-000000000000}"/>
          </ac:spMkLst>
        </pc:spChg>
      </pc:sldChg>
      <pc:sldChg chg="modSp mod">
        <pc:chgData name="Rocio Garcia Tome" userId="446d930b-a587-4406-a64b-ed49b2b521fa" providerId="ADAL" clId="{7A66F69B-A665-4F7A-BF4B-67813A13CA6F}" dt="2024-11-13T18:34:29.157" v="189" actId="1076"/>
        <pc:sldMkLst>
          <pc:docMk/>
          <pc:sldMk cId="1713272769" sldId="381"/>
        </pc:sldMkLst>
        <pc:spChg chg="mod">
          <ac:chgData name="Rocio Garcia Tome" userId="446d930b-a587-4406-a64b-ed49b2b521fa" providerId="ADAL" clId="{7A66F69B-A665-4F7A-BF4B-67813A13CA6F}" dt="2024-11-13T18:34:29.157" v="189" actId="1076"/>
          <ac:spMkLst>
            <pc:docMk/>
            <pc:sldMk cId="1713272769" sldId="381"/>
            <ac:spMk id="5" creationId="{BB261BEF-920D-40E1-BB81-CE737EBBFAAF}"/>
          </ac:spMkLst>
        </pc:spChg>
      </pc:sldChg>
      <pc:sldChg chg="modSp mod">
        <pc:chgData name="Rocio Garcia Tome" userId="446d930b-a587-4406-a64b-ed49b2b521fa" providerId="ADAL" clId="{7A66F69B-A665-4F7A-BF4B-67813A13CA6F}" dt="2024-11-13T18:34:48.454" v="194" actId="1076"/>
        <pc:sldMkLst>
          <pc:docMk/>
          <pc:sldMk cId="755801084" sldId="386"/>
        </pc:sldMkLst>
        <pc:spChg chg="mod">
          <ac:chgData name="Rocio Garcia Tome" userId="446d930b-a587-4406-a64b-ed49b2b521fa" providerId="ADAL" clId="{7A66F69B-A665-4F7A-BF4B-67813A13CA6F}" dt="2024-11-13T18:34:48.454" v="194" actId="1076"/>
          <ac:spMkLst>
            <pc:docMk/>
            <pc:sldMk cId="755801084" sldId="386"/>
            <ac:spMk id="23" creationId="{00000000-0000-0000-0000-000000000000}"/>
          </ac:spMkLst>
        </pc:spChg>
      </pc:sldChg>
      <pc:sldChg chg="modSp mod">
        <pc:chgData name="Rocio Garcia Tome" userId="446d930b-a587-4406-a64b-ed49b2b521fa" providerId="ADAL" clId="{7A66F69B-A665-4F7A-BF4B-67813A13CA6F}" dt="2024-11-13T18:35:17.574" v="200" actId="1076"/>
        <pc:sldMkLst>
          <pc:docMk/>
          <pc:sldMk cId="2138918295" sldId="387"/>
        </pc:sldMkLst>
        <pc:spChg chg="mod">
          <ac:chgData name="Rocio Garcia Tome" userId="446d930b-a587-4406-a64b-ed49b2b521fa" providerId="ADAL" clId="{7A66F69B-A665-4F7A-BF4B-67813A13CA6F}" dt="2024-11-13T18:35:17.574" v="200" actId="1076"/>
          <ac:spMkLst>
            <pc:docMk/>
            <pc:sldMk cId="2138918295" sldId="387"/>
            <ac:spMk id="12" creationId="{00000000-0000-0000-0000-000000000000}"/>
          </ac:spMkLst>
        </pc:spChg>
        <pc:graphicFrameChg chg="mod">
          <ac:chgData name="Rocio Garcia Tome" userId="446d930b-a587-4406-a64b-ed49b2b521fa" providerId="ADAL" clId="{7A66F69B-A665-4F7A-BF4B-67813A13CA6F}" dt="2024-11-13T18:20:59.206" v="14"/>
          <ac:graphicFrameMkLst>
            <pc:docMk/>
            <pc:sldMk cId="2138918295" sldId="387"/>
            <ac:graphicFrameMk id="393219" creationId="{00000000-0000-0000-0000-000000000000}"/>
          </ac:graphicFrameMkLst>
        </pc:graphicFrameChg>
      </pc:sldChg>
      <pc:sldChg chg="modTransition">
        <pc:chgData name="Rocio Garcia Tome" userId="446d930b-a587-4406-a64b-ed49b2b521fa" providerId="ADAL" clId="{7A66F69B-A665-4F7A-BF4B-67813A13CA6F}" dt="2024-11-13T18:20:59.206" v="14"/>
        <pc:sldMkLst>
          <pc:docMk/>
          <pc:sldMk cId="2211331767" sldId="389"/>
        </pc:sldMkLst>
      </pc:sldChg>
      <pc:sldChg chg="delSp modSp del mod">
        <pc:chgData name="Rocio Garcia Tome" userId="446d930b-a587-4406-a64b-ed49b2b521fa" providerId="ADAL" clId="{7A66F69B-A665-4F7A-BF4B-67813A13CA6F}" dt="2024-11-13T18:41:59.762" v="264" actId="2696"/>
        <pc:sldMkLst>
          <pc:docMk/>
          <pc:sldMk cId="2336352090" sldId="405"/>
        </pc:sldMkLst>
        <pc:spChg chg="del">
          <ac:chgData name="Rocio Garcia Tome" userId="446d930b-a587-4406-a64b-ed49b2b521fa" providerId="ADAL" clId="{7A66F69B-A665-4F7A-BF4B-67813A13CA6F}" dt="2024-11-13T18:41:38.896" v="263" actId="478"/>
          <ac:spMkLst>
            <pc:docMk/>
            <pc:sldMk cId="2336352090" sldId="405"/>
            <ac:spMk id="2" creationId="{2AA0AF1B-05B3-44FE-85C9-D45B09757A74}"/>
          </ac:spMkLst>
        </pc:spChg>
        <pc:spChg chg="mod">
          <ac:chgData name="Rocio Garcia Tome" userId="446d930b-a587-4406-a64b-ed49b2b521fa" providerId="ADAL" clId="{7A66F69B-A665-4F7A-BF4B-67813A13CA6F}" dt="2024-11-13T18:25:24.152" v="80" actId="207"/>
          <ac:spMkLst>
            <pc:docMk/>
            <pc:sldMk cId="2336352090" sldId="405"/>
            <ac:spMk id="5" creationId="{00000000-0000-0000-0000-000000000000}"/>
          </ac:spMkLst>
        </pc:spChg>
      </pc:sldChg>
      <pc:sldChg chg="modSp mod">
        <pc:chgData name="Rocio Garcia Tome" userId="446d930b-a587-4406-a64b-ed49b2b521fa" providerId="ADAL" clId="{7A66F69B-A665-4F7A-BF4B-67813A13CA6F}" dt="2024-11-13T18:28:58.526" v="138" actId="1076"/>
        <pc:sldMkLst>
          <pc:docMk/>
          <pc:sldMk cId="0" sldId="1242"/>
        </pc:sldMkLst>
        <pc:spChg chg="mod">
          <ac:chgData name="Rocio Garcia Tome" userId="446d930b-a587-4406-a64b-ed49b2b521fa" providerId="ADAL" clId="{7A66F69B-A665-4F7A-BF4B-67813A13CA6F}" dt="2024-11-13T18:27:09.746" v="116" actId="113"/>
          <ac:spMkLst>
            <pc:docMk/>
            <pc:sldMk cId="0" sldId="1242"/>
            <ac:spMk id="3" creationId="{A6338C7A-6CA3-4B1F-AA03-796E5C27397B}"/>
          </ac:spMkLst>
        </pc:spChg>
        <pc:spChg chg="mod">
          <ac:chgData name="Rocio Garcia Tome" userId="446d930b-a587-4406-a64b-ed49b2b521fa" providerId="ADAL" clId="{7A66F69B-A665-4F7A-BF4B-67813A13CA6F}" dt="2024-11-13T18:27:14.800" v="118" actId="113"/>
          <ac:spMkLst>
            <pc:docMk/>
            <pc:sldMk cId="0" sldId="1242"/>
            <ac:spMk id="4" creationId="{1E0B37D3-18B3-45A7-BCFE-805CFEBF41F5}"/>
          </ac:spMkLst>
        </pc:spChg>
        <pc:spChg chg="mod">
          <ac:chgData name="Rocio Garcia Tome" userId="446d930b-a587-4406-a64b-ed49b2b521fa" providerId="ADAL" clId="{7A66F69B-A665-4F7A-BF4B-67813A13CA6F}" dt="2024-11-13T18:27:03.191" v="114" actId="1076"/>
          <ac:spMkLst>
            <pc:docMk/>
            <pc:sldMk cId="0" sldId="1242"/>
            <ac:spMk id="9254" creationId="{471FAF7C-0CCD-4CDF-B4A6-6AD56B49F4E5}"/>
          </ac:spMkLst>
        </pc:spChg>
        <pc:spChg chg="mod">
          <ac:chgData name="Rocio Garcia Tome" userId="446d930b-a587-4406-a64b-ed49b2b521fa" providerId="ADAL" clId="{7A66F69B-A665-4F7A-BF4B-67813A13CA6F}" dt="2024-11-13T18:28:58.526" v="138" actId="1076"/>
          <ac:spMkLst>
            <pc:docMk/>
            <pc:sldMk cId="0" sldId="1242"/>
            <ac:spMk id="9255" creationId="{5AF40098-4DF9-468D-A156-B409B987B0F0}"/>
          </ac:spMkLst>
        </pc:spChg>
      </pc:sldChg>
      <pc:sldChg chg="modSp">
        <pc:chgData name="Rocio Garcia Tome" userId="446d930b-a587-4406-a64b-ed49b2b521fa" providerId="ADAL" clId="{7A66F69B-A665-4F7A-BF4B-67813A13CA6F}" dt="2024-11-13T18:34:16.230" v="188" actId="1076"/>
        <pc:sldMkLst>
          <pc:docMk/>
          <pc:sldMk cId="0" sldId="1253"/>
        </pc:sldMkLst>
        <pc:spChg chg="mod">
          <ac:chgData name="Rocio Garcia Tome" userId="446d930b-a587-4406-a64b-ed49b2b521fa" providerId="ADAL" clId="{7A66F69B-A665-4F7A-BF4B-67813A13CA6F}" dt="2024-11-13T18:34:16.230" v="188" actId="1076"/>
          <ac:spMkLst>
            <pc:docMk/>
            <pc:sldMk cId="0" sldId="1253"/>
            <ac:spMk id="45059" creationId="{1209E87B-0C69-4D85-86EE-FCBFB5058716}"/>
          </ac:spMkLst>
        </pc:spChg>
      </pc:sldChg>
      <pc:sldChg chg="addSp delSp modSp mod">
        <pc:chgData name="Rocio Garcia Tome" userId="446d930b-a587-4406-a64b-ed49b2b521fa" providerId="ADAL" clId="{7A66F69B-A665-4F7A-BF4B-67813A13CA6F}" dt="2024-11-13T18:28:40.470" v="137" actId="1076"/>
        <pc:sldMkLst>
          <pc:docMk/>
          <pc:sldMk cId="0" sldId="1268"/>
        </pc:sldMkLst>
        <pc:spChg chg="mod">
          <ac:chgData name="Rocio Garcia Tome" userId="446d930b-a587-4406-a64b-ed49b2b521fa" providerId="ADAL" clId="{7A66F69B-A665-4F7A-BF4B-67813A13CA6F}" dt="2024-11-13T18:28:36.949" v="136" actId="1076"/>
          <ac:spMkLst>
            <pc:docMk/>
            <pc:sldMk cId="0" sldId="1268"/>
            <ac:spMk id="3" creationId="{FF32DC26-7711-4AC3-8C85-2B2947B4D704}"/>
          </ac:spMkLst>
        </pc:spChg>
        <pc:spChg chg="mod">
          <ac:chgData name="Rocio Garcia Tome" userId="446d930b-a587-4406-a64b-ed49b2b521fa" providerId="ADAL" clId="{7A66F69B-A665-4F7A-BF4B-67813A13CA6F}" dt="2024-11-13T18:28:40.470" v="137" actId="1076"/>
          <ac:spMkLst>
            <pc:docMk/>
            <pc:sldMk cId="0" sldId="1268"/>
            <ac:spMk id="7" creationId="{68F2E7FC-C5F7-4C3C-ABE0-D83E0F51AED3}"/>
          </ac:spMkLst>
        </pc:spChg>
        <pc:spChg chg="del">
          <ac:chgData name="Rocio Garcia Tome" userId="446d930b-a587-4406-a64b-ed49b2b521fa" providerId="ADAL" clId="{7A66F69B-A665-4F7A-BF4B-67813A13CA6F}" dt="2024-11-13T18:28:12.830" v="129" actId="478"/>
          <ac:spMkLst>
            <pc:docMk/>
            <pc:sldMk cId="0" sldId="1268"/>
            <ac:spMk id="9" creationId="{9D0D445C-2764-485F-9E56-21A074FAE87E}"/>
          </ac:spMkLst>
        </pc:spChg>
        <pc:spChg chg="add del mod">
          <ac:chgData name="Rocio Garcia Tome" userId="446d930b-a587-4406-a64b-ed49b2b521fa" providerId="ADAL" clId="{7A66F69B-A665-4F7A-BF4B-67813A13CA6F}" dt="2024-11-13T18:28:06.040" v="127" actId="478"/>
          <ac:spMkLst>
            <pc:docMk/>
            <pc:sldMk cId="0" sldId="1268"/>
            <ac:spMk id="22534" creationId="{C5DD35B1-E494-47EE-8777-8D32CB13A6EC}"/>
          </ac:spMkLst>
        </pc:spChg>
        <pc:picChg chg="mod">
          <ac:chgData name="Rocio Garcia Tome" userId="446d930b-a587-4406-a64b-ed49b2b521fa" providerId="ADAL" clId="{7A66F69B-A665-4F7A-BF4B-67813A13CA6F}" dt="2024-11-13T18:28:34.070" v="135" actId="14100"/>
          <ac:picMkLst>
            <pc:docMk/>
            <pc:sldMk cId="0" sldId="1268"/>
            <ac:picMk id="22530" creationId="{B373BBC1-21D3-4D64-82AD-4E28773D6BC8}"/>
          </ac:picMkLst>
        </pc:picChg>
      </pc:sldChg>
      <pc:sldChg chg="modSp mod">
        <pc:chgData name="Rocio Garcia Tome" userId="446d930b-a587-4406-a64b-ed49b2b521fa" providerId="ADAL" clId="{7A66F69B-A665-4F7A-BF4B-67813A13CA6F}" dt="2024-11-13T18:31:18.390" v="160" actId="1076"/>
        <pc:sldMkLst>
          <pc:docMk/>
          <pc:sldMk cId="0" sldId="1285"/>
        </pc:sldMkLst>
        <pc:spChg chg="mod ord">
          <ac:chgData name="Rocio Garcia Tome" userId="446d930b-a587-4406-a64b-ed49b2b521fa" providerId="ADAL" clId="{7A66F69B-A665-4F7A-BF4B-67813A13CA6F}" dt="2024-11-13T18:31:18.390" v="160" actId="1076"/>
          <ac:spMkLst>
            <pc:docMk/>
            <pc:sldMk cId="0" sldId="1285"/>
            <ac:spMk id="40963" creationId="{9FA34C70-EA04-48C8-9C47-7FAA2130C1D6}"/>
          </ac:spMkLst>
        </pc:spChg>
        <pc:picChg chg="mod">
          <ac:chgData name="Rocio Garcia Tome" userId="446d930b-a587-4406-a64b-ed49b2b521fa" providerId="ADAL" clId="{7A66F69B-A665-4F7A-BF4B-67813A13CA6F}" dt="2024-11-13T18:31:07.133" v="157" actId="1076"/>
          <ac:picMkLst>
            <pc:docMk/>
            <pc:sldMk cId="0" sldId="1285"/>
            <ac:picMk id="31748" creationId="{3468EAE2-76FE-4D8B-8378-74C5C3AED6B0}"/>
          </ac:picMkLst>
        </pc:picChg>
      </pc:sldChg>
      <pc:sldChg chg="modSp mod">
        <pc:chgData name="Rocio Garcia Tome" userId="446d930b-a587-4406-a64b-ed49b2b521fa" providerId="ADAL" clId="{7A66F69B-A665-4F7A-BF4B-67813A13CA6F}" dt="2024-11-13T18:31:50.113" v="167" actId="207"/>
        <pc:sldMkLst>
          <pc:docMk/>
          <pc:sldMk cId="3816764484" sldId="1286"/>
        </pc:sldMkLst>
        <pc:spChg chg="mod">
          <ac:chgData name="Rocio Garcia Tome" userId="446d930b-a587-4406-a64b-ed49b2b521fa" providerId="ADAL" clId="{7A66F69B-A665-4F7A-BF4B-67813A13CA6F}" dt="2024-11-13T18:31:37.834" v="163" actId="207"/>
          <ac:spMkLst>
            <pc:docMk/>
            <pc:sldMk cId="3816764484" sldId="1286"/>
            <ac:spMk id="41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31:45.084" v="165" actId="207"/>
          <ac:spMkLst>
            <pc:docMk/>
            <pc:sldMk cId="3816764484" sldId="1286"/>
            <ac:spMk id="45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31:47.728" v="166" actId="207"/>
          <ac:spMkLst>
            <pc:docMk/>
            <pc:sldMk cId="3816764484" sldId="1286"/>
            <ac:spMk id="50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31:35.343" v="162" actId="207"/>
          <ac:spMkLst>
            <pc:docMk/>
            <pc:sldMk cId="3816764484" sldId="1286"/>
            <ac:spMk id="51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31:42.096" v="164" actId="207"/>
          <ac:spMkLst>
            <pc:docMk/>
            <pc:sldMk cId="3816764484" sldId="1286"/>
            <ac:spMk id="52" creationId="{00000000-0000-0000-0000-000000000000}"/>
          </ac:spMkLst>
        </pc:spChg>
        <pc:spChg chg="mod">
          <ac:chgData name="Rocio Garcia Tome" userId="446d930b-a587-4406-a64b-ed49b2b521fa" providerId="ADAL" clId="{7A66F69B-A665-4F7A-BF4B-67813A13CA6F}" dt="2024-11-13T18:31:50.113" v="167" actId="207"/>
          <ac:spMkLst>
            <pc:docMk/>
            <pc:sldMk cId="3816764484" sldId="1286"/>
            <ac:spMk id="61" creationId="{00000000-0000-0000-0000-000000000000}"/>
          </ac:spMkLst>
        </pc:spChg>
      </pc:sldChg>
      <pc:sldChg chg="delSp modSp mod">
        <pc:chgData name="Rocio Garcia Tome" userId="446d930b-a587-4406-a64b-ed49b2b521fa" providerId="ADAL" clId="{7A66F69B-A665-4F7A-BF4B-67813A13CA6F}" dt="2024-11-13T18:32:14.758" v="170" actId="1076"/>
        <pc:sldMkLst>
          <pc:docMk/>
          <pc:sldMk cId="2717152797" sldId="1287"/>
        </pc:sldMkLst>
        <pc:spChg chg="del mod">
          <ac:chgData name="Rocio Garcia Tome" userId="446d930b-a587-4406-a64b-ed49b2b521fa" providerId="ADAL" clId="{7A66F69B-A665-4F7A-BF4B-67813A13CA6F}" dt="2024-11-13T18:32:05.550" v="169" actId="478"/>
          <ac:spMkLst>
            <pc:docMk/>
            <pc:sldMk cId="2717152797" sldId="1287"/>
            <ac:spMk id="5" creationId="{F6039934-6E01-40B3-A168-A545AAFED961}"/>
          </ac:spMkLst>
        </pc:spChg>
        <pc:spChg chg="mod">
          <ac:chgData name="Rocio Garcia Tome" userId="446d930b-a587-4406-a64b-ed49b2b521fa" providerId="ADAL" clId="{7A66F69B-A665-4F7A-BF4B-67813A13CA6F}" dt="2024-11-13T18:32:14.758" v="170" actId="1076"/>
          <ac:spMkLst>
            <pc:docMk/>
            <pc:sldMk cId="2717152797" sldId="1287"/>
            <ac:spMk id="29" creationId="{3943EC46-90D9-4D06-A4FA-4149698FC9FA}"/>
          </ac:spMkLst>
        </pc:spChg>
        <pc:picChg chg="mod">
          <ac:chgData name="Rocio Garcia Tome" userId="446d930b-a587-4406-a64b-ed49b2b521fa" providerId="ADAL" clId="{7A66F69B-A665-4F7A-BF4B-67813A13CA6F}" dt="2024-11-13T18:32:14.758" v="170" actId="1076"/>
          <ac:picMkLst>
            <pc:docMk/>
            <pc:sldMk cId="2717152797" sldId="1287"/>
            <ac:picMk id="4" creationId="{ED1CB70C-BA64-4956-A6F2-8385F2092123}"/>
          </ac:picMkLst>
        </pc:picChg>
      </pc:sldChg>
      <pc:sldChg chg="modSp mod">
        <pc:chgData name="Rocio Garcia Tome" userId="446d930b-a587-4406-a64b-ed49b2b521fa" providerId="ADAL" clId="{7A66F69B-A665-4F7A-BF4B-67813A13CA6F}" dt="2024-11-13T18:33:12.941" v="181" actId="1076"/>
        <pc:sldMkLst>
          <pc:docMk/>
          <pc:sldMk cId="0" sldId="1288"/>
        </pc:sldMkLst>
        <pc:spChg chg="mod">
          <ac:chgData name="Rocio Garcia Tome" userId="446d930b-a587-4406-a64b-ed49b2b521fa" providerId="ADAL" clId="{7A66F69B-A665-4F7A-BF4B-67813A13CA6F}" dt="2024-11-13T18:33:12.941" v="181" actId="1076"/>
          <ac:spMkLst>
            <pc:docMk/>
            <pc:sldMk cId="0" sldId="1288"/>
            <ac:spMk id="138" creationId="{6F3BF0A9-F0B8-5FE9-9B98-EFBBA4AB3B36}"/>
          </ac:spMkLst>
        </pc:spChg>
      </pc:sldChg>
      <pc:sldChg chg="modSp mod">
        <pc:chgData name="Rocio Garcia Tome" userId="446d930b-a587-4406-a64b-ed49b2b521fa" providerId="ADAL" clId="{7A66F69B-A665-4F7A-BF4B-67813A13CA6F}" dt="2024-11-13T18:33:05.852" v="179" actId="20577"/>
        <pc:sldMkLst>
          <pc:docMk/>
          <pc:sldMk cId="2516205560" sldId="1289"/>
        </pc:sldMkLst>
        <pc:spChg chg="mod">
          <ac:chgData name="Rocio Garcia Tome" userId="446d930b-a587-4406-a64b-ed49b2b521fa" providerId="ADAL" clId="{7A66F69B-A665-4F7A-BF4B-67813A13CA6F}" dt="2024-11-13T18:33:05.852" v="179" actId="20577"/>
          <ac:spMkLst>
            <pc:docMk/>
            <pc:sldMk cId="2516205560" sldId="1289"/>
            <ac:spMk id="136" creationId="{7897BDBE-935D-F6A1-E4D9-FDB290E010B4}"/>
          </ac:spMkLst>
        </pc:spChg>
      </pc:sldChg>
      <pc:sldChg chg="modSp mod modTransition">
        <pc:chgData name="Rocio Garcia Tome" userId="446d930b-a587-4406-a64b-ed49b2b521fa" providerId="ADAL" clId="{7A66F69B-A665-4F7A-BF4B-67813A13CA6F}" dt="2024-11-13T18:36:34.063" v="216" actId="1076"/>
        <pc:sldMkLst>
          <pc:docMk/>
          <pc:sldMk cId="514727399" sldId="1290"/>
        </pc:sldMkLst>
        <pc:spChg chg="mod">
          <ac:chgData name="Rocio Garcia Tome" userId="446d930b-a587-4406-a64b-ed49b2b521fa" providerId="ADAL" clId="{7A66F69B-A665-4F7A-BF4B-67813A13CA6F}" dt="2024-11-13T18:36:34.063" v="216" actId="1076"/>
          <ac:spMkLst>
            <pc:docMk/>
            <pc:sldMk cId="514727399" sldId="1290"/>
            <ac:spMk id="6" creationId="{2F1271E0-C448-CC5B-C2C9-5EF4F337C3D0}"/>
          </ac:spMkLst>
        </pc:spChg>
        <pc:picChg chg="mod">
          <ac:chgData name="Rocio Garcia Tome" userId="446d930b-a587-4406-a64b-ed49b2b521fa" providerId="ADAL" clId="{7A66F69B-A665-4F7A-BF4B-67813A13CA6F}" dt="2024-11-13T18:36:23.815" v="213" actId="14100"/>
          <ac:picMkLst>
            <pc:docMk/>
            <pc:sldMk cId="514727399" sldId="1290"/>
            <ac:picMk id="5" creationId="{200387FD-3BA9-75B2-924A-FA4D0C025B6A}"/>
          </ac:picMkLst>
        </pc:picChg>
      </pc:sldChg>
      <pc:sldChg chg="addSp delSp modSp mod">
        <pc:chgData name="Rocio Garcia Tome" userId="446d930b-a587-4406-a64b-ed49b2b521fa" providerId="ADAL" clId="{7A66F69B-A665-4F7A-BF4B-67813A13CA6F}" dt="2024-11-13T18:37:46.699" v="228" actId="122"/>
        <pc:sldMkLst>
          <pc:docMk/>
          <pc:sldMk cId="2096091023" sldId="1291"/>
        </pc:sldMkLst>
        <pc:spChg chg="del mod">
          <ac:chgData name="Rocio Garcia Tome" userId="446d930b-a587-4406-a64b-ed49b2b521fa" providerId="ADAL" clId="{7A66F69B-A665-4F7A-BF4B-67813A13CA6F}" dt="2024-11-13T18:37:17.438" v="221" actId="478"/>
          <ac:spMkLst>
            <pc:docMk/>
            <pc:sldMk cId="2096091023" sldId="1291"/>
            <ac:spMk id="2" creationId="{65A90ACE-5BC6-11A7-DEC5-0B35D60A45F7}"/>
          </ac:spMkLst>
        </pc:spChg>
        <pc:spChg chg="del mod">
          <ac:chgData name="Rocio Garcia Tome" userId="446d930b-a587-4406-a64b-ed49b2b521fa" providerId="ADAL" clId="{7A66F69B-A665-4F7A-BF4B-67813A13CA6F}" dt="2024-11-13T18:37:40.798" v="225" actId="478"/>
          <ac:spMkLst>
            <pc:docMk/>
            <pc:sldMk cId="2096091023" sldId="1291"/>
            <ac:spMk id="3" creationId="{D669E586-BDEB-4490-B1E9-97BAEEB95D93}"/>
          </ac:spMkLst>
        </pc:spChg>
        <pc:spChg chg="add mod">
          <ac:chgData name="Rocio Garcia Tome" userId="446d930b-a587-4406-a64b-ed49b2b521fa" providerId="ADAL" clId="{7A66F69B-A665-4F7A-BF4B-67813A13CA6F}" dt="2024-11-13T18:37:46.699" v="228" actId="122"/>
          <ac:spMkLst>
            <pc:docMk/>
            <pc:sldMk cId="2096091023" sldId="1291"/>
            <ac:spMk id="4" creationId="{7D1C921C-ED55-B15D-365D-4E80C1C24F8E}"/>
          </ac:spMkLst>
        </pc:spChg>
      </pc:sldChg>
      <pc:sldChg chg="modSp">
        <pc:chgData name="Rocio Garcia Tome" userId="446d930b-a587-4406-a64b-ed49b2b521fa" providerId="ADAL" clId="{7A66F69B-A665-4F7A-BF4B-67813A13CA6F}" dt="2024-11-13T18:28:06.939" v="128"/>
        <pc:sldMkLst>
          <pc:docMk/>
          <pc:sldMk cId="4226221672" sldId="1294"/>
        </pc:sldMkLst>
        <pc:spChg chg="mod">
          <ac:chgData name="Rocio Garcia Tome" userId="446d930b-a587-4406-a64b-ed49b2b521fa" providerId="ADAL" clId="{7A66F69B-A665-4F7A-BF4B-67813A13CA6F}" dt="2024-11-13T18:28:06.939" v="128"/>
          <ac:spMkLst>
            <pc:docMk/>
            <pc:sldMk cId="4226221672" sldId="1294"/>
            <ac:spMk id="2" creationId="{03F1398A-957C-BC58-4D7C-DE4726F79327}"/>
          </ac:spMkLst>
        </pc:spChg>
      </pc:sldChg>
      <pc:sldChg chg="modSp">
        <pc:chgData name="Rocio Garcia Tome" userId="446d930b-a587-4406-a64b-ed49b2b521fa" providerId="ADAL" clId="{7A66F69B-A665-4F7A-BF4B-67813A13CA6F}" dt="2024-11-13T18:28:06.939" v="128"/>
        <pc:sldMkLst>
          <pc:docMk/>
          <pc:sldMk cId="1133449662" sldId="1295"/>
        </pc:sldMkLst>
        <pc:spChg chg="mod">
          <ac:chgData name="Rocio Garcia Tome" userId="446d930b-a587-4406-a64b-ed49b2b521fa" providerId="ADAL" clId="{7A66F69B-A665-4F7A-BF4B-67813A13CA6F}" dt="2024-11-13T18:28:06.939" v="128"/>
          <ac:spMkLst>
            <pc:docMk/>
            <pc:sldMk cId="1133449662" sldId="1295"/>
            <ac:spMk id="2" creationId="{CE4A730A-9112-871F-EE63-F4EE1CDDB045}"/>
          </ac:spMkLst>
        </pc:spChg>
      </pc:sldChg>
      <pc:sldChg chg="modSp">
        <pc:chgData name="Rocio Garcia Tome" userId="446d930b-a587-4406-a64b-ed49b2b521fa" providerId="ADAL" clId="{7A66F69B-A665-4F7A-BF4B-67813A13CA6F}" dt="2024-11-13T18:28:06.939" v="128"/>
        <pc:sldMkLst>
          <pc:docMk/>
          <pc:sldMk cId="4161021528" sldId="1296"/>
        </pc:sldMkLst>
        <pc:spChg chg="mod">
          <ac:chgData name="Rocio Garcia Tome" userId="446d930b-a587-4406-a64b-ed49b2b521fa" providerId="ADAL" clId="{7A66F69B-A665-4F7A-BF4B-67813A13CA6F}" dt="2024-11-13T18:28:06.939" v="128"/>
          <ac:spMkLst>
            <pc:docMk/>
            <pc:sldMk cId="4161021528" sldId="1296"/>
            <ac:spMk id="2" creationId="{65377F75-728A-258E-8A01-E0C473E9D2DD}"/>
          </ac:spMkLst>
        </pc:spChg>
      </pc:sldChg>
      <pc:sldChg chg="modSp">
        <pc:chgData name="Rocio Garcia Tome" userId="446d930b-a587-4406-a64b-ed49b2b521fa" providerId="ADAL" clId="{7A66F69B-A665-4F7A-BF4B-67813A13CA6F}" dt="2024-11-13T18:28:06.939" v="128"/>
        <pc:sldMkLst>
          <pc:docMk/>
          <pc:sldMk cId="358409180" sldId="1299"/>
        </pc:sldMkLst>
        <pc:spChg chg="mod">
          <ac:chgData name="Rocio Garcia Tome" userId="446d930b-a587-4406-a64b-ed49b2b521fa" providerId="ADAL" clId="{7A66F69B-A665-4F7A-BF4B-67813A13CA6F}" dt="2024-11-13T18:28:06.939" v="128"/>
          <ac:spMkLst>
            <pc:docMk/>
            <pc:sldMk cId="358409180" sldId="1299"/>
            <ac:spMk id="2" creationId="{6932D422-8A68-ADA1-3AC4-78DE52E98C65}"/>
          </ac:spMkLst>
        </pc:spChg>
      </pc:sldChg>
      <pc:sldChg chg="modSp">
        <pc:chgData name="Rocio Garcia Tome" userId="446d930b-a587-4406-a64b-ed49b2b521fa" providerId="ADAL" clId="{7A66F69B-A665-4F7A-BF4B-67813A13CA6F}" dt="2024-11-13T18:28:06.939" v="128"/>
        <pc:sldMkLst>
          <pc:docMk/>
          <pc:sldMk cId="1674249280" sldId="1301"/>
        </pc:sldMkLst>
        <pc:spChg chg="mod">
          <ac:chgData name="Rocio Garcia Tome" userId="446d930b-a587-4406-a64b-ed49b2b521fa" providerId="ADAL" clId="{7A66F69B-A665-4F7A-BF4B-67813A13CA6F}" dt="2024-11-13T18:28:06.939" v="128"/>
          <ac:spMkLst>
            <pc:docMk/>
            <pc:sldMk cId="1674249280" sldId="1301"/>
            <ac:spMk id="2" creationId="{66CEDCEB-171B-16FE-E4DE-5FDDB7076C13}"/>
          </ac:spMkLst>
        </pc:spChg>
      </pc:sldChg>
      <pc:sldChg chg="modSp mod">
        <pc:chgData name="Rocio Garcia Tome" userId="446d930b-a587-4406-a64b-ed49b2b521fa" providerId="ADAL" clId="{7A66F69B-A665-4F7A-BF4B-67813A13CA6F}" dt="2024-11-13T18:35:24.798" v="202" actId="207"/>
        <pc:sldMkLst>
          <pc:docMk/>
          <pc:sldMk cId="3232239751" sldId="1302"/>
        </pc:sldMkLst>
        <pc:spChg chg="mod">
          <ac:chgData name="Rocio Garcia Tome" userId="446d930b-a587-4406-a64b-ed49b2b521fa" providerId="ADAL" clId="{7A66F69B-A665-4F7A-BF4B-67813A13CA6F}" dt="2024-11-13T18:35:24.798" v="202" actId="207"/>
          <ac:spMkLst>
            <pc:docMk/>
            <pc:sldMk cId="3232239751" sldId="1302"/>
            <ac:spMk id="7" creationId="{150C393E-0612-4DA5-9E63-F892437BF854}"/>
          </ac:spMkLst>
        </pc:spChg>
      </pc:sldChg>
      <pc:sldChg chg="modSp mod">
        <pc:chgData name="Rocio Garcia Tome" userId="446d930b-a587-4406-a64b-ed49b2b521fa" providerId="ADAL" clId="{7A66F69B-A665-4F7A-BF4B-67813A13CA6F}" dt="2024-11-13T18:35:54.359" v="207" actId="1076"/>
        <pc:sldMkLst>
          <pc:docMk/>
          <pc:sldMk cId="0" sldId="1303"/>
        </pc:sldMkLst>
        <pc:spChg chg="mod">
          <ac:chgData name="Rocio Garcia Tome" userId="446d930b-a587-4406-a64b-ed49b2b521fa" providerId="ADAL" clId="{7A66F69B-A665-4F7A-BF4B-67813A13CA6F}" dt="2024-11-13T18:35:54.359" v="207" actId="1076"/>
          <ac:spMkLst>
            <pc:docMk/>
            <pc:sldMk cId="0" sldId="1303"/>
            <ac:spMk id="279" creationId="{00000000-0000-0000-0000-000000000000}"/>
          </ac:spMkLst>
        </pc:spChg>
      </pc:sldChg>
      <pc:sldChg chg="modSp">
        <pc:chgData name="Rocio Garcia Tome" userId="446d930b-a587-4406-a64b-ed49b2b521fa" providerId="ADAL" clId="{7A66F69B-A665-4F7A-BF4B-67813A13CA6F}" dt="2024-11-13T18:28:06.939" v="128"/>
        <pc:sldMkLst>
          <pc:docMk/>
          <pc:sldMk cId="2082187691" sldId="1306"/>
        </pc:sldMkLst>
        <pc:spChg chg="mod">
          <ac:chgData name="Rocio Garcia Tome" userId="446d930b-a587-4406-a64b-ed49b2b521fa" providerId="ADAL" clId="{7A66F69B-A665-4F7A-BF4B-67813A13CA6F}" dt="2024-11-13T18:28:06.939" v="128"/>
          <ac:spMkLst>
            <pc:docMk/>
            <pc:sldMk cId="2082187691" sldId="1306"/>
            <ac:spMk id="2" creationId="{9560B858-B80F-93B4-5059-50EABE5D1503}"/>
          </ac:spMkLst>
        </pc:spChg>
      </pc:sldChg>
      <pc:sldChg chg="modSp mod">
        <pc:chgData name="Rocio Garcia Tome" userId="446d930b-a587-4406-a64b-ed49b2b521fa" providerId="ADAL" clId="{7A66F69B-A665-4F7A-BF4B-67813A13CA6F}" dt="2024-11-13T18:38:07.855" v="233" actId="1076"/>
        <pc:sldMkLst>
          <pc:docMk/>
          <pc:sldMk cId="3188116455" sldId="1309"/>
        </pc:sldMkLst>
        <pc:spChg chg="mod">
          <ac:chgData name="Rocio Garcia Tome" userId="446d930b-a587-4406-a64b-ed49b2b521fa" providerId="ADAL" clId="{7A66F69B-A665-4F7A-BF4B-67813A13CA6F}" dt="2024-11-13T18:28:06.939" v="128"/>
          <ac:spMkLst>
            <pc:docMk/>
            <pc:sldMk cId="3188116455" sldId="1309"/>
            <ac:spMk id="2" creationId="{021A3C43-1CD8-3445-DF51-50C1F90421DA}"/>
          </ac:spMkLst>
        </pc:spChg>
        <pc:spChg chg="mod">
          <ac:chgData name="Rocio Garcia Tome" userId="446d930b-a587-4406-a64b-ed49b2b521fa" providerId="ADAL" clId="{7A66F69B-A665-4F7A-BF4B-67813A13CA6F}" dt="2024-11-13T18:38:07.855" v="233" actId="1076"/>
          <ac:spMkLst>
            <pc:docMk/>
            <pc:sldMk cId="3188116455" sldId="1309"/>
            <ac:spMk id="6" creationId="{6357F2D6-C9ED-ACE8-65D5-A2E99363B746}"/>
          </ac:spMkLst>
        </pc:spChg>
      </pc:sldChg>
      <pc:sldChg chg="modTransition">
        <pc:chgData name="Rocio Garcia Tome" userId="446d930b-a587-4406-a64b-ed49b2b521fa" providerId="ADAL" clId="{7A66F69B-A665-4F7A-BF4B-67813A13CA6F}" dt="2024-11-13T18:20:59.206" v="14"/>
        <pc:sldMkLst>
          <pc:docMk/>
          <pc:sldMk cId="3059158994" sldId="1310"/>
        </pc:sldMkLst>
      </pc:sldChg>
      <pc:sldChg chg="modSp mod modTransition">
        <pc:chgData name="Rocio Garcia Tome" userId="446d930b-a587-4406-a64b-ed49b2b521fa" providerId="ADAL" clId="{7A66F69B-A665-4F7A-BF4B-67813A13CA6F}" dt="2024-11-13T18:38:27.848" v="238" actId="14100"/>
        <pc:sldMkLst>
          <pc:docMk/>
          <pc:sldMk cId="0" sldId="1311"/>
        </pc:sldMkLst>
        <pc:spChg chg="mod">
          <ac:chgData name="Rocio Garcia Tome" userId="446d930b-a587-4406-a64b-ed49b2b521fa" providerId="ADAL" clId="{7A66F69B-A665-4F7A-BF4B-67813A13CA6F}" dt="2024-11-13T18:38:27.848" v="238" actId="14100"/>
          <ac:spMkLst>
            <pc:docMk/>
            <pc:sldMk cId="0" sldId="1311"/>
            <ac:spMk id="8" creationId="{619CDD43-B3B3-43D3-989D-37B03EDE7495}"/>
          </ac:spMkLst>
        </pc:spChg>
      </pc:sldChg>
      <pc:sldChg chg="modSp mod modTransition">
        <pc:chgData name="Rocio Garcia Tome" userId="446d930b-a587-4406-a64b-ed49b2b521fa" providerId="ADAL" clId="{7A66F69B-A665-4F7A-BF4B-67813A13CA6F}" dt="2024-11-13T18:39:06.649" v="253" actId="14100"/>
        <pc:sldMkLst>
          <pc:docMk/>
          <pc:sldMk cId="0" sldId="1312"/>
        </pc:sldMkLst>
        <pc:spChg chg="mod">
          <ac:chgData name="Rocio Garcia Tome" userId="446d930b-a587-4406-a64b-ed49b2b521fa" providerId="ADAL" clId="{7A66F69B-A665-4F7A-BF4B-67813A13CA6F}" dt="2024-11-13T18:38:59.992" v="249" actId="1076"/>
          <ac:spMkLst>
            <pc:docMk/>
            <pc:sldMk cId="0" sldId="1312"/>
            <ac:spMk id="5" creationId="{1DE18900-D95D-4EB0-B706-C3102AF18713}"/>
          </ac:spMkLst>
        </pc:spChg>
        <pc:spChg chg="mod">
          <ac:chgData name="Rocio Garcia Tome" userId="446d930b-a587-4406-a64b-ed49b2b521fa" providerId="ADAL" clId="{7A66F69B-A665-4F7A-BF4B-67813A13CA6F}" dt="2024-11-13T18:38:59.992" v="249" actId="1076"/>
          <ac:spMkLst>
            <pc:docMk/>
            <pc:sldMk cId="0" sldId="1312"/>
            <ac:spMk id="9" creationId="{2C085E39-A088-4354-A97B-C3244654A38B}"/>
          </ac:spMkLst>
        </pc:spChg>
        <pc:spChg chg="mod">
          <ac:chgData name="Rocio Garcia Tome" userId="446d930b-a587-4406-a64b-ed49b2b521fa" providerId="ADAL" clId="{7A66F69B-A665-4F7A-BF4B-67813A13CA6F}" dt="2024-11-13T18:38:59.992" v="249" actId="1076"/>
          <ac:spMkLst>
            <pc:docMk/>
            <pc:sldMk cId="0" sldId="1312"/>
            <ac:spMk id="11" creationId="{E578CBF7-37EA-442E-94B3-F3BFC268C477}"/>
          </ac:spMkLst>
        </pc:spChg>
        <pc:spChg chg="mod">
          <ac:chgData name="Rocio Garcia Tome" userId="446d930b-a587-4406-a64b-ed49b2b521fa" providerId="ADAL" clId="{7A66F69B-A665-4F7A-BF4B-67813A13CA6F}" dt="2024-11-13T18:38:59.992" v="249" actId="1076"/>
          <ac:spMkLst>
            <pc:docMk/>
            <pc:sldMk cId="0" sldId="1312"/>
            <ac:spMk id="12" creationId="{06711C00-7F84-4D7E-B267-7FBB501EA264}"/>
          </ac:spMkLst>
        </pc:spChg>
        <pc:spChg chg="mod">
          <ac:chgData name="Rocio Garcia Tome" userId="446d930b-a587-4406-a64b-ed49b2b521fa" providerId="ADAL" clId="{7A66F69B-A665-4F7A-BF4B-67813A13CA6F}" dt="2024-11-13T18:38:59.992" v="249" actId="1076"/>
          <ac:spMkLst>
            <pc:docMk/>
            <pc:sldMk cId="0" sldId="1312"/>
            <ac:spMk id="14" creationId="{DA748279-C9BB-4585-AB03-1D0A71DB8FD2}"/>
          </ac:spMkLst>
        </pc:spChg>
        <pc:spChg chg="mod">
          <ac:chgData name="Rocio Garcia Tome" userId="446d930b-a587-4406-a64b-ed49b2b521fa" providerId="ADAL" clId="{7A66F69B-A665-4F7A-BF4B-67813A13CA6F}" dt="2024-11-13T18:39:06.649" v="253" actId="14100"/>
          <ac:spMkLst>
            <pc:docMk/>
            <pc:sldMk cId="0" sldId="1312"/>
            <ac:spMk id="15" creationId="{12875B83-1849-48B8-8984-A8C2638513DD}"/>
          </ac:spMkLst>
        </pc:spChg>
        <pc:picChg chg="mod">
          <ac:chgData name="Rocio Garcia Tome" userId="446d930b-a587-4406-a64b-ed49b2b521fa" providerId="ADAL" clId="{7A66F69B-A665-4F7A-BF4B-67813A13CA6F}" dt="2024-11-13T18:39:01.711" v="250" actId="1076"/>
          <ac:picMkLst>
            <pc:docMk/>
            <pc:sldMk cId="0" sldId="1312"/>
            <ac:picMk id="3" creationId="{ED5B19AF-B816-4D75-98D8-60E58A38F422}"/>
          </ac:picMkLst>
        </pc:picChg>
        <pc:picChg chg="mod">
          <ac:chgData name="Rocio Garcia Tome" userId="446d930b-a587-4406-a64b-ed49b2b521fa" providerId="ADAL" clId="{7A66F69B-A665-4F7A-BF4B-67813A13CA6F}" dt="2024-11-13T18:39:02.799" v="251" actId="1076"/>
          <ac:picMkLst>
            <pc:docMk/>
            <pc:sldMk cId="0" sldId="1312"/>
            <ac:picMk id="13" creationId="{439E34E5-A093-4F07-99FB-19C7F3555F90}"/>
          </ac:picMkLst>
        </pc:picChg>
      </pc:sldChg>
      <pc:sldChg chg="modTransition">
        <pc:chgData name="Rocio Garcia Tome" userId="446d930b-a587-4406-a64b-ed49b2b521fa" providerId="ADAL" clId="{7A66F69B-A665-4F7A-BF4B-67813A13CA6F}" dt="2024-11-13T18:20:53.705" v="13"/>
        <pc:sldMkLst>
          <pc:docMk/>
          <pc:sldMk cId="0" sldId="1313"/>
        </pc:sldMkLst>
      </pc:sldChg>
      <pc:sldChg chg="add">
        <pc:chgData name="Rocio Garcia Tome" userId="446d930b-a587-4406-a64b-ed49b2b521fa" providerId="ADAL" clId="{7A66F69B-A665-4F7A-BF4B-67813A13CA6F}" dt="2024-11-13T18:18:49.869" v="0"/>
        <pc:sldMkLst>
          <pc:docMk/>
          <pc:sldMk cId="3511974479" sldId="2147469601"/>
        </pc:sldMkLst>
      </pc:sldChg>
      <pc:sldChg chg="add">
        <pc:chgData name="Rocio Garcia Tome" userId="446d930b-a587-4406-a64b-ed49b2b521fa" providerId="ADAL" clId="{7A66F69B-A665-4F7A-BF4B-67813A13CA6F}" dt="2024-11-13T18:40:24.214" v="262"/>
        <pc:sldMkLst>
          <pc:docMk/>
          <pc:sldMk cId="3845181276" sldId="2147469614"/>
        </pc:sldMkLst>
      </pc:sldChg>
      <pc:sldChg chg="modSp add del mod">
        <pc:chgData name="Rocio Garcia Tome" userId="446d930b-a587-4406-a64b-ed49b2b521fa" providerId="ADAL" clId="{7A66F69B-A665-4F7A-BF4B-67813A13CA6F}" dt="2024-11-13T18:25:15.919" v="79" actId="20577"/>
        <pc:sldMkLst>
          <pc:docMk/>
          <pc:sldMk cId="3955825946" sldId="2147469616"/>
        </pc:sldMkLst>
        <pc:spChg chg="mod">
          <ac:chgData name="Rocio Garcia Tome" userId="446d930b-a587-4406-a64b-ed49b2b521fa" providerId="ADAL" clId="{7A66F69B-A665-4F7A-BF4B-67813A13CA6F}" dt="2024-11-13T18:25:15.919" v="79" actId="20577"/>
          <ac:spMkLst>
            <pc:docMk/>
            <pc:sldMk cId="3955825946" sldId="2147469616"/>
            <ac:spMk id="3" creationId="{10FAF2B9-CDFA-34DD-B881-80CC363A67A1}"/>
          </ac:spMkLst>
        </pc:spChg>
        <pc:spChg chg="mod">
          <ac:chgData name="Rocio Garcia Tome" userId="446d930b-a587-4406-a64b-ed49b2b521fa" providerId="ADAL" clId="{7A66F69B-A665-4F7A-BF4B-67813A13CA6F}" dt="2024-11-13T18:24:32.225" v="31" actId="403"/>
          <ac:spMkLst>
            <pc:docMk/>
            <pc:sldMk cId="3955825946" sldId="2147469616"/>
            <ac:spMk id="10" creationId="{8A9D700D-58E6-AB3D-43E9-F989AEBA6665}"/>
          </ac:spMkLst>
        </pc:spChg>
        <pc:spChg chg="mod">
          <ac:chgData name="Rocio Garcia Tome" userId="446d930b-a587-4406-a64b-ed49b2b521fa" providerId="ADAL" clId="{7A66F69B-A665-4F7A-BF4B-67813A13CA6F}" dt="2024-11-13T18:24:57.326" v="77" actId="1076"/>
          <ac:spMkLst>
            <pc:docMk/>
            <pc:sldMk cId="3955825946" sldId="2147469616"/>
            <ac:spMk id="13" creationId="{D1F693C0-68E6-4581-729E-742F3C8AE3C0}"/>
          </ac:spMkLst>
        </pc:spChg>
      </pc:sldChg>
      <pc:sldChg chg="add">
        <pc:chgData name="Rocio Garcia Tome" userId="446d930b-a587-4406-a64b-ed49b2b521fa" providerId="ADAL" clId="{7A66F69B-A665-4F7A-BF4B-67813A13CA6F}" dt="2024-11-13T18:20:12.108" v="11"/>
        <pc:sldMkLst>
          <pc:docMk/>
          <pc:sldMk cId="32723226" sldId="2147469673"/>
        </pc:sldMkLst>
      </pc:sldChg>
      <pc:sldChg chg="del">
        <pc:chgData name="Rocio Garcia Tome" userId="446d930b-a587-4406-a64b-ed49b2b521fa" providerId="ADAL" clId="{7A66F69B-A665-4F7A-BF4B-67813A13CA6F}" dt="2024-11-13T18:18:53.577" v="1" actId="2696"/>
        <pc:sldMkLst>
          <pc:docMk/>
          <pc:sldMk cId="1586377932" sldId="2147469678"/>
        </pc:sldMkLst>
      </pc:sldChg>
      <pc:sldChg chg="del">
        <pc:chgData name="Rocio Garcia Tome" userId="446d930b-a587-4406-a64b-ed49b2b521fa" providerId="ADAL" clId="{7A66F69B-A665-4F7A-BF4B-67813A13CA6F}" dt="2024-11-13T18:20:17.977" v="12" actId="2696"/>
        <pc:sldMkLst>
          <pc:docMk/>
          <pc:sldMk cId="2844880355" sldId="2147469680"/>
        </pc:sldMkLst>
      </pc:sldChg>
      <pc:sldChg chg="modSp">
        <pc:chgData name="Rocio Garcia Tome" userId="446d930b-a587-4406-a64b-ed49b2b521fa" providerId="ADAL" clId="{7A66F69B-A665-4F7A-BF4B-67813A13CA6F}" dt="2024-11-13T18:28:06.939" v="128"/>
        <pc:sldMkLst>
          <pc:docMk/>
          <pc:sldMk cId="2750482607" sldId="2147469681"/>
        </pc:sldMkLst>
        <pc:spChg chg="mod">
          <ac:chgData name="Rocio Garcia Tome" userId="446d930b-a587-4406-a64b-ed49b2b521fa" providerId="ADAL" clId="{7A66F69B-A665-4F7A-BF4B-67813A13CA6F}" dt="2024-11-13T18:28:06.939" v="128"/>
          <ac:spMkLst>
            <pc:docMk/>
            <pc:sldMk cId="2750482607" sldId="2147469681"/>
            <ac:spMk id="2" creationId="{DE64E60E-5422-D23D-EE2C-12751FC887AD}"/>
          </ac:spMkLst>
        </pc:spChg>
      </pc:sldChg>
      <pc:sldChg chg="add del">
        <pc:chgData name="Rocio Garcia Tome" userId="446d930b-a587-4406-a64b-ed49b2b521fa" providerId="ADAL" clId="{7A66F69B-A665-4F7A-BF4B-67813A13CA6F}" dt="2024-11-13T18:39:52.763" v="260" actId="2696"/>
        <pc:sldMkLst>
          <pc:docMk/>
          <pc:sldMk cId="3102367589" sldId="2147469709"/>
        </pc:sldMkLst>
      </pc:sldChg>
      <pc:sldChg chg="add">
        <pc:chgData name="Rocio Garcia Tome" userId="446d930b-a587-4406-a64b-ed49b2b521fa" providerId="ADAL" clId="{7A66F69B-A665-4F7A-BF4B-67813A13CA6F}" dt="2024-11-13T18:18:49.869" v="0"/>
        <pc:sldMkLst>
          <pc:docMk/>
          <pc:sldMk cId="3251059636" sldId="2147469746"/>
        </pc:sldMkLst>
      </pc:sldChg>
      <pc:sldChg chg="add">
        <pc:chgData name="Rocio Garcia Tome" userId="446d930b-a587-4406-a64b-ed49b2b521fa" providerId="ADAL" clId="{7A66F69B-A665-4F7A-BF4B-67813A13CA6F}" dt="2024-11-13T18:18:49.869" v="0"/>
        <pc:sldMkLst>
          <pc:docMk/>
          <pc:sldMk cId="3875261979" sldId="2147469747"/>
        </pc:sldMkLst>
      </pc:sldChg>
      <pc:sldMasterChg chg="del delSldLayout">
        <pc:chgData name="Rocio Garcia Tome" userId="446d930b-a587-4406-a64b-ed49b2b521fa" providerId="ADAL" clId="{7A66F69B-A665-4F7A-BF4B-67813A13CA6F}" dt="2024-11-13T18:20:17.977" v="12" actId="2696"/>
        <pc:sldMasterMkLst>
          <pc:docMk/>
          <pc:sldMasterMk cId="1006014476" sldId="2147483784"/>
        </pc:sldMasterMkLst>
        <pc:sldLayoutChg chg="del">
          <pc:chgData name="Rocio Garcia Tome" userId="446d930b-a587-4406-a64b-ed49b2b521fa" providerId="ADAL" clId="{7A66F69B-A665-4F7A-BF4B-67813A13CA6F}" dt="2024-11-13T18:20:17.977" v="12" actId="2696"/>
          <pc:sldLayoutMkLst>
            <pc:docMk/>
            <pc:sldMasterMk cId="1006014476" sldId="2147483784"/>
            <pc:sldLayoutMk cId="655356613" sldId="2147483785"/>
          </pc:sldLayoutMkLst>
        </pc:sldLayoutChg>
        <pc:sldLayoutChg chg="del">
          <pc:chgData name="Rocio Garcia Tome" userId="446d930b-a587-4406-a64b-ed49b2b521fa" providerId="ADAL" clId="{7A66F69B-A665-4F7A-BF4B-67813A13CA6F}" dt="2024-11-13T18:20:17.977" v="12" actId="2696"/>
          <pc:sldLayoutMkLst>
            <pc:docMk/>
            <pc:sldMasterMk cId="1006014476" sldId="2147483784"/>
            <pc:sldLayoutMk cId="3502746425" sldId="2147483786"/>
          </pc:sldLayoutMkLst>
        </pc:sldLayoutChg>
        <pc:sldLayoutChg chg="del">
          <pc:chgData name="Rocio Garcia Tome" userId="446d930b-a587-4406-a64b-ed49b2b521fa" providerId="ADAL" clId="{7A66F69B-A665-4F7A-BF4B-67813A13CA6F}" dt="2024-11-13T18:20:17.977" v="12" actId="2696"/>
          <pc:sldLayoutMkLst>
            <pc:docMk/>
            <pc:sldMasterMk cId="1006014476" sldId="2147483784"/>
            <pc:sldLayoutMk cId="2270604662" sldId="2147483787"/>
          </pc:sldLayoutMkLst>
        </pc:sldLayoutChg>
        <pc:sldLayoutChg chg="del">
          <pc:chgData name="Rocio Garcia Tome" userId="446d930b-a587-4406-a64b-ed49b2b521fa" providerId="ADAL" clId="{7A66F69B-A665-4F7A-BF4B-67813A13CA6F}" dt="2024-11-13T18:20:17.977" v="12" actId="2696"/>
          <pc:sldLayoutMkLst>
            <pc:docMk/>
            <pc:sldMasterMk cId="1006014476" sldId="2147483784"/>
            <pc:sldLayoutMk cId="2274815842" sldId="2147483788"/>
          </pc:sldLayoutMkLst>
        </pc:sldLayoutChg>
        <pc:sldLayoutChg chg="del">
          <pc:chgData name="Rocio Garcia Tome" userId="446d930b-a587-4406-a64b-ed49b2b521fa" providerId="ADAL" clId="{7A66F69B-A665-4F7A-BF4B-67813A13CA6F}" dt="2024-11-13T18:20:17.977" v="12" actId="2696"/>
          <pc:sldLayoutMkLst>
            <pc:docMk/>
            <pc:sldMasterMk cId="1006014476" sldId="2147483784"/>
            <pc:sldLayoutMk cId="1993695869" sldId="2147483789"/>
          </pc:sldLayoutMkLst>
        </pc:sldLayoutChg>
        <pc:sldLayoutChg chg="del">
          <pc:chgData name="Rocio Garcia Tome" userId="446d930b-a587-4406-a64b-ed49b2b521fa" providerId="ADAL" clId="{7A66F69B-A665-4F7A-BF4B-67813A13CA6F}" dt="2024-11-13T18:20:17.977" v="12" actId="2696"/>
          <pc:sldLayoutMkLst>
            <pc:docMk/>
            <pc:sldMasterMk cId="1006014476" sldId="2147483784"/>
            <pc:sldLayoutMk cId="3474852551" sldId="2147483790"/>
          </pc:sldLayoutMkLst>
        </pc:sldLayoutChg>
        <pc:sldLayoutChg chg="del">
          <pc:chgData name="Rocio Garcia Tome" userId="446d930b-a587-4406-a64b-ed49b2b521fa" providerId="ADAL" clId="{7A66F69B-A665-4F7A-BF4B-67813A13CA6F}" dt="2024-11-13T18:20:17.977" v="12" actId="2696"/>
          <pc:sldLayoutMkLst>
            <pc:docMk/>
            <pc:sldMasterMk cId="1006014476" sldId="2147483784"/>
            <pc:sldLayoutMk cId="3115083150" sldId="2147483791"/>
          </pc:sldLayoutMkLst>
        </pc:sldLayoutChg>
        <pc:sldLayoutChg chg="del">
          <pc:chgData name="Rocio Garcia Tome" userId="446d930b-a587-4406-a64b-ed49b2b521fa" providerId="ADAL" clId="{7A66F69B-A665-4F7A-BF4B-67813A13CA6F}" dt="2024-11-13T18:20:17.977" v="12" actId="2696"/>
          <pc:sldLayoutMkLst>
            <pc:docMk/>
            <pc:sldMasterMk cId="1006014476" sldId="2147483784"/>
            <pc:sldLayoutMk cId="236548757" sldId="2147483792"/>
          </pc:sldLayoutMkLst>
        </pc:sldLayoutChg>
        <pc:sldLayoutChg chg="del">
          <pc:chgData name="Rocio Garcia Tome" userId="446d930b-a587-4406-a64b-ed49b2b521fa" providerId="ADAL" clId="{7A66F69B-A665-4F7A-BF4B-67813A13CA6F}" dt="2024-11-13T18:20:17.977" v="12" actId="2696"/>
          <pc:sldLayoutMkLst>
            <pc:docMk/>
            <pc:sldMasterMk cId="1006014476" sldId="2147483784"/>
            <pc:sldLayoutMk cId="2907225750" sldId="2147483793"/>
          </pc:sldLayoutMkLst>
        </pc:sldLayoutChg>
        <pc:sldLayoutChg chg="del">
          <pc:chgData name="Rocio Garcia Tome" userId="446d930b-a587-4406-a64b-ed49b2b521fa" providerId="ADAL" clId="{7A66F69B-A665-4F7A-BF4B-67813A13CA6F}" dt="2024-11-13T18:20:17.977" v="12" actId="2696"/>
          <pc:sldLayoutMkLst>
            <pc:docMk/>
            <pc:sldMasterMk cId="1006014476" sldId="2147483784"/>
            <pc:sldLayoutMk cId="1201072770" sldId="2147483794"/>
          </pc:sldLayoutMkLst>
        </pc:sldLayoutChg>
        <pc:sldLayoutChg chg="del">
          <pc:chgData name="Rocio Garcia Tome" userId="446d930b-a587-4406-a64b-ed49b2b521fa" providerId="ADAL" clId="{7A66F69B-A665-4F7A-BF4B-67813A13CA6F}" dt="2024-11-13T18:20:17.977" v="12" actId="2696"/>
          <pc:sldLayoutMkLst>
            <pc:docMk/>
            <pc:sldMasterMk cId="1006014476" sldId="2147483784"/>
            <pc:sldLayoutMk cId="1713003032" sldId="2147483795"/>
          </pc:sldLayoutMkLst>
        </pc:sldLayoutChg>
        <pc:sldLayoutChg chg="del">
          <pc:chgData name="Rocio Garcia Tome" userId="446d930b-a587-4406-a64b-ed49b2b521fa" providerId="ADAL" clId="{7A66F69B-A665-4F7A-BF4B-67813A13CA6F}" dt="2024-11-13T18:18:53.577" v="1" actId="2696"/>
          <pc:sldLayoutMkLst>
            <pc:docMk/>
            <pc:sldMasterMk cId="1006014476" sldId="2147483784"/>
            <pc:sldLayoutMk cId="2282766504" sldId="2147483796"/>
          </pc:sldLayoutMkLst>
        </pc:sldLayoutChg>
      </pc:sldMasterChg>
      <pc:sldMasterChg chg="delSp mod delSldLayout modSldLayout">
        <pc:chgData name="Rocio Garcia Tome" userId="446d930b-a587-4406-a64b-ed49b2b521fa" providerId="ADAL" clId="{7A66F69B-A665-4F7A-BF4B-67813A13CA6F}" dt="2024-11-13T18:39:54.763" v="261" actId="2696"/>
        <pc:sldMasterMkLst>
          <pc:docMk/>
          <pc:sldMasterMk cId="121588084" sldId="2147483797"/>
        </pc:sldMasterMkLst>
        <pc:spChg chg="del">
          <ac:chgData name="Rocio Garcia Tome" userId="446d930b-a587-4406-a64b-ed49b2b521fa" providerId="ADAL" clId="{7A66F69B-A665-4F7A-BF4B-67813A13CA6F}" dt="2024-11-13T18:27:47.721" v="123" actId="478"/>
          <ac:spMkLst>
            <pc:docMk/>
            <pc:sldMasterMk cId="121588084" sldId="2147483797"/>
            <ac:spMk id="12" creationId="{02268258-6D81-73E3-CA0C-F2DBE938C689}"/>
          </ac:spMkLst>
        </pc:spChg>
        <pc:sldLayoutChg chg="delSp mod">
          <pc:chgData name="Rocio Garcia Tome" userId="446d930b-a587-4406-a64b-ed49b2b521fa" providerId="ADAL" clId="{7A66F69B-A665-4F7A-BF4B-67813A13CA6F}" dt="2024-11-13T18:21:46.545" v="24" actId="478"/>
          <pc:sldLayoutMkLst>
            <pc:docMk/>
            <pc:sldMasterMk cId="121588084" sldId="2147483797"/>
            <pc:sldLayoutMk cId="2761723167" sldId="2147483858"/>
          </pc:sldLayoutMkLst>
          <pc:spChg chg="del">
            <ac:chgData name="Rocio Garcia Tome" userId="446d930b-a587-4406-a64b-ed49b2b521fa" providerId="ADAL" clId="{7A66F69B-A665-4F7A-BF4B-67813A13CA6F}" dt="2024-11-13T18:21:44.048" v="22" actId="478"/>
            <ac:spMkLst>
              <pc:docMk/>
              <pc:sldMasterMk cId="121588084" sldId="2147483797"/>
              <pc:sldLayoutMk cId="2761723167" sldId="2147483858"/>
              <ac:spMk id="18" creationId="{43338BD9-45D2-4774-9951-BEF268C965B4}"/>
            </ac:spMkLst>
          </pc:spChg>
          <pc:picChg chg="del">
            <ac:chgData name="Rocio Garcia Tome" userId="446d930b-a587-4406-a64b-ed49b2b521fa" providerId="ADAL" clId="{7A66F69B-A665-4F7A-BF4B-67813A13CA6F}" dt="2024-11-13T18:21:45.352" v="23" actId="478"/>
            <ac:picMkLst>
              <pc:docMk/>
              <pc:sldMasterMk cId="121588084" sldId="2147483797"/>
              <pc:sldLayoutMk cId="2761723167" sldId="2147483858"/>
              <ac:picMk id="17" creationId="{FB0AA843-B203-DD3F-38D1-81ED29CE0D07}"/>
            </ac:picMkLst>
          </pc:picChg>
          <pc:cxnChg chg="del">
            <ac:chgData name="Rocio Garcia Tome" userId="446d930b-a587-4406-a64b-ed49b2b521fa" providerId="ADAL" clId="{7A66F69B-A665-4F7A-BF4B-67813A13CA6F}" dt="2024-11-13T18:21:46.545" v="24" actId="478"/>
            <ac:cxnSpMkLst>
              <pc:docMk/>
              <pc:sldMasterMk cId="121588084" sldId="2147483797"/>
              <pc:sldLayoutMk cId="2761723167" sldId="2147483858"/>
              <ac:cxnSpMk id="21" creationId="{91206AF6-63B3-55B7-1411-0B35CA7E759E}"/>
            </ac:cxnSpMkLst>
          </pc:cxnChg>
        </pc:sldLayoutChg>
        <pc:sldLayoutChg chg="addSp delSp modSp mod">
          <pc:chgData name="Rocio Garcia Tome" userId="446d930b-a587-4406-a64b-ed49b2b521fa" providerId="ADAL" clId="{7A66F69B-A665-4F7A-BF4B-67813A13CA6F}" dt="2024-11-13T18:37:13.880" v="220" actId="478"/>
          <pc:sldLayoutMkLst>
            <pc:docMk/>
            <pc:sldMasterMk cId="121588084" sldId="2147483797"/>
            <pc:sldLayoutMk cId="3198863252" sldId="2147483860"/>
          </pc:sldLayoutMkLst>
          <pc:spChg chg="add del mod">
            <ac:chgData name="Rocio Garcia Tome" userId="446d930b-a587-4406-a64b-ed49b2b521fa" providerId="ADAL" clId="{7A66F69B-A665-4F7A-BF4B-67813A13CA6F}" dt="2024-11-13T18:36:57.527" v="218" actId="478"/>
            <ac:spMkLst>
              <pc:docMk/>
              <pc:sldMasterMk cId="121588084" sldId="2147483797"/>
              <pc:sldLayoutMk cId="3198863252" sldId="2147483860"/>
              <ac:spMk id="5" creationId="{F5AD5536-41C1-8998-A90D-C39778553D63}"/>
            </ac:spMkLst>
          </pc:spChg>
          <pc:spChg chg="del">
            <ac:chgData name="Rocio Garcia Tome" userId="446d930b-a587-4406-a64b-ed49b2b521fa" providerId="ADAL" clId="{7A66F69B-A665-4F7A-BF4B-67813A13CA6F}" dt="2024-11-13T18:21:39.432" v="20" actId="478"/>
            <ac:spMkLst>
              <pc:docMk/>
              <pc:sldMasterMk cId="121588084" sldId="2147483797"/>
              <pc:sldLayoutMk cId="3198863252" sldId="2147483860"/>
              <ac:spMk id="18" creationId="{43338BD9-45D2-4774-9951-BEF268C965B4}"/>
            </ac:spMkLst>
          </pc:spChg>
          <pc:picChg chg="add mod">
            <ac:chgData name="Rocio Garcia Tome" userId="446d930b-a587-4406-a64b-ed49b2b521fa" providerId="ADAL" clId="{7A66F69B-A665-4F7A-BF4B-67813A13CA6F}" dt="2024-11-13T18:21:17.214" v="19"/>
            <ac:picMkLst>
              <pc:docMk/>
              <pc:sldMasterMk cId="121588084" sldId="2147483797"/>
              <pc:sldLayoutMk cId="3198863252" sldId="2147483860"/>
              <ac:picMk id="3" creationId="{9A629A4D-7ADE-CF2F-F112-26EFE9B1D4F0}"/>
            </ac:picMkLst>
          </pc:picChg>
          <pc:picChg chg="del">
            <ac:chgData name="Rocio Garcia Tome" userId="446d930b-a587-4406-a64b-ed49b2b521fa" providerId="ADAL" clId="{7A66F69B-A665-4F7A-BF4B-67813A13CA6F}" dt="2024-11-13T18:37:13.880" v="220" actId="478"/>
            <ac:picMkLst>
              <pc:docMk/>
              <pc:sldMasterMk cId="121588084" sldId="2147483797"/>
              <pc:sldLayoutMk cId="3198863252" sldId="2147483860"/>
              <ac:picMk id="4" creationId="{A333DE80-58E8-E6E6-2364-DCE8628C780E}"/>
            </ac:picMkLst>
          </pc:picChg>
          <pc:picChg chg="add del mod">
            <ac:chgData name="Rocio Garcia Tome" userId="446d930b-a587-4406-a64b-ed49b2b521fa" providerId="ADAL" clId="{7A66F69B-A665-4F7A-BF4B-67813A13CA6F}" dt="2024-11-13T18:36:55.752" v="217" actId="478"/>
            <ac:picMkLst>
              <pc:docMk/>
              <pc:sldMasterMk cId="121588084" sldId="2147483797"/>
              <pc:sldLayoutMk cId="3198863252" sldId="2147483860"/>
              <ac:picMk id="6" creationId="{3160B26A-717D-2E31-DE62-7982E0A379FB}"/>
            </ac:picMkLst>
          </pc:picChg>
          <pc:picChg chg="del">
            <ac:chgData name="Rocio Garcia Tome" userId="446d930b-a587-4406-a64b-ed49b2b521fa" providerId="ADAL" clId="{7A66F69B-A665-4F7A-BF4B-67813A13CA6F}" dt="2024-11-13T18:21:40.240" v="21" actId="478"/>
            <ac:picMkLst>
              <pc:docMk/>
              <pc:sldMasterMk cId="121588084" sldId="2147483797"/>
              <pc:sldLayoutMk cId="3198863252" sldId="2147483860"/>
              <ac:picMk id="17" creationId="{FB0AA843-B203-DD3F-38D1-81ED29CE0D07}"/>
            </ac:picMkLst>
          </pc:picChg>
          <pc:cxnChg chg="add mod">
            <ac:chgData name="Rocio Garcia Tome" userId="446d930b-a587-4406-a64b-ed49b2b521fa" providerId="ADAL" clId="{7A66F69B-A665-4F7A-BF4B-67813A13CA6F}" dt="2024-11-13T18:21:17.214" v="19"/>
            <ac:cxnSpMkLst>
              <pc:docMk/>
              <pc:sldMasterMk cId="121588084" sldId="2147483797"/>
              <pc:sldLayoutMk cId="3198863252" sldId="2147483860"/>
              <ac:cxnSpMk id="2" creationId="{3BB72D0D-8B65-98A3-9E9C-FA95CA8AAF49}"/>
            </ac:cxnSpMkLst>
          </pc:cxnChg>
          <pc:cxnChg chg="del">
            <ac:chgData name="Rocio Garcia Tome" userId="446d930b-a587-4406-a64b-ed49b2b521fa" providerId="ADAL" clId="{7A66F69B-A665-4F7A-BF4B-67813A13CA6F}" dt="2024-11-13T18:36:59.224" v="219" actId="478"/>
            <ac:cxnSpMkLst>
              <pc:docMk/>
              <pc:sldMasterMk cId="121588084" sldId="2147483797"/>
              <pc:sldLayoutMk cId="3198863252" sldId="2147483860"/>
              <ac:cxnSpMk id="21" creationId="{91206AF6-63B3-55B7-1411-0B35CA7E759E}"/>
            </ac:cxnSpMkLst>
          </pc:cxnChg>
        </pc:sldLayoutChg>
        <pc:sldLayoutChg chg="del">
          <pc:chgData name="Rocio Garcia Tome" userId="446d930b-a587-4406-a64b-ed49b2b521fa" providerId="ADAL" clId="{7A66F69B-A665-4F7A-BF4B-67813A13CA6F}" dt="2024-11-13T18:39:54.763" v="261" actId="2696"/>
          <pc:sldLayoutMkLst>
            <pc:docMk/>
            <pc:sldMasterMk cId="121588084" sldId="2147483797"/>
            <pc:sldLayoutMk cId="200128196" sldId="2147483861"/>
          </pc:sldLayoutMkLst>
        </pc:sldLayoutChg>
      </pc:sldMasterChg>
      <pc:sldMasterChg chg="delSp mod delSldLayout">
        <pc:chgData name="Rocio Garcia Tome" userId="446d930b-a587-4406-a64b-ed49b2b521fa" providerId="ADAL" clId="{7A66F69B-A665-4F7A-BF4B-67813A13CA6F}" dt="2024-11-13T18:39:52.763" v="260" actId="2696"/>
        <pc:sldMasterMkLst>
          <pc:docMk/>
          <pc:sldMasterMk cId="1271427194" sldId="2147483813"/>
        </pc:sldMasterMkLst>
        <pc:spChg chg="del">
          <ac:chgData name="Rocio Garcia Tome" userId="446d930b-a587-4406-a64b-ed49b2b521fa" providerId="ADAL" clId="{7A66F69B-A665-4F7A-BF4B-67813A13CA6F}" dt="2024-11-13T18:27:51.767" v="124" actId="478"/>
          <ac:spMkLst>
            <pc:docMk/>
            <pc:sldMasterMk cId="1271427194" sldId="2147483813"/>
            <ac:spMk id="11" creationId="{4B721D5D-BD5E-44C9-26FD-ADCAFA6E40DE}"/>
          </ac:spMkLst>
        </pc:spChg>
        <pc:sldLayoutChg chg="del">
          <pc:chgData name="Rocio Garcia Tome" userId="446d930b-a587-4406-a64b-ed49b2b521fa" providerId="ADAL" clId="{7A66F69B-A665-4F7A-BF4B-67813A13CA6F}" dt="2024-11-13T18:39:52.763" v="260" actId="2696"/>
          <pc:sldLayoutMkLst>
            <pc:docMk/>
            <pc:sldMasterMk cId="1271427194" sldId="2147483813"/>
            <pc:sldLayoutMk cId="2925985757" sldId="2147483826"/>
          </pc:sldLayoutMkLst>
        </pc:sldLayoutChg>
      </pc:sldMasterChg>
    </pc:docChg>
  </pc:docChgLst>
  <pc:docChgLst>
    <pc:chgData name="Rocio Garcia Tome" userId="446d930b-a587-4406-a64b-ed49b2b521fa" providerId="ADAL" clId="{10EE52E1-6C95-4224-A0D2-83B0A5867B64}"/>
    <pc:docChg chg="addSld delSld modSld">
      <pc:chgData name="Rocio Garcia Tome" userId="446d930b-a587-4406-a64b-ed49b2b521fa" providerId="ADAL" clId="{10EE52E1-6C95-4224-A0D2-83B0A5867B64}" dt="2024-11-22T23:54:28.806" v="2" actId="729"/>
      <pc:docMkLst>
        <pc:docMk/>
      </pc:docMkLst>
      <pc:sldChg chg="mod modShow">
        <pc:chgData name="Rocio Garcia Tome" userId="446d930b-a587-4406-a64b-ed49b2b521fa" providerId="ADAL" clId="{10EE52E1-6C95-4224-A0D2-83B0A5867B64}" dt="2024-11-22T23:54:28.806" v="2" actId="729"/>
        <pc:sldMkLst>
          <pc:docMk/>
          <pc:sldMk cId="3251059636" sldId="2147469746"/>
        </pc:sldMkLst>
      </pc:sldChg>
      <pc:sldChg chg="del">
        <pc:chgData name="Rocio Garcia Tome" userId="446d930b-a587-4406-a64b-ed49b2b521fa" providerId="ADAL" clId="{10EE52E1-6C95-4224-A0D2-83B0A5867B64}" dt="2024-11-22T19:29:28.537" v="1" actId="2696"/>
        <pc:sldMkLst>
          <pc:docMk/>
          <pc:sldMk cId="791117409" sldId="2147469748"/>
        </pc:sldMkLst>
      </pc:sldChg>
      <pc:sldChg chg="add">
        <pc:chgData name="Rocio Garcia Tome" userId="446d930b-a587-4406-a64b-ed49b2b521fa" providerId="ADAL" clId="{10EE52E1-6C95-4224-A0D2-83B0A5867B64}" dt="2024-11-22T19:29:12.365" v="0"/>
        <pc:sldMkLst>
          <pc:docMk/>
          <pc:sldMk cId="397591655" sldId="2147469749"/>
        </pc:sldMkLst>
      </pc:sldChg>
      <pc:sldChg chg="add">
        <pc:chgData name="Rocio Garcia Tome" userId="446d930b-a587-4406-a64b-ed49b2b521fa" providerId="ADAL" clId="{10EE52E1-6C95-4224-A0D2-83B0A5867B64}" dt="2024-11-22T19:29:12.365" v="0"/>
        <pc:sldMkLst>
          <pc:docMk/>
          <pc:sldMk cId="3071640120" sldId="2147469750"/>
        </pc:sldMkLst>
      </pc:sldChg>
    </pc:docChg>
  </pc:docChgLst>
  <pc:docChgLst>
    <pc:chgData name="Ana Turmo Cortés" userId="S::aturmo@almirall.com::f2a469c2-b4dc-4f31-85bc-035a46c60989" providerId="AD" clId="Web-{7840AC24-8196-2CC1-39C7-B92424D3AFC5}"/>
    <pc:docChg chg="addSld delSld modSld">
      <pc:chgData name="Ana Turmo Cortés" userId="S::aturmo@almirall.com::f2a469c2-b4dc-4f31-85bc-035a46c60989" providerId="AD" clId="Web-{7840AC24-8196-2CC1-39C7-B92424D3AFC5}" dt="2024-11-19T07:39:00.604" v="14" actId="1076"/>
      <pc:docMkLst>
        <pc:docMk/>
      </pc:docMkLst>
      <pc:sldChg chg="delSp modSp">
        <pc:chgData name="Ana Turmo Cortés" userId="S::aturmo@almirall.com::f2a469c2-b4dc-4f31-85bc-035a46c60989" providerId="AD" clId="Web-{7840AC24-8196-2CC1-39C7-B92424D3AFC5}" dt="2024-11-19T07:39:00.604" v="14" actId="1076"/>
        <pc:sldMkLst>
          <pc:docMk/>
          <pc:sldMk cId="791117409" sldId="2147469748"/>
        </pc:sldMkLst>
        <pc:spChg chg="mod">
          <ac:chgData name="Ana Turmo Cortés" userId="S::aturmo@almirall.com::f2a469c2-b4dc-4f31-85bc-035a46c60989" providerId="AD" clId="Web-{7840AC24-8196-2CC1-39C7-B92424D3AFC5}" dt="2024-11-19T07:38:02.553" v="5" actId="14100"/>
          <ac:spMkLst>
            <pc:docMk/>
            <pc:sldMk cId="791117409" sldId="2147469748"/>
            <ac:spMk id="4" creationId="{433E5DC2-3739-E1B7-1ECF-F481464F3467}"/>
          </ac:spMkLst>
        </pc:spChg>
        <pc:spChg chg="mod">
          <ac:chgData name="Ana Turmo Cortés" userId="S::aturmo@almirall.com::f2a469c2-b4dc-4f31-85bc-035a46c60989" providerId="AD" clId="Web-{7840AC24-8196-2CC1-39C7-B92424D3AFC5}" dt="2024-11-19T07:38:15.554" v="9" actId="1076"/>
          <ac:spMkLst>
            <pc:docMk/>
            <pc:sldMk cId="791117409" sldId="2147469748"/>
            <ac:spMk id="5" creationId="{C1298621-6A8D-E7B7-3A42-3D775AEFA0F1}"/>
          </ac:spMkLst>
        </pc:spChg>
        <pc:picChg chg="mod">
          <ac:chgData name="Ana Turmo Cortés" userId="S::aturmo@almirall.com::f2a469c2-b4dc-4f31-85bc-035a46c60989" providerId="AD" clId="Web-{7840AC24-8196-2CC1-39C7-B92424D3AFC5}" dt="2024-11-19T07:38:23.445" v="12" actId="1076"/>
          <ac:picMkLst>
            <pc:docMk/>
            <pc:sldMk cId="791117409" sldId="2147469748"/>
            <ac:picMk id="6" creationId="{72A4F756-F208-4AA6-9963-16BC4C45C25E}"/>
          </ac:picMkLst>
        </pc:picChg>
        <pc:picChg chg="del mod">
          <ac:chgData name="Ana Turmo Cortés" userId="S::aturmo@almirall.com::f2a469c2-b4dc-4f31-85bc-035a46c60989" providerId="AD" clId="Web-{7840AC24-8196-2CC1-39C7-B92424D3AFC5}" dt="2024-11-19T07:38:58.150" v="13"/>
          <ac:picMkLst>
            <pc:docMk/>
            <pc:sldMk cId="791117409" sldId="2147469748"/>
            <ac:picMk id="7" creationId="{B75BBEE4-12EE-7002-8898-65B4D8E5DEC5}"/>
          </ac:picMkLst>
        </pc:picChg>
        <pc:picChg chg="mod">
          <ac:chgData name="Ana Turmo Cortés" userId="S::aturmo@almirall.com::f2a469c2-b4dc-4f31-85bc-035a46c60989" providerId="AD" clId="Web-{7840AC24-8196-2CC1-39C7-B92424D3AFC5}" dt="2024-11-19T07:39:00.604" v="14" actId="1076"/>
          <ac:picMkLst>
            <pc:docMk/>
            <pc:sldMk cId="791117409" sldId="2147469748"/>
            <ac:picMk id="8" creationId="{F299B649-F23E-4743-ADEE-EF27C7C4F3C5}"/>
          </ac:picMkLst>
        </pc:picChg>
      </pc:sldChg>
      <pc:sldChg chg="addSp delSp new del">
        <pc:chgData name="Ana Turmo Cortés" userId="S::aturmo@almirall.com::f2a469c2-b4dc-4f31-85bc-035a46c60989" providerId="AD" clId="Web-{7840AC24-8196-2CC1-39C7-B92424D3AFC5}" dt="2024-11-19T07:37:55.052" v="3"/>
        <pc:sldMkLst>
          <pc:docMk/>
          <pc:sldMk cId="764377457" sldId="2147469749"/>
        </pc:sldMkLst>
        <pc:spChg chg="add del">
          <ac:chgData name="Ana Turmo Cortés" userId="S::aturmo@almirall.com::f2a469c2-b4dc-4f31-85bc-035a46c60989" providerId="AD" clId="Web-{7840AC24-8196-2CC1-39C7-B92424D3AFC5}" dt="2024-11-19T07:37:53.209" v="2"/>
          <ac:spMkLst>
            <pc:docMk/>
            <pc:sldMk cId="764377457" sldId="2147469749"/>
            <ac:spMk id="2" creationId="{433E5DC2-3739-E1B7-1ECF-F481464F3467}"/>
          </ac:spMkLst>
        </pc:spChg>
        <pc:spChg chg="add del">
          <ac:chgData name="Ana Turmo Cortés" userId="S::aturmo@almirall.com::f2a469c2-b4dc-4f31-85bc-035a46c60989" providerId="AD" clId="Web-{7840AC24-8196-2CC1-39C7-B92424D3AFC5}" dt="2024-11-19T07:37:53.209" v="2"/>
          <ac:spMkLst>
            <pc:docMk/>
            <pc:sldMk cId="764377457" sldId="2147469749"/>
            <ac:spMk id="3" creationId="{C1298621-6A8D-E7B7-3A42-3D775AEFA0F1}"/>
          </ac:spMkLst>
        </pc:spChg>
        <pc:picChg chg="add del">
          <ac:chgData name="Ana Turmo Cortés" userId="S::aturmo@almirall.com::f2a469c2-b4dc-4f31-85bc-035a46c60989" providerId="AD" clId="Web-{7840AC24-8196-2CC1-39C7-B92424D3AFC5}" dt="2024-11-19T07:37:53.209" v="2"/>
          <ac:picMkLst>
            <pc:docMk/>
            <pc:sldMk cId="764377457" sldId="2147469749"/>
            <ac:picMk id="4" creationId="{72A4F756-F208-4AA6-9963-16BC4C45C25E}"/>
          </ac:picMkLst>
        </pc:picChg>
        <pc:picChg chg="add del">
          <ac:chgData name="Ana Turmo Cortés" userId="S::aturmo@almirall.com::f2a469c2-b4dc-4f31-85bc-035a46c60989" providerId="AD" clId="Web-{7840AC24-8196-2CC1-39C7-B92424D3AFC5}" dt="2024-11-19T07:37:53.209" v="2"/>
          <ac:picMkLst>
            <pc:docMk/>
            <pc:sldMk cId="764377457" sldId="2147469749"/>
            <ac:picMk id="5" creationId="{B75BBEE4-12EE-7002-8898-65B4D8E5DEC5}"/>
          </ac:picMkLst>
        </pc:picChg>
        <pc:picChg chg="add del">
          <ac:chgData name="Ana Turmo Cortés" userId="S::aturmo@almirall.com::f2a469c2-b4dc-4f31-85bc-035a46c60989" providerId="AD" clId="Web-{7840AC24-8196-2CC1-39C7-B92424D3AFC5}" dt="2024-11-19T07:37:53.209" v="2"/>
          <ac:picMkLst>
            <pc:docMk/>
            <pc:sldMk cId="764377457" sldId="2147469749"/>
            <ac:picMk id="6" creationId="{F299B649-F23E-4743-ADEE-EF27C7C4F3C5}"/>
          </ac:picMkLst>
        </pc:picChg>
      </pc:sldChg>
    </pc:docChg>
  </pc:docChgLst>
</pc:chgInfo>
</file>

<file path=ppt/comments/modernComment_506_E37F344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DE00D75-D65E-4716-877F-EC7C844253D2}" authorId="{4F20C2CE-E815-A0CF-74D4-831C537B5B87}" created="2024-11-13T18:42:54.923">
    <pc:sldMkLst xmlns:pc="http://schemas.microsoft.com/office/powerpoint/2013/main/command">
      <pc:docMk/>
      <pc:sldMk cId="3816764484" sldId="1286"/>
    </pc:sldMkLst>
    <p188:txBody>
      <a:bodyPr/>
      <a:lstStyle/>
      <a:p>
        <a:r>
          <a:rPr lang="es-ES"/>
          <a:t>Si se mencionan marcas, se
recomienda incluir el nombre de la
compañía comercializadora</a:t>
        </a:r>
      </a:p>
    </p188:txBody>
  </p188:cm>
</p188:cmLst>
</file>

<file path=ppt/comments/modernComment_507_A1F4761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2B40561-0365-4DB8-AA53-91609D29EB47}" authorId="{4F20C2CE-E815-A0CF-74D4-831C537B5B87}" created="2024-11-13T18:43:02.894">
    <pc:sldMkLst xmlns:pc="http://schemas.microsoft.com/office/powerpoint/2013/main/command">
      <pc:docMk/>
      <pc:sldMk cId="2717152797" sldId="1287"/>
    </pc:sldMkLst>
    <p188:txBody>
      <a:bodyPr/>
      <a:lstStyle/>
      <a:p>
        <a:r>
          <a:rPr lang="es-ES"/>
          <a:t>Si se mencionan marcas, se
recomienda incluir el nombre de la
compañía comercializadora</a:t>
        </a:r>
      </a:p>
    </p188:txBody>
  </p188:cm>
</p188:cmLst>
</file>

<file path=ppt/comments/modernComment_7FFFC921_D1547A4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B880D5C-472D-4790-A568-19FB06A68FE4}" authorId="{4F20C2CE-E815-A0CF-74D4-831C537B5B87}" created="2024-11-12T09:58:32.171">
    <pc:sldMkLst xmlns:pc="http://schemas.microsoft.com/office/powerpoint/2013/main/command">
      <pc:docMk/>
      <pc:sldMk cId="3511974479" sldId="2147469601"/>
    </pc:sldMkLst>
    <p188:txBody>
      <a:bodyPr/>
      <a:lstStyle/>
      <a:p>
        <a:r>
          <a:rPr lang="es-ES"/>
          <a:t>Se recomienda revisar todas las fuentes bibliográficas de las imágenes y los contenidos que figuran en la presentación (opcional)</a:t>
        </a:r>
      </a:p>
    </p188:txBody>
  </p188:cm>
</p188:cmLst>
</file>

<file path=ppt/comments/modernComment_7FFFC9B5_17B2C46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91DC09E-C0F3-4F5C-BB48-C3199134977A}" authorId="{4F20C2CE-E815-A0CF-74D4-831C537B5B87}" created="2024-11-19T09:37:12.595">
    <pc:sldMkLst xmlns:pc="http://schemas.microsoft.com/office/powerpoint/2013/main/command">
      <pc:docMk/>
      <pc:sldMk cId="2589658924" sldId="2147469749"/>
    </pc:sldMkLst>
    <p188:txBody>
      <a:bodyPr/>
      <a:lstStyle/>
      <a:p>
        <a:r>
          <a:rPr lang="es-ES"/>
          <a:t>Se trata de una encuesta que nos permitirá conocer mejor a los asistentes, esto nos ayudará a mejorar para futuras ediciones. </a:t>
        </a:r>
      </a:p>
    </p188:txBody>
  </p188:cm>
</p188:cmLst>
</file>

<file path=ppt/comments/modernComment_7FFFC9B6_B715823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94F3780-B4E0-4855-B3DD-B8C0E2E21F37}" authorId="{4F20C2CE-E815-A0CF-74D4-831C537B5B87}" created="2024-11-19T09:38:29.834">
    <pc:sldMkLst xmlns:pc="http://schemas.microsoft.com/office/powerpoint/2013/main/command">
      <pc:docMk/>
      <pc:sldMk cId="791117409" sldId="2147469748"/>
    </pc:sldMkLst>
    <p188:txBody>
      <a:bodyPr/>
      <a:lstStyle/>
      <a:p>
        <a:r>
          <a:rPr lang="es-ES"/>
          <a:t>Se trata de una encuesta distinta a la anterior, que nos permitirá conocer la satisfacción y opinión de los asistentes respecto a las jornadas. Es por esto, por lo que solo se incluye al final del último taller. </a:t>
        </a:r>
      </a:p>
    </p188:txBody>
  </p188:cm>
</p188:cmLst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emf"/><Relationship Id="rId1" Type="http://schemas.openxmlformats.org/officeDocument/2006/relationships/image" Target="../media/image82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emf"/><Relationship Id="rId1" Type="http://schemas.openxmlformats.org/officeDocument/2006/relationships/image" Target="../media/image8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9B82A3-8475-A94B-A550-6600F4016FC9}" type="doc">
      <dgm:prSet loTypeId="urn:microsoft.com/office/officeart/2005/8/layout/chevron2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2BBCF489-4792-FA43-A791-30CE91750BFA}">
      <dgm:prSet phldrT="[Texto]"/>
      <dgm:spPr/>
      <dgm:t>
        <a:bodyPr/>
        <a:lstStyle/>
        <a:p>
          <a:r>
            <a:rPr lang="es-ES" dirty="0"/>
            <a:t>Inicio</a:t>
          </a:r>
        </a:p>
      </dgm:t>
    </dgm:pt>
    <dgm:pt modelId="{7D940275-E045-2145-80E0-D7B0A4C2637D}" type="parTrans" cxnId="{B04A3055-6185-8640-A70E-C039123DDDAE}">
      <dgm:prSet/>
      <dgm:spPr/>
      <dgm:t>
        <a:bodyPr/>
        <a:lstStyle/>
        <a:p>
          <a:endParaRPr lang="es-ES"/>
        </a:p>
      </dgm:t>
    </dgm:pt>
    <dgm:pt modelId="{51337066-AD45-674D-A6FF-24EFE47423EB}" type="sibTrans" cxnId="{B04A3055-6185-8640-A70E-C039123DDDAE}">
      <dgm:prSet/>
      <dgm:spPr/>
      <dgm:t>
        <a:bodyPr/>
        <a:lstStyle/>
        <a:p>
          <a:endParaRPr lang="es-ES"/>
        </a:p>
      </dgm:t>
    </dgm:pt>
    <dgm:pt modelId="{588E81DF-0DA2-F946-A90C-994C63C24EF9}">
      <dgm:prSet phldrT="[Texto]"/>
      <dgm:spPr/>
      <dgm:t>
        <a:bodyPr/>
        <a:lstStyle/>
        <a:p>
          <a:r>
            <a:rPr lang="en-GB" b="1" dirty="0" err="1"/>
            <a:t>Insulina</a:t>
          </a:r>
          <a:r>
            <a:rPr lang="en-GB" b="1" dirty="0"/>
            <a:t> de </a:t>
          </a:r>
          <a:r>
            <a:rPr lang="en-GB" b="1" dirty="0" err="1"/>
            <a:t>acción</a:t>
          </a:r>
          <a:r>
            <a:rPr lang="en-GB" b="1" dirty="0"/>
            <a:t> </a:t>
          </a:r>
          <a:r>
            <a:rPr lang="en-GB" b="1" dirty="0" err="1"/>
            <a:t>intermedia</a:t>
          </a:r>
          <a:r>
            <a:rPr lang="en-GB" b="1" dirty="0"/>
            <a:t> al </a:t>
          </a:r>
          <a:r>
            <a:rPr lang="en-GB" b="1" dirty="0" err="1"/>
            <a:t>acostarse</a:t>
          </a:r>
          <a:r>
            <a:rPr lang="en-GB" b="1" dirty="0"/>
            <a:t> </a:t>
          </a:r>
          <a:endParaRPr lang="es-ES" dirty="0"/>
        </a:p>
      </dgm:t>
    </dgm:pt>
    <dgm:pt modelId="{21DFDB7B-DBE5-0C4F-BF6E-F535B722614D}" type="parTrans" cxnId="{4B700061-37AC-4A42-9532-CCA1AB271C40}">
      <dgm:prSet/>
      <dgm:spPr/>
      <dgm:t>
        <a:bodyPr/>
        <a:lstStyle/>
        <a:p>
          <a:endParaRPr lang="es-ES"/>
        </a:p>
      </dgm:t>
    </dgm:pt>
    <dgm:pt modelId="{BF812885-3D4E-BE4D-B77C-F58AA9879400}" type="sibTrans" cxnId="{4B700061-37AC-4A42-9532-CCA1AB271C40}">
      <dgm:prSet/>
      <dgm:spPr/>
      <dgm:t>
        <a:bodyPr/>
        <a:lstStyle/>
        <a:p>
          <a:endParaRPr lang="es-ES"/>
        </a:p>
      </dgm:t>
    </dgm:pt>
    <dgm:pt modelId="{D4339C29-63E4-1340-8801-2C5BA1C271B7}">
      <dgm:prSet phldrT="[Texto]"/>
      <dgm:spPr/>
      <dgm:t>
        <a:bodyPr/>
        <a:lstStyle/>
        <a:p>
          <a:r>
            <a:rPr lang="es-ES" dirty="0"/>
            <a:t>Ajuste</a:t>
          </a:r>
        </a:p>
      </dgm:t>
    </dgm:pt>
    <dgm:pt modelId="{8947F8C1-FBA2-1045-B79E-EF20C54A3633}" type="parTrans" cxnId="{E251951C-49AE-204C-B491-3D17B13CB19F}">
      <dgm:prSet/>
      <dgm:spPr/>
      <dgm:t>
        <a:bodyPr/>
        <a:lstStyle/>
        <a:p>
          <a:endParaRPr lang="es-ES"/>
        </a:p>
      </dgm:t>
    </dgm:pt>
    <dgm:pt modelId="{DB6356DC-6E81-444D-AB16-963451DA378B}" type="sibTrans" cxnId="{E251951C-49AE-204C-B491-3D17B13CB19F}">
      <dgm:prSet/>
      <dgm:spPr/>
      <dgm:t>
        <a:bodyPr/>
        <a:lstStyle/>
        <a:p>
          <a:endParaRPr lang="es-ES"/>
        </a:p>
      </dgm:t>
    </dgm:pt>
    <dgm:pt modelId="{FD9DDDAD-E634-864B-B11D-DA0275DFB85E}">
      <dgm:prSet phldrT="[Texto]"/>
      <dgm:spPr/>
      <dgm:t>
        <a:bodyPr/>
        <a:lstStyle/>
        <a:p>
          <a:r>
            <a:rPr lang="en-GB" b="1" dirty="0" err="1"/>
            <a:t>Aumentar</a:t>
          </a:r>
          <a:r>
            <a:rPr lang="en-GB" b="1" dirty="0"/>
            <a:t> </a:t>
          </a:r>
          <a:r>
            <a:rPr lang="en-GB" b="1" dirty="0" err="1"/>
            <a:t>dosis</a:t>
          </a:r>
          <a:r>
            <a:rPr lang="en-GB" b="1" dirty="0"/>
            <a:t>  2 UI </a:t>
          </a:r>
          <a:r>
            <a:rPr lang="en-GB" b="1" dirty="0" err="1"/>
            <a:t>cada</a:t>
          </a:r>
          <a:r>
            <a:rPr lang="en-GB" b="1" dirty="0"/>
            <a:t> </a:t>
          </a:r>
          <a:r>
            <a:rPr lang="en-GB" b="1" dirty="0" err="1"/>
            <a:t>tres</a:t>
          </a:r>
          <a:r>
            <a:rPr lang="en-GB" b="1" dirty="0"/>
            <a:t> días hasta que GBA 80–130 mg/dL</a:t>
          </a:r>
          <a:endParaRPr lang="es-ES" dirty="0"/>
        </a:p>
      </dgm:t>
    </dgm:pt>
    <dgm:pt modelId="{F4176956-4D8D-BD45-8F55-E4B5BF63989F}" type="parTrans" cxnId="{8D2A0524-5C9F-D648-B185-BFE0AADC4C39}">
      <dgm:prSet/>
      <dgm:spPr/>
      <dgm:t>
        <a:bodyPr/>
        <a:lstStyle/>
        <a:p>
          <a:endParaRPr lang="es-ES"/>
        </a:p>
      </dgm:t>
    </dgm:pt>
    <dgm:pt modelId="{DE884F15-4524-2D4C-A7D1-8D5C8BB38B03}" type="sibTrans" cxnId="{8D2A0524-5C9F-D648-B185-BFE0AADC4C39}">
      <dgm:prSet/>
      <dgm:spPr/>
      <dgm:t>
        <a:bodyPr/>
        <a:lstStyle/>
        <a:p>
          <a:endParaRPr lang="es-ES"/>
        </a:p>
      </dgm:t>
    </dgm:pt>
    <dgm:pt modelId="{7DB2A3FC-5425-7649-86E3-6E5107C422CE}">
      <dgm:prSet phldrT="[Texto]"/>
      <dgm:spPr/>
      <dgm:t>
        <a:bodyPr/>
        <a:lstStyle/>
        <a:p>
          <a:r>
            <a:rPr lang="en-GB" b="1" dirty="0"/>
            <a:t>En el </a:t>
          </a:r>
          <a:r>
            <a:rPr lang="en-GB" b="1" dirty="0" err="1"/>
            <a:t>caso</a:t>
          </a:r>
          <a:r>
            <a:rPr lang="en-GB" b="1" dirty="0"/>
            <a:t> de </a:t>
          </a:r>
          <a:r>
            <a:rPr lang="en-GB" b="1" dirty="0" err="1"/>
            <a:t>hipoglucemia</a:t>
          </a:r>
          <a:r>
            <a:rPr lang="en-GB" b="1" dirty="0"/>
            <a:t> o GA &lt; 80 mg/dL </a:t>
          </a:r>
          <a:r>
            <a:rPr lang="en-GB" b="1" dirty="0" err="1"/>
            <a:t>reducir</a:t>
          </a:r>
          <a:r>
            <a:rPr lang="en-GB" b="1" dirty="0"/>
            <a:t> la </a:t>
          </a:r>
          <a:r>
            <a:rPr lang="en-GB" b="1" dirty="0" err="1"/>
            <a:t>dosis</a:t>
          </a:r>
          <a:r>
            <a:rPr lang="en-GB" b="1" dirty="0"/>
            <a:t> </a:t>
          </a:r>
          <a:r>
            <a:rPr lang="en-GB" b="1" dirty="0" err="1"/>
            <a:t>nocturna</a:t>
          </a:r>
          <a:r>
            <a:rPr lang="en-GB" b="1" dirty="0"/>
            <a:t> de </a:t>
          </a:r>
          <a:r>
            <a:rPr lang="en-GB" b="1" dirty="0" err="1"/>
            <a:t>insulina</a:t>
          </a:r>
          <a:r>
            <a:rPr lang="en-GB" b="1" dirty="0"/>
            <a:t> </a:t>
          </a:r>
          <a:r>
            <a:rPr lang="en-GB" b="1" dirty="0">
              <a:cs typeface="Arial" pitchFamily="34" charset="0"/>
            </a:rPr>
            <a:t> 4 UI, o un 10% </a:t>
          </a:r>
          <a:r>
            <a:rPr lang="en-GB" b="1" dirty="0" err="1">
              <a:cs typeface="Arial" pitchFamily="34" charset="0"/>
            </a:rPr>
            <a:t>si</a:t>
          </a:r>
          <a:r>
            <a:rPr lang="en-GB" b="1" dirty="0">
              <a:cs typeface="Arial" pitchFamily="34" charset="0"/>
            </a:rPr>
            <a:t> &gt; 60 UI</a:t>
          </a:r>
          <a:endParaRPr lang="es-ES" dirty="0"/>
        </a:p>
      </dgm:t>
    </dgm:pt>
    <dgm:pt modelId="{8FAFB588-8987-2248-AFC0-273841762603}" type="parTrans" cxnId="{BA8E410E-158D-7C4B-9D25-7EFCB555A008}">
      <dgm:prSet/>
      <dgm:spPr/>
      <dgm:t>
        <a:bodyPr/>
        <a:lstStyle/>
        <a:p>
          <a:endParaRPr lang="es-ES"/>
        </a:p>
      </dgm:t>
    </dgm:pt>
    <dgm:pt modelId="{966AB3EA-2B98-A84F-8EF7-06D68D9594B7}" type="sibTrans" cxnId="{BA8E410E-158D-7C4B-9D25-7EFCB555A008}">
      <dgm:prSet/>
      <dgm:spPr/>
      <dgm:t>
        <a:bodyPr/>
        <a:lstStyle/>
        <a:p>
          <a:endParaRPr lang="es-ES"/>
        </a:p>
      </dgm:t>
    </dgm:pt>
    <dgm:pt modelId="{09B079F8-3B2F-A342-8742-515E69E1A34A}">
      <dgm:prSet/>
      <dgm:spPr/>
      <dgm:t>
        <a:bodyPr/>
        <a:lstStyle/>
        <a:p>
          <a:r>
            <a:rPr lang="en-GB" b="1" dirty="0" err="1"/>
            <a:t>Insulina</a:t>
          </a:r>
          <a:r>
            <a:rPr lang="en-GB" b="1" dirty="0"/>
            <a:t> de </a:t>
          </a:r>
          <a:r>
            <a:rPr lang="en-GB" b="1" dirty="0" err="1"/>
            <a:t>acción</a:t>
          </a:r>
          <a:r>
            <a:rPr lang="en-GB" b="1" dirty="0"/>
            <a:t> </a:t>
          </a:r>
          <a:r>
            <a:rPr lang="en-GB" b="1" dirty="0" err="1"/>
            <a:t>prolongada</a:t>
          </a:r>
          <a:r>
            <a:rPr lang="en-GB" b="1" dirty="0"/>
            <a:t> al </a:t>
          </a:r>
          <a:r>
            <a:rPr lang="en-GB" b="1" dirty="0" err="1"/>
            <a:t>acostarse</a:t>
          </a:r>
          <a:r>
            <a:rPr lang="en-GB" b="1" dirty="0"/>
            <a:t> o </a:t>
          </a:r>
          <a:r>
            <a:rPr lang="en-GB" b="1" dirty="0" err="1"/>
            <a:t>por</a:t>
          </a:r>
          <a:r>
            <a:rPr lang="en-GB" b="1" dirty="0"/>
            <a:t> la </a:t>
          </a:r>
          <a:r>
            <a:rPr lang="en-GB" b="1" dirty="0" err="1"/>
            <a:t>mañana</a:t>
          </a:r>
          <a:r>
            <a:rPr lang="en-GB" b="1" dirty="0"/>
            <a:t>  </a:t>
          </a:r>
        </a:p>
      </dgm:t>
    </dgm:pt>
    <dgm:pt modelId="{9ADAF54A-8951-B14B-AE13-9C0E4BF399C2}" type="parTrans" cxnId="{159644C0-926A-194F-B037-2E2C9F15D890}">
      <dgm:prSet/>
      <dgm:spPr/>
      <dgm:t>
        <a:bodyPr/>
        <a:lstStyle/>
        <a:p>
          <a:endParaRPr lang="es-ES"/>
        </a:p>
      </dgm:t>
    </dgm:pt>
    <dgm:pt modelId="{84922453-D4F2-964F-ABE8-9EC98F1C7947}" type="sibTrans" cxnId="{159644C0-926A-194F-B037-2E2C9F15D890}">
      <dgm:prSet/>
      <dgm:spPr/>
      <dgm:t>
        <a:bodyPr/>
        <a:lstStyle/>
        <a:p>
          <a:endParaRPr lang="es-ES"/>
        </a:p>
      </dgm:t>
    </dgm:pt>
    <dgm:pt modelId="{0179E5F1-1728-BB4D-A5EB-0CCA781C60F3}">
      <dgm:prSet/>
      <dgm:spPr/>
      <dgm:t>
        <a:bodyPr/>
        <a:lstStyle/>
        <a:p>
          <a:r>
            <a:rPr lang="en-GB" b="1" dirty="0" err="1"/>
            <a:t>Dosis</a:t>
          </a:r>
          <a:r>
            <a:rPr lang="en-GB" b="1" dirty="0"/>
            <a:t> </a:t>
          </a:r>
          <a:r>
            <a:rPr lang="en-GB" b="1" dirty="0" err="1"/>
            <a:t>diaria</a:t>
          </a:r>
          <a:r>
            <a:rPr lang="en-GB" b="1" dirty="0"/>
            <a:t>: 10 </a:t>
          </a:r>
          <a:r>
            <a:rPr lang="en-GB" b="1" dirty="0" err="1"/>
            <a:t>unidades</a:t>
          </a:r>
          <a:r>
            <a:rPr lang="en-GB" b="1" dirty="0"/>
            <a:t> o 0,2 </a:t>
          </a:r>
          <a:r>
            <a:rPr lang="en-GB" b="1" dirty="0" err="1"/>
            <a:t>unidades</a:t>
          </a:r>
          <a:r>
            <a:rPr lang="en-GB" b="1" dirty="0"/>
            <a:t>/kg</a:t>
          </a:r>
          <a:endParaRPr lang="en-US" b="1" dirty="0"/>
        </a:p>
      </dgm:t>
    </dgm:pt>
    <dgm:pt modelId="{2D2A5BE4-3F1B-344C-8CE4-13EDD055F8B1}" type="parTrans" cxnId="{1D1765E9-9A63-D144-A703-A1091B7337D0}">
      <dgm:prSet/>
      <dgm:spPr/>
      <dgm:t>
        <a:bodyPr/>
        <a:lstStyle/>
        <a:p>
          <a:endParaRPr lang="es-ES"/>
        </a:p>
      </dgm:t>
    </dgm:pt>
    <dgm:pt modelId="{8542FF21-A24D-344F-ACC6-E184A76E725A}" type="sibTrans" cxnId="{1D1765E9-9A63-D144-A703-A1091B7337D0}">
      <dgm:prSet/>
      <dgm:spPr/>
      <dgm:t>
        <a:bodyPr/>
        <a:lstStyle/>
        <a:p>
          <a:endParaRPr lang="es-ES"/>
        </a:p>
      </dgm:t>
    </dgm:pt>
    <dgm:pt modelId="{6A5284AF-9619-3147-8371-EF798833B05D}">
      <dgm:prSet/>
      <dgm:spPr/>
      <dgm:t>
        <a:bodyPr/>
        <a:lstStyle/>
        <a:p>
          <a:r>
            <a:rPr lang="en-GB" b="1" dirty="0"/>
            <a:t>Si GA </a:t>
          </a:r>
          <a:r>
            <a:rPr lang="en-GB" b="1" dirty="0" err="1"/>
            <a:t>es</a:t>
          </a:r>
          <a:r>
            <a:rPr lang="en-GB" b="1" dirty="0"/>
            <a:t> &gt; 180 mg/d, </a:t>
          </a:r>
          <a:r>
            <a:rPr lang="en-GB" b="1" dirty="0" err="1"/>
            <a:t>aumentar</a:t>
          </a:r>
          <a:r>
            <a:rPr lang="en-GB" b="1" dirty="0"/>
            <a:t> 4 UI </a:t>
          </a:r>
          <a:r>
            <a:rPr lang="en-GB" b="1" dirty="0" err="1"/>
            <a:t>cada</a:t>
          </a:r>
          <a:r>
            <a:rPr lang="en-GB" b="1" dirty="0"/>
            <a:t> 3 </a:t>
          </a:r>
          <a:r>
            <a:rPr lang="en-GB" b="1" dirty="0" err="1"/>
            <a:t>días</a:t>
          </a:r>
          <a:endParaRPr lang="en-US" b="1" dirty="0"/>
        </a:p>
      </dgm:t>
    </dgm:pt>
    <dgm:pt modelId="{347DF9CA-C664-3D42-A3F0-746362B7D03D}" type="parTrans" cxnId="{B355564B-C1BB-2148-B107-BA78E597E22F}">
      <dgm:prSet/>
      <dgm:spPr/>
      <dgm:t>
        <a:bodyPr/>
        <a:lstStyle/>
        <a:p>
          <a:endParaRPr lang="es-ES"/>
        </a:p>
      </dgm:t>
    </dgm:pt>
    <dgm:pt modelId="{09498358-8D53-D840-AF0B-46B5DE49C7F5}" type="sibTrans" cxnId="{B355564B-C1BB-2148-B107-BA78E597E22F}">
      <dgm:prSet/>
      <dgm:spPr/>
      <dgm:t>
        <a:bodyPr/>
        <a:lstStyle/>
        <a:p>
          <a:endParaRPr lang="es-ES"/>
        </a:p>
      </dgm:t>
    </dgm:pt>
    <dgm:pt modelId="{FB47B7B2-C9AB-9147-B97A-E08401872BBC}">
      <dgm:prSet phldrT="[Texto]" custT="1"/>
      <dgm:spPr/>
      <dgm:t>
        <a:bodyPr/>
        <a:lstStyle/>
        <a:p>
          <a:r>
            <a:rPr lang="es-ES" sz="2000" dirty="0"/>
            <a:t>Hipos</a:t>
          </a:r>
        </a:p>
      </dgm:t>
    </dgm:pt>
    <dgm:pt modelId="{B3E4B06C-F998-6D4A-9243-5F155D31B5E9}" type="sibTrans" cxnId="{B703803B-33AC-3C48-959D-702FC2C1A830}">
      <dgm:prSet/>
      <dgm:spPr/>
      <dgm:t>
        <a:bodyPr/>
        <a:lstStyle/>
        <a:p>
          <a:endParaRPr lang="es-ES"/>
        </a:p>
      </dgm:t>
    </dgm:pt>
    <dgm:pt modelId="{94914E21-50B5-7A48-99C0-C9E1F6C66BE4}" type="parTrans" cxnId="{B703803B-33AC-3C48-959D-702FC2C1A830}">
      <dgm:prSet/>
      <dgm:spPr/>
      <dgm:t>
        <a:bodyPr/>
        <a:lstStyle/>
        <a:p>
          <a:endParaRPr lang="es-ES"/>
        </a:p>
      </dgm:t>
    </dgm:pt>
    <dgm:pt modelId="{5A9BD3ED-DDDD-D148-BE87-3B2912BD5092}" type="pres">
      <dgm:prSet presAssocID="{F19B82A3-8475-A94B-A550-6600F4016FC9}" presName="linearFlow" presStyleCnt="0">
        <dgm:presLayoutVars>
          <dgm:dir/>
          <dgm:animLvl val="lvl"/>
          <dgm:resizeHandles val="exact"/>
        </dgm:presLayoutVars>
      </dgm:prSet>
      <dgm:spPr/>
    </dgm:pt>
    <dgm:pt modelId="{0249C33B-EBD9-FE4D-ACEA-1F2191E7DDAA}" type="pres">
      <dgm:prSet presAssocID="{2BBCF489-4792-FA43-A791-30CE91750BFA}" presName="composite" presStyleCnt="0"/>
      <dgm:spPr/>
    </dgm:pt>
    <dgm:pt modelId="{99F39002-9D22-884D-A024-A28324949B60}" type="pres">
      <dgm:prSet presAssocID="{2BBCF489-4792-FA43-A791-30CE91750BFA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03758A40-1CB4-7B4A-8C71-A1D051993808}" type="pres">
      <dgm:prSet presAssocID="{2BBCF489-4792-FA43-A791-30CE91750BFA}" presName="descendantText" presStyleLbl="alignAcc1" presStyleIdx="0" presStyleCnt="3">
        <dgm:presLayoutVars>
          <dgm:bulletEnabled val="1"/>
        </dgm:presLayoutVars>
      </dgm:prSet>
      <dgm:spPr/>
    </dgm:pt>
    <dgm:pt modelId="{B4A83BB9-34B2-9E4C-B9A3-3A4E5D37F2C8}" type="pres">
      <dgm:prSet presAssocID="{51337066-AD45-674D-A6FF-24EFE47423EB}" presName="sp" presStyleCnt="0"/>
      <dgm:spPr/>
    </dgm:pt>
    <dgm:pt modelId="{2F0CF51E-85F0-C84E-A763-F4E75BE64AB0}" type="pres">
      <dgm:prSet presAssocID="{D4339C29-63E4-1340-8801-2C5BA1C271B7}" presName="composite" presStyleCnt="0"/>
      <dgm:spPr/>
    </dgm:pt>
    <dgm:pt modelId="{D8151CC0-39C0-374A-B34A-CCE451771B09}" type="pres">
      <dgm:prSet presAssocID="{D4339C29-63E4-1340-8801-2C5BA1C271B7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635EDE62-2105-A94D-BCED-61B2D4A39950}" type="pres">
      <dgm:prSet presAssocID="{D4339C29-63E4-1340-8801-2C5BA1C271B7}" presName="descendantText" presStyleLbl="alignAcc1" presStyleIdx="1" presStyleCnt="3" custLinFactNeighborX="5356" custLinFactNeighborY="10516">
        <dgm:presLayoutVars>
          <dgm:bulletEnabled val="1"/>
        </dgm:presLayoutVars>
      </dgm:prSet>
      <dgm:spPr/>
    </dgm:pt>
    <dgm:pt modelId="{9973B905-BD1F-6242-9CEF-7AA06124B51A}" type="pres">
      <dgm:prSet presAssocID="{DB6356DC-6E81-444D-AB16-963451DA378B}" presName="sp" presStyleCnt="0"/>
      <dgm:spPr/>
    </dgm:pt>
    <dgm:pt modelId="{8AB6B6C6-ECBC-894C-96EA-DFBFA2EE69BC}" type="pres">
      <dgm:prSet presAssocID="{FB47B7B2-C9AB-9147-B97A-E08401872BBC}" presName="composite" presStyleCnt="0"/>
      <dgm:spPr/>
    </dgm:pt>
    <dgm:pt modelId="{DA414FFE-33C1-FE44-8BD1-4352566C146D}" type="pres">
      <dgm:prSet presAssocID="{FB47B7B2-C9AB-9147-B97A-E08401872BBC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687D55B2-B9F5-1044-ADF3-D6925F6702F3}" type="pres">
      <dgm:prSet presAssocID="{FB47B7B2-C9AB-9147-B97A-E08401872BBC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BA8E410E-158D-7C4B-9D25-7EFCB555A008}" srcId="{FB47B7B2-C9AB-9147-B97A-E08401872BBC}" destId="{7DB2A3FC-5425-7649-86E3-6E5107C422CE}" srcOrd="0" destOrd="0" parTransId="{8FAFB588-8987-2248-AFC0-273841762603}" sibTransId="{966AB3EA-2B98-A84F-8EF7-06D68D9594B7}"/>
    <dgm:cxn modelId="{738F5D0F-B053-9344-B885-3019D23CFEC3}" type="presOf" srcId="{6A5284AF-9619-3147-8371-EF798833B05D}" destId="{635EDE62-2105-A94D-BCED-61B2D4A39950}" srcOrd="0" destOrd="1" presId="urn:microsoft.com/office/officeart/2005/8/layout/chevron2"/>
    <dgm:cxn modelId="{D1976917-F9E5-8348-82CD-9C64B9E4B35A}" type="presOf" srcId="{7DB2A3FC-5425-7649-86E3-6E5107C422CE}" destId="{687D55B2-B9F5-1044-ADF3-D6925F6702F3}" srcOrd="0" destOrd="0" presId="urn:microsoft.com/office/officeart/2005/8/layout/chevron2"/>
    <dgm:cxn modelId="{E251951C-49AE-204C-B491-3D17B13CB19F}" srcId="{F19B82A3-8475-A94B-A550-6600F4016FC9}" destId="{D4339C29-63E4-1340-8801-2C5BA1C271B7}" srcOrd="1" destOrd="0" parTransId="{8947F8C1-FBA2-1045-B79E-EF20C54A3633}" sibTransId="{DB6356DC-6E81-444D-AB16-963451DA378B}"/>
    <dgm:cxn modelId="{0E204223-BDC0-EA45-B2FA-3731693FE84B}" type="presOf" srcId="{F19B82A3-8475-A94B-A550-6600F4016FC9}" destId="{5A9BD3ED-DDDD-D148-BE87-3B2912BD5092}" srcOrd="0" destOrd="0" presId="urn:microsoft.com/office/officeart/2005/8/layout/chevron2"/>
    <dgm:cxn modelId="{8D2A0524-5C9F-D648-B185-BFE0AADC4C39}" srcId="{D4339C29-63E4-1340-8801-2C5BA1C271B7}" destId="{FD9DDDAD-E634-864B-B11D-DA0275DFB85E}" srcOrd="0" destOrd="0" parTransId="{F4176956-4D8D-BD45-8F55-E4B5BF63989F}" sibTransId="{DE884F15-4524-2D4C-A7D1-8D5C8BB38B03}"/>
    <dgm:cxn modelId="{B703803B-33AC-3C48-959D-702FC2C1A830}" srcId="{F19B82A3-8475-A94B-A550-6600F4016FC9}" destId="{FB47B7B2-C9AB-9147-B97A-E08401872BBC}" srcOrd="2" destOrd="0" parTransId="{94914E21-50B5-7A48-99C0-C9E1F6C66BE4}" sibTransId="{B3E4B06C-F998-6D4A-9243-5F155D31B5E9}"/>
    <dgm:cxn modelId="{B0586C3F-1D88-DE46-B812-E80F4F08D3EB}" type="presOf" srcId="{FD9DDDAD-E634-864B-B11D-DA0275DFB85E}" destId="{635EDE62-2105-A94D-BCED-61B2D4A39950}" srcOrd="0" destOrd="0" presId="urn:microsoft.com/office/officeart/2005/8/layout/chevron2"/>
    <dgm:cxn modelId="{4B700061-37AC-4A42-9532-CCA1AB271C40}" srcId="{2BBCF489-4792-FA43-A791-30CE91750BFA}" destId="{588E81DF-0DA2-F946-A90C-994C63C24EF9}" srcOrd="0" destOrd="0" parTransId="{21DFDB7B-DBE5-0C4F-BF6E-F535B722614D}" sibTransId="{BF812885-3D4E-BE4D-B77C-F58AA9879400}"/>
    <dgm:cxn modelId="{8741A462-DD36-6948-9CF6-FDDF68CB187C}" type="presOf" srcId="{D4339C29-63E4-1340-8801-2C5BA1C271B7}" destId="{D8151CC0-39C0-374A-B34A-CCE451771B09}" srcOrd="0" destOrd="0" presId="urn:microsoft.com/office/officeart/2005/8/layout/chevron2"/>
    <dgm:cxn modelId="{8C3CD643-B6BC-5348-A139-4B6379306F66}" type="presOf" srcId="{588E81DF-0DA2-F946-A90C-994C63C24EF9}" destId="{03758A40-1CB4-7B4A-8C71-A1D051993808}" srcOrd="0" destOrd="0" presId="urn:microsoft.com/office/officeart/2005/8/layout/chevron2"/>
    <dgm:cxn modelId="{FD9B8848-3893-194F-B093-6FB856FE6513}" type="presOf" srcId="{2BBCF489-4792-FA43-A791-30CE91750BFA}" destId="{99F39002-9D22-884D-A024-A28324949B60}" srcOrd="0" destOrd="0" presId="urn:microsoft.com/office/officeart/2005/8/layout/chevron2"/>
    <dgm:cxn modelId="{B355564B-C1BB-2148-B107-BA78E597E22F}" srcId="{D4339C29-63E4-1340-8801-2C5BA1C271B7}" destId="{6A5284AF-9619-3147-8371-EF798833B05D}" srcOrd="1" destOrd="0" parTransId="{347DF9CA-C664-3D42-A3F0-746362B7D03D}" sibTransId="{09498358-8D53-D840-AF0B-46B5DE49C7F5}"/>
    <dgm:cxn modelId="{B04A3055-6185-8640-A70E-C039123DDDAE}" srcId="{F19B82A3-8475-A94B-A550-6600F4016FC9}" destId="{2BBCF489-4792-FA43-A791-30CE91750BFA}" srcOrd="0" destOrd="0" parTransId="{7D940275-E045-2145-80E0-D7B0A4C2637D}" sibTransId="{51337066-AD45-674D-A6FF-24EFE47423EB}"/>
    <dgm:cxn modelId="{6BA8F855-AFC3-8E4C-BD6E-DE0E5FF5B212}" type="presOf" srcId="{FB47B7B2-C9AB-9147-B97A-E08401872BBC}" destId="{DA414FFE-33C1-FE44-8BD1-4352566C146D}" srcOrd="0" destOrd="0" presId="urn:microsoft.com/office/officeart/2005/8/layout/chevron2"/>
    <dgm:cxn modelId="{F9239BB4-B211-2849-A359-9BCC16594228}" type="presOf" srcId="{09B079F8-3B2F-A342-8742-515E69E1A34A}" destId="{03758A40-1CB4-7B4A-8C71-A1D051993808}" srcOrd="0" destOrd="1" presId="urn:microsoft.com/office/officeart/2005/8/layout/chevron2"/>
    <dgm:cxn modelId="{159644C0-926A-194F-B037-2E2C9F15D890}" srcId="{2BBCF489-4792-FA43-A791-30CE91750BFA}" destId="{09B079F8-3B2F-A342-8742-515E69E1A34A}" srcOrd="1" destOrd="0" parTransId="{9ADAF54A-8951-B14B-AE13-9C0E4BF399C2}" sibTransId="{84922453-D4F2-964F-ABE8-9EC98F1C7947}"/>
    <dgm:cxn modelId="{1D1765E9-9A63-D144-A703-A1091B7337D0}" srcId="{2BBCF489-4792-FA43-A791-30CE91750BFA}" destId="{0179E5F1-1728-BB4D-A5EB-0CCA781C60F3}" srcOrd="2" destOrd="0" parTransId="{2D2A5BE4-3F1B-344C-8CE4-13EDD055F8B1}" sibTransId="{8542FF21-A24D-344F-ACC6-E184A76E725A}"/>
    <dgm:cxn modelId="{AFB3EBF5-06FF-964E-A8C6-FC314FDE3521}" type="presOf" srcId="{0179E5F1-1728-BB4D-A5EB-0CCA781C60F3}" destId="{03758A40-1CB4-7B4A-8C71-A1D051993808}" srcOrd="0" destOrd="2" presId="urn:microsoft.com/office/officeart/2005/8/layout/chevron2"/>
    <dgm:cxn modelId="{5F857269-F014-FA49-8F5B-CC938DCEB04A}" type="presParOf" srcId="{5A9BD3ED-DDDD-D148-BE87-3B2912BD5092}" destId="{0249C33B-EBD9-FE4D-ACEA-1F2191E7DDAA}" srcOrd="0" destOrd="0" presId="urn:microsoft.com/office/officeart/2005/8/layout/chevron2"/>
    <dgm:cxn modelId="{23513FC5-7B8B-2540-BD91-EB5D4957827D}" type="presParOf" srcId="{0249C33B-EBD9-FE4D-ACEA-1F2191E7DDAA}" destId="{99F39002-9D22-884D-A024-A28324949B60}" srcOrd="0" destOrd="0" presId="urn:microsoft.com/office/officeart/2005/8/layout/chevron2"/>
    <dgm:cxn modelId="{A9F8BD6D-E62E-D042-BE89-37E20DBE5280}" type="presParOf" srcId="{0249C33B-EBD9-FE4D-ACEA-1F2191E7DDAA}" destId="{03758A40-1CB4-7B4A-8C71-A1D051993808}" srcOrd="1" destOrd="0" presId="urn:microsoft.com/office/officeart/2005/8/layout/chevron2"/>
    <dgm:cxn modelId="{3F327D4A-D51B-2647-90A6-2DFA15B4ECA6}" type="presParOf" srcId="{5A9BD3ED-DDDD-D148-BE87-3B2912BD5092}" destId="{B4A83BB9-34B2-9E4C-B9A3-3A4E5D37F2C8}" srcOrd="1" destOrd="0" presId="urn:microsoft.com/office/officeart/2005/8/layout/chevron2"/>
    <dgm:cxn modelId="{D695EED7-10B1-2348-9410-A0F8B3933948}" type="presParOf" srcId="{5A9BD3ED-DDDD-D148-BE87-3B2912BD5092}" destId="{2F0CF51E-85F0-C84E-A763-F4E75BE64AB0}" srcOrd="2" destOrd="0" presId="urn:microsoft.com/office/officeart/2005/8/layout/chevron2"/>
    <dgm:cxn modelId="{41C18742-A9DC-D24D-99FE-1D68CD50D75F}" type="presParOf" srcId="{2F0CF51E-85F0-C84E-A763-F4E75BE64AB0}" destId="{D8151CC0-39C0-374A-B34A-CCE451771B09}" srcOrd="0" destOrd="0" presId="urn:microsoft.com/office/officeart/2005/8/layout/chevron2"/>
    <dgm:cxn modelId="{01F4410D-06C7-C843-86ED-2B6E50EEEE49}" type="presParOf" srcId="{2F0CF51E-85F0-C84E-A763-F4E75BE64AB0}" destId="{635EDE62-2105-A94D-BCED-61B2D4A39950}" srcOrd="1" destOrd="0" presId="urn:microsoft.com/office/officeart/2005/8/layout/chevron2"/>
    <dgm:cxn modelId="{05B669C1-83CC-224E-B9D1-31EEB4DD3BB7}" type="presParOf" srcId="{5A9BD3ED-DDDD-D148-BE87-3B2912BD5092}" destId="{9973B905-BD1F-6242-9CEF-7AA06124B51A}" srcOrd="3" destOrd="0" presId="urn:microsoft.com/office/officeart/2005/8/layout/chevron2"/>
    <dgm:cxn modelId="{A4F071D5-50B4-A54D-9AA4-DF207A3097CA}" type="presParOf" srcId="{5A9BD3ED-DDDD-D148-BE87-3B2912BD5092}" destId="{8AB6B6C6-ECBC-894C-96EA-DFBFA2EE69BC}" srcOrd="4" destOrd="0" presId="urn:microsoft.com/office/officeart/2005/8/layout/chevron2"/>
    <dgm:cxn modelId="{D6853B8B-0635-3442-8E2A-8EB8E74C800A}" type="presParOf" srcId="{8AB6B6C6-ECBC-894C-96EA-DFBFA2EE69BC}" destId="{DA414FFE-33C1-FE44-8BD1-4352566C146D}" srcOrd="0" destOrd="0" presId="urn:microsoft.com/office/officeart/2005/8/layout/chevron2"/>
    <dgm:cxn modelId="{F57AF58D-92D8-2143-9B16-BEC71EB2EFDC}" type="presParOf" srcId="{8AB6B6C6-ECBC-894C-96EA-DFBFA2EE69BC}" destId="{687D55B2-B9F5-1044-ADF3-D6925F6702F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C68B00-1AD6-412F-8CBD-6ECE46ABC41C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C79CA80-8D7A-46CB-A291-2D413DF3596F}">
      <dgm:prSet phldrT="[Texto]" custT="1"/>
      <dgm:spPr>
        <a:noFill/>
        <a:ln w="57150">
          <a:solidFill>
            <a:schemeClr val="accent2"/>
          </a:solidFill>
        </a:ln>
      </dgm:spPr>
      <dgm:t>
        <a:bodyPr/>
        <a:lstStyle/>
        <a:p>
          <a:r>
            <a:rPr lang="es-ES" sz="1700" dirty="0">
              <a:solidFill>
                <a:schemeClr val="accent1"/>
              </a:solidFill>
              <a:latin typeface="+mn-lt"/>
              <a:ea typeface="Tahoma" pitchFamily="34" charset="0"/>
              <a:cs typeface="Tahoma" pitchFamily="34" charset="0"/>
            </a:rPr>
            <a:t>Continuar ADO (al menos metformina)</a:t>
          </a:r>
          <a:endParaRPr lang="es-ES" sz="1700" dirty="0">
            <a:solidFill>
              <a:schemeClr val="accent1"/>
            </a:solidFill>
            <a:latin typeface="+mn-lt"/>
          </a:endParaRPr>
        </a:p>
      </dgm:t>
    </dgm:pt>
    <dgm:pt modelId="{3D496A20-5C02-49B9-809E-1B6536AB0458}" type="parTrans" cxnId="{17F49899-3A1D-4B5B-BD35-967EDA0C6A23}">
      <dgm:prSet/>
      <dgm:spPr/>
      <dgm:t>
        <a:bodyPr/>
        <a:lstStyle/>
        <a:p>
          <a:endParaRPr lang="es-ES" sz="2400">
            <a:solidFill>
              <a:schemeClr val="tx1"/>
            </a:solidFill>
            <a:latin typeface="+mn-lt"/>
          </a:endParaRPr>
        </a:p>
      </dgm:t>
    </dgm:pt>
    <dgm:pt modelId="{6214D210-A940-4787-BC77-AC9F675DACE5}" type="sibTrans" cxnId="{17F49899-3A1D-4B5B-BD35-967EDA0C6A23}">
      <dgm:prSet/>
      <dgm:spPr/>
      <dgm:t>
        <a:bodyPr/>
        <a:lstStyle/>
        <a:p>
          <a:endParaRPr lang="es-ES" sz="2400">
            <a:solidFill>
              <a:schemeClr val="tx1"/>
            </a:solidFill>
            <a:latin typeface="+mn-lt"/>
          </a:endParaRPr>
        </a:p>
      </dgm:t>
    </dgm:pt>
    <dgm:pt modelId="{8D73CA2A-4B82-4FC7-9C5B-278556E95332}">
      <dgm:prSet phldrT="[Texto]" custT="1"/>
      <dgm:spPr>
        <a:noFill/>
        <a:ln w="57150">
          <a:solidFill>
            <a:schemeClr val="accent2"/>
          </a:solidFill>
        </a:ln>
      </dgm:spPr>
      <dgm:t>
        <a:bodyPr/>
        <a:lstStyle/>
        <a:p>
          <a:r>
            <a:rPr lang="es-ES" sz="1700" dirty="0">
              <a:solidFill>
                <a:schemeClr val="accent1"/>
              </a:solidFill>
              <a:latin typeface="+mn-lt"/>
              <a:ea typeface="Tahoma" pitchFamily="34" charset="0"/>
              <a:cs typeface="Tahoma" pitchFamily="34" charset="0"/>
            </a:rPr>
            <a:t>Comenzar con dosis baja en cena de insulina basal:</a:t>
          </a:r>
          <a:endParaRPr lang="es-ES" sz="1700" dirty="0">
            <a:solidFill>
              <a:schemeClr val="accent1"/>
            </a:solidFill>
            <a:latin typeface="+mn-lt"/>
          </a:endParaRPr>
        </a:p>
      </dgm:t>
    </dgm:pt>
    <dgm:pt modelId="{EE850BE8-35CF-4130-BB26-293B2E53CF85}" type="parTrans" cxnId="{15165021-9772-41DE-A66A-8F196C8790A7}">
      <dgm:prSet/>
      <dgm:spPr/>
      <dgm:t>
        <a:bodyPr/>
        <a:lstStyle/>
        <a:p>
          <a:endParaRPr lang="es-ES" sz="2400">
            <a:solidFill>
              <a:schemeClr val="tx1"/>
            </a:solidFill>
            <a:latin typeface="+mn-lt"/>
          </a:endParaRPr>
        </a:p>
      </dgm:t>
    </dgm:pt>
    <dgm:pt modelId="{0960BD98-4379-47D3-BDA8-41AA13AA36F0}" type="sibTrans" cxnId="{15165021-9772-41DE-A66A-8F196C8790A7}">
      <dgm:prSet/>
      <dgm:spPr/>
      <dgm:t>
        <a:bodyPr/>
        <a:lstStyle/>
        <a:p>
          <a:endParaRPr lang="es-ES" sz="2400">
            <a:solidFill>
              <a:schemeClr val="tx1"/>
            </a:solidFill>
            <a:latin typeface="+mn-lt"/>
          </a:endParaRPr>
        </a:p>
      </dgm:t>
    </dgm:pt>
    <dgm:pt modelId="{340B2F65-5D2D-466E-B79C-0FADFE7A9F30}">
      <dgm:prSet phldrT="[Texto]" custT="1"/>
      <dgm:spPr>
        <a:noFill/>
        <a:ln w="57150">
          <a:solidFill>
            <a:schemeClr val="accent2"/>
          </a:solidFill>
        </a:ln>
      </dgm:spPr>
      <dgm:t>
        <a:bodyPr/>
        <a:lstStyle/>
        <a:p>
          <a:r>
            <a:rPr lang="es-ES" sz="1700" dirty="0">
              <a:solidFill>
                <a:schemeClr val="accent1"/>
              </a:solidFill>
              <a:latin typeface="+mn-lt"/>
              <a:ea typeface="Tahoma" pitchFamily="34" charset="0"/>
              <a:cs typeface="Tahoma" pitchFamily="34" charset="0"/>
            </a:rPr>
            <a:t>Optimizar = debemos ajustar la dosis porque iniciamos con dosis inferiores a las que el paciente necesita. Ajustamos en función de los auto-controles de glucemia capilar.</a:t>
          </a:r>
          <a:endParaRPr lang="es-ES" sz="1700" dirty="0">
            <a:solidFill>
              <a:schemeClr val="accent1"/>
            </a:solidFill>
            <a:latin typeface="+mn-lt"/>
          </a:endParaRPr>
        </a:p>
      </dgm:t>
    </dgm:pt>
    <dgm:pt modelId="{4CE2E39A-B8D6-49A5-ABE9-09B6E1340152}" type="parTrans" cxnId="{E696A9F7-1DEB-43DC-AFF5-3E829399575D}">
      <dgm:prSet/>
      <dgm:spPr/>
      <dgm:t>
        <a:bodyPr/>
        <a:lstStyle/>
        <a:p>
          <a:endParaRPr lang="es-ES" sz="2400">
            <a:solidFill>
              <a:schemeClr val="tx1"/>
            </a:solidFill>
            <a:latin typeface="+mn-lt"/>
          </a:endParaRPr>
        </a:p>
      </dgm:t>
    </dgm:pt>
    <dgm:pt modelId="{7393C86A-2B6E-4182-9612-E929F0AB46F5}" type="sibTrans" cxnId="{E696A9F7-1DEB-43DC-AFF5-3E829399575D}">
      <dgm:prSet/>
      <dgm:spPr/>
      <dgm:t>
        <a:bodyPr/>
        <a:lstStyle/>
        <a:p>
          <a:endParaRPr lang="es-ES" sz="2400">
            <a:solidFill>
              <a:schemeClr val="tx1"/>
            </a:solidFill>
            <a:latin typeface="+mn-lt"/>
          </a:endParaRPr>
        </a:p>
      </dgm:t>
    </dgm:pt>
    <dgm:pt modelId="{D1B199D0-D14A-9D42-A577-80D42E04E24D}">
      <dgm:prSet custT="1"/>
      <dgm:spPr>
        <a:ln>
          <a:solidFill>
            <a:schemeClr val="accent2"/>
          </a:solidFill>
        </a:ln>
      </dgm:spPr>
      <dgm:t>
        <a:bodyPr/>
        <a:lstStyle/>
        <a:p>
          <a:pPr>
            <a:buClr>
              <a:schemeClr val="accent5"/>
            </a:buClr>
            <a:buSzPct val="150000"/>
          </a:pPr>
          <a:r>
            <a:rPr lang="es-ES" sz="1700" dirty="0">
              <a:solidFill>
                <a:schemeClr val="accent1"/>
              </a:solidFill>
              <a:latin typeface="+mn-lt"/>
              <a:ea typeface="Tahoma" pitchFamily="34" charset="0"/>
              <a:cs typeface="Tahoma" pitchFamily="34" charset="0"/>
            </a:rPr>
            <a:t>10 Unidades</a:t>
          </a:r>
          <a:endParaRPr lang="es-ES" sz="1700" dirty="0">
            <a:solidFill>
              <a:schemeClr val="accent1"/>
            </a:solidFill>
            <a:latin typeface="+mn-lt"/>
          </a:endParaRPr>
        </a:p>
      </dgm:t>
    </dgm:pt>
    <dgm:pt modelId="{99EBAB21-2807-414E-8D9F-1443CF1A7C32}" type="parTrans" cxnId="{72D58351-B091-8247-A819-F8D02ECE6B23}">
      <dgm:prSet/>
      <dgm:spPr/>
      <dgm:t>
        <a:bodyPr/>
        <a:lstStyle/>
        <a:p>
          <a:endParaRPr lang="es-ES_tradnl"/>
        </a:p>
      </dgm:t>
    </dgm:pt>
    <dgm:pt modelId="{CA615220-32E0-3D4B-A409-B3D1EDCDF350}" type="sibTrans" cxnId="{72D58351-B091-8247-A819-F8D02ECE6B23}">
      <dgm:prSet/>
      <dgm:spPr/>
      <dgm:t>
        <a:bodyPr/>
        <a:lstStyle/>
        <a:p>
          <a:endParaRPr lang="es-ES_tradnl"/>
        </a:p>
      </dgm:t>
    </dgm:pt>
    <dgm:pt modelId="{E4D90491-1F48-FA4D-9C42-5656E4B1527E}">
      <dgm:prSet custT="1"/>
      <dgm:spPr>
        <a:ln>
          <a:solidFill>
            <a:schemeClr val="accent2"/>
          </a:solidFill>
        </a:ln>
      </dgm:spPr>
      <dgm:t>
        <a:bodyPr/>
        <a:lstStyle/>
        <a:p>
          <a:pPr>
            <a:buClr>
              <a:schemeClr val="accent5"/>
            </a:buClr>
            <a:buSzPct val="150000"/>
          </a:pPr>
          <a:r>
            <a:rPr lang="es-ES" sz="1700" dirty="0">
              <a:solidFill>
                <a:schemeClr val="accent1"/>
              </a:solidFill>
              <a:latin typeface="+mn-lt"/>
              <a:ea typeface="Tahoma" pitchFamily="34" charset="0"/>
              <a:cs typeface="Tahoma" pitchFamily="34" charset="0"/>
            </a:rPr>
            <a:t> 0,1 U/Kg en no obesos</a:t>
          </a:r>
          <a:endParaRPr lang="es-ES" sz="1700" dirty="0">
            <a:solidFill>
              <a:schemeClr val="accent1"/>
            </a:solidFill>
            <a:latin typeface="+mn-lt"/>
          </a:endParaRPr>
        </a:p>
      </dgm:t>
    </dgm:pt>
    <dgm:pt modelId="{98829B61-4E8B-BC4F-BB96-85D41152BEEB}" type="parTrans" cxnId="{234E676C-634E-9247-82E2-6A4C6B686D0A}">
      <dgm:prSet/>
      <dgm:spPr/>
      <dgm:t>
        <a:bodyPr/>
        <a:lstStyle/>
        <a:p>
          <a:endParaRPr lang="es-ES_tradnl"/>
        </a:p>
      </dgm:t>
    </dgm:pt>
    <dgm:pt modelId="{D362D872-EB43-C947-A4D0-95C734E1C11B}" type="sibTrans" cxnId="{234E676C-634E-9247-82E2-6A4C6B686D0A}">
      <dgm:prSet/>
      <dgm:spPr/>
      <dgm:t>
        <a:bodyPr/>
        <a:lstStyle/>
        <a:p>
          <a:endParaRPr lang="es-ES_tradnl"/>
        </a:p>
      </dgm:t>
    </dgm:pt>
    <dgm:pt modelId="{3718AC8A-1DBC-B94A-BED6-6DE9EA0E1965}">
      <dgm:prSet custT="1"/>
      <dgm:spPr>
        <a:ln>
          <a:solidFill>
            <a:schemeClr val="accent2"/>
          </a:solidFill>
        </a:ln>
      </dgm:spPr>
      <dgm:t>
        <a:bodyPr/>
        <a:lstStyle/>
        <a:p>
          <a:pPr>
            <a:buClr>
              <a:schemeClr val="accent5"/>
            </a:buClr>
            <a:buSzPct val="150000"/>
          </a:pPr>
          <a:r>
            <a:rPr lang="es-ES" sz="1700" dirty="0">
              <a:solidFill>
                <a:schemeClr val="accent1"/>
              </a:solidFill>
              <a:latin typeface="+mn-lt"/>
              <a:ea typeface="Tahoma" pitchFamily="34" charset="0"/>
              <a:cs typeface="Tahoma" pitchFamily="34" charset="0"/>
            </a:rPr>
            <a:t> 0,2-0,3 U/kg en obesos</a:t>
          </a:r>
          <a:endParaRPr lang="es-ES" sz="1700" dirty="0">
            <a:solidFill>
              <a:schemeClr val="accent1"/>
            </a:solidFill>
            <a:latin typeface="+mn-lt"/>
          </a:endParaRPr>
        </a:p>
      </dgm:t>
    </dgm:pt>
    <dgm:pt modelId="{5B94D81E-795A-AA4C-B6EC-0DEFEA6264E2}" type="parTrans" cxnId="{8EC9DF5A-2592-8844-A0B0-F36FD2ACEA72}">
      <dgm:prSet/>
      <dgm:spPr/>
      <dgm:t>
        <a:bodyPr/>
        <a:lstStyle/>
        <a:p>
          <a:endParaRPr lang="es-ES_tradnl"/>
        </a:p>
      </dgm:t>
    </dgm:pt>
    <dgm:pt modelId="{57D1C260-13AA-E749-B8DA-AA58784CB814}" type="sibTrans" cxnId="{8EC9DF5A-2592-8844-A0B0-F36FD2ACEA72}">
      <dgm:prSet/>
      <dgm:spPr/>
      <dgm:t>
        <a:bodyPr/>
        <a:lstStyle/>
        <a:p>
          <a:endParaRPr lang="es-ES_tradnl"/>
        </a:p>
      </dgm:t>
    </dgm:pt>
    <dgm:pt modelId="{49480F2A-4E7C-FF49-92C1-BD4A9224482E}">
      <dgm:prSet custT="1"/>
      <dgm:spPr>
        <a:ln>
          <a:solidFill>
            <a:schemeClr val="accent2"/>
          </a:solidFill>
        </a:ln>
      </dgm:spPr>
      <dgm:t>
        <a:bodyPr/>
        <a:lstStyle/>
        <a:p>
          <a:pPr>
            <a:buClr>
              <a:schemeClr val="accent5"/>
            </a:buClr>
            <a:buSzPct val="150000"/>
          </a:pPr>
          <a:r>
            <a:rPr lang="es-ES" sz="1700" dirty="0">
              <a:solidFill>
                <a:schemeClr val="accent1"/>
              </a:solidFill>
              <a:latin typeface="+mn-lt"/>
            </a:rPr>
            <a:t>GB/18</a:t>
          </a:r>
        </a:p>
      </dgm:t>
    </dgm:pt>
    <dgm:pt modelId="{2011C34B-FFC1-824F-ABDB-89A2C454D329}" type="parTrans" cxnId="{F96B22BB-1698-664F-99C0-2F5EB7905662}">
      <dgm:prSet/>
      <dgm:spPr/>
      <dgm:t>
        <a:bodyPr/>
        <a:lstStyle/>
        <a:p>
          <a:endParaRPr lang="es-ES_tradnl"/>
        </a:p>
      </dgm:t>
    </dgm:pt>
    <dgm:pt modelId="{2D1EDBDB-96A3-9640-88CF-F28000D79204}" type="sibTrans" cxnId="{F96B22BB-1698-664F-99C0-2F5EB7905662}">
      <dgm:prSet/>
      <dgm:spPr/>
      <dgm:t>
        <a:bodyPr/>
        <a:lstStyle/>
        <a:p>
          <a:endParaRPr lang="es-ES_tradnl"/>
        </a:p>
      </dgm:t>
    </dgm:pt>
    <dgm:pt modelId="{475F6F61-6A0B-4724-AB1C-CF56D182A43A}" type="pres">
      <dgm:prSet presAssocID="{D0C68B00-1AD6-412F-8CBD-6ECE46ABC41C}" presName="linear" presStyleCnt="0">
        <dgm:presLayoutVars>
          <dgm:dir/>
          <dgm:resizeHandles val="exact"/>
        </dgm:presLayoutVars>
      </dgm:prSet>
      <dgm:spPr/>
    </dgm:pt>
    <dgm:pt modelId="{947BEDC2-DF3B-49D8-BF18-498AFF9BC8CB}" type="pres">
      <dgm:prSet presAssocID="{0C79CA80-8D7A-46CB-A291-2D413DF3596F}" presName="comp" presStyleCnt="0"/>
      <dgm:spPr/>
    </dgm:pt>
    <dgm:pt modelId="{4BD15B2A-04CA-44CB-A864-6681F5BCAA75}" type="pres">
      <dgm:prSet presAssocID="{0C79CA80-8D7A-46CB-A291-2D413DF3596F}" presName="box" presStyleLbl="node1" presStyleIdx="0" presStyleCnt="3" custScaleY="69451" custLinFactNeighborX="-191" custLinFactNeighborY="-19814"/>
      <dgm:spPr/>
    </dgm:pt>
    <dgm:pt modelId="{03FD94B8-7545-4B07-BA42-4AAC3C5F8231}" type="pres">
      <dgm:prSet presAssocID="{0C79CA80-8D7A-46CB-A291-2D413DF3596F}" presName="img" presStyleLbl="fgImgPlace1" presStyleIdx="0" presStyleCnt="3" custScaleX="89056" custScaleY="7272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2304AE6-B2F4-484D-AD5D-25FE9887DF9B}" type="pres">
      <dgm:prSet presAssocID="{0C79CA80-8D7A-46CB-A291-2D413DF3596F}" presName="text" presStyleLbl="node1" presStyleIdx="0" presStyleCnt="3">
        <dgm:presLayoutVars>
          <dgm:bulletEnabled val="1"/>
        </dgm:presLayoutVars>
      </dgm:prSet>
      <dgm:spPr/>
    </dgm:pt>
    <dgm:pt modelId="{1E41EE6A-292C-4560-AEE3-261FC16DD327}" type="pres">
      <dgm:prSet presAssocID="{6214D210-A940-4787-BC77-AC9F675DACE5}" presName="spacer" presStyleCnt="0"/>
      <dgm:spPr/>
    </dgm:pt>
    <dgm:pt modelId="{B264C642-4F3E-4174-8AB1-ABD9DC976401}" type="pres">
      <dgm:prSet presAssocID="{8D73CA2A-4B82-4FC7-9C5B-278556E95332}" presName="comp" presStyleCnt="0"/>
      <dgm:spPr/>
    </dgm:pt>
    <dgm:pt modelId="{26ECB807-7AE9-4A3D-8F4A-72B98165BEAE}" type="pres">
      <dgm:prSet presAssocID="{8D73CA2A-4B82-4FC7-9C5B-278556E95332}" presName="box" presStyleLbl="node1" presStyleIdx="1" presStyleCnt="3" custScaleY="161321"/>
      <dgm:spPr/>
    </dgm:pt>
    <dgm:pt modelId="{E5CD71A3-6CF1-45FA-8982-A235509DCD41}" type="pres">
      <dgm:prSet presAssocID="{8D73CA2A-4B82-4FC7-9C5B-278556E95332}" presName="img" presStyleLbl="fgImgPlace1" presStyleIdx="1" presStyleCnt="3" custAng="19145856" custScaleX="112940" custScaleY="43202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chemeClr val="accent1"/>
          </a:solidFill>
        </a:ln>
      </dgm:spPr>
    </dgm:pt>
    <dgm:pt modelId="{3698FAA9-2397-4B41-93E1-F0A67AEC7086}" type="pres">
      <dgm:prSet presAssocID="{8D73CA2A-4B82-4FC7-9C5B-278556E95332}" presName="text" presStyleLbl="node1" presStyleIdx="1" presStyleCnt="3">
        <dgm:presLayoutVars>
          <dgm:bulletEnabled val="1"/>
        </dgm:presLayoutVars>
      </dgm:prSet>
      <dgm:spPr/>
    </dgm:pt>
    <dgm:pt modelId="{5FB0FBF9-61E6-4D10-BD5E-41604DF7FD10}" type="pres">
      <dgm:prSet presAssocID="{0960BD98-4379-47D3-BDA8-41AA13AA36F0}" presName="spacer" presStyleCnt="0"/>
      <dgm:spPr/>
    </dgm:pt>
    <dgm:pt modelId="{FBA1DFD9-ED9F-4E60-8D90-7AC52A8C92B2}" type="pres">
      <dgm:prSet presAssocID="{340B2F65-5D2D-466E-B79C-0FADFE7A9F30}" presName="comp" presStyleCnt="0"/>
      <dgm:spPr/>
    </dgm:pt>
    <dgm:pt modelId="{7C6E8722-55EA-4B42-837A-582DF0A8EFB3}" type="pres">
      <dgm:prSet presAssocID="{340B2F65-5D2D-466E-B79C-0FADFE7A9F30}" presName="box" presStyleLbl="node1" presStyleIdx="2" presStyleCnt="3"/>
      <dgm:spPr/>
    </dgm:pt>
    <dgm:pt modelId="{015FF0E3-551F-4BB7-890C-2917BFBAFDE3}" type="pres">
      <dgm:prSet presAssocID="{340B2F65-5D2D-466E-B79C-0FADFE7A9F30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07A193CB-A71F-4E22-9FB9-BCCCBDDEFCAF}" type="pres">
      <dgm:prSet presAssocID="{340B2F65-5D2D-466E-B79C-0FADFE7A9F30}" presName="text" presStyleLbl="node1" presStyleIdx="2" presStyleCnt="3">
        <dgm:presLayoutVars>
          <dgm:bulletEnabled val="1"/>
        </dgm:presLayoutVars>
      </dgm:prSet>
      <dgm:spPr/>
    </dgm:pt>
  </dgm:ptLst>
  <dgm:cxnLst>
    <dgm:cxn modelId="{85512421-77ED-F547-ACD4-285A32C90079}" type="presOf" srcId="{E4D90491-1F48-FA4D-9C42-5656E4B1527E}" destId="{3698FAA9-2397-4B41-93E1-F0A67AEC7086}" srcOrd="1" destOrd="2" presId="urn:microsoft.com/office/officeart/2005/8/layout/vList4#1"/>
    <dgm:cxn modelId="{15165021-9772-41DE-A66A-8F196C8790A7}" srcId="{D0C68B00-1AD6-412F-8CBD-6ECE46ABC41C}" destId="{8D73CA2A-4B82-4FC7-9C5B-278556E95332}" srcOrd="1" destOrd="0" parTransId="{EE850BE8-35CF-4130-BB26-293B2E53CF85}" sibTransId="{0960BD98-4379-47D3-BDA8-41AA13AA36F0}"/>
    <dgm:cxn modelId="{FE31612C-E82A-054B-B0B8-BF1076B4974A}" type="presOf" srcId="{3718AC8A-1DBC-B94A-BED6-6DE9EA0E1965}" destId="{3698FAA9-2397-4B41-93E1-F0A67AEC7086}" srcOrd="1" destOrd="3" presId="urn:microsoft.com/office/officeart/2005/8/layout/vList4#1"/>
    <dgm:cxn modelId="{8811986B-7F87-1C4D-80A7-93911B4C6261}" type="presOf" srcId="{49480F2A-4E7C-FF49-92C1-BD4A9224482E}" destId="{3698FAA9-2397-4B41-93E1-F0A67AEC7086}" srcOrd="1" destOrd="4" presId="urn:microsoft.com/office/officeart/2005/8/layout/vList4#1"/>
    <dgm:cxn modelId="{234E676C-634E-9247-82E2-6A4C6B686D0A}" srcId="{8D73CA2A-4B82-4FC7-9C5B-278556E95332}" destId="{E4D90491-1F48-FA4D-9C42-5656E4B1527E}" srcOrd="1" destOrd="0" parTransId="{98829B61-4E8B-BC4F-BB96-85D41152BEEB}" sibTransId="{D362D872-EB43-C947-A4D0-95C734E1C11B}"/>
    <dgm:cxn modelId="{48F87D6C-3A8A-814E-9C1A-14B3FB9084A7}" type="presOf" srcId="{0C79CA80-8D7A-46CB-A291-2D413DF3596F}" destId="{4BD15B2A-04CA-44CB-A864-6681F5BCAA75}" srcOrd="0" destOrd="0" presId="urn:microsoft.com/office/officeart/2005/8/layout/vList4#1"/>
    <dgm:cxn modelId="{02B1EC6C-2C3A-334A-B9B4-C641CB769278}" type="presOf" srcId="{8D73CA2A-4B82-4FC7-9C5B-278556E95332}" destId="{3698FAA9-2397-4B41-93E1-F0A67AEC7086}" srcOrd="1" destOrd="0" presId="urn:microsoft.com/office/officeart/2005/8/layout/vList4#1"/>
    <dgm:cxn modelId="{72D58351-B091-8247-A819-F8D02ECE6B23}" srcId="{8D73CA2A-4B82-4FC7-9C5B-278556E95332}" destId="{D1B199D0-D14A-9D42-A577-80D42E04E24D}" srcOrd="0" destOrd="0" parTransId="{99EBAB21-2807-414E-8D9F-1443CF1A7C32}" sibTransId="{CA615220-32E0-3D4B-A409-B3D1EDCDF350}"/>
    <dgm:cxn modelId="{130CBC56-D0CC-E040-B2EC-19F4AA53B7A8}" type="presOf" srcId="{0C79CA80-8D7A-46CB-A291-2D413DF3596F}" destId="{D2304AE6-B2F4-484D-AD5D-25FE9887DF9B}" srcOrd="1" destOrd="0" presId="urn:microsoft.com/office/officeart/2005/8/layout/vList4#1"/>
    <dgm:cxn modelId="{DBD2D677-7BB5-3447-B76B-EFD4F07B49D2}" type="presOf" srcId="{8D73CA2A-4B82-4FC7-9C5B-278556E95332}" destId="{26ECB807-7AE9-4A3D-8F4A-72B98165BEAE}" srcOrd="0" destOrd="0" presId="urn:microsoft.com/office/officeart/2005/8/layout/vList4#1"/>
    <dgm:cxn modelId="{8EC9DF5A-2592-8844-A0B0-F36FD2ACEA72}" srcId="{8D73CA2A-4B82-4FC7-9C5B-278556E95332}" destId="{3718AC8A-1DBC-B94A-BED6-6DE9EA0E1965}" srcOrd="2" destOrd="0" parTransId="{5B94D81E-795A-AA4C-B6EC-0DEFEA6264E2}" sibTransId="{57D1C260-13AA-E749-B8DA-AA58784CB814}"/>
    <dgm:cxn modelId="{087EE086-DEC5-714C-B832-C64A7C724B5F}" type="presOf" srcId="{340B2F65-5D2D-466E-B79C-0FADFE7A9F30}" destId="{7C6E8722-55EA-4B42-837A-582DF0A8EFB3}" srcOrd="0" destOrd="0" presId="urn:microsoft.com/office/officeart/2005/8/layout/vList4#1"/>
    <dgm:cxn modelId="{1FC96F97-FAE6-D944-A4F3-6F8B8D513E48}" type="presOf" srcId="{340B2F65-5D2D-466E-B79C-0FADFE7A9F30}" destId="{07A193CB-A71F-4E22-9FB9-BCCCBDDEFCAF}" srcOrd="1" destOrd="0" presId="urn:microsoft.com/office/officeart/2005/8/layout/vList4#1"/>
    <dgm:cxn modelId="{17F49899-3A1D-4B5B-BD35-967EDA0C6A23}" srcId="{D0C68B00-1AD6-412F-8CBD-6ECE46ABC41C}" destId="{0C79CA80-8D7A-46CB-A291-2D413DF3596F}" srcOrd="0" destOrd="0" parTransId="{3D496A20-5C02-49B9-809E-1B6536AB0458}" sibTransId="{6214D210-A940-4787-BC77-AC9F675DACE5}"/>
    <dgm:cxn modelId="{74F6FDAE-4FFF-0B40-812A-9AEA4B314535}" type="presOf" srcId="{D1B199D0-D14A-9D42-A577-80D42E04E24D}" destId="{3698FAA9-2397-4B41-93E1-F0A67AEC7086}" srcOrd="1" destOrd="1" presId="urn:microsoft.com/office/officeart/2005/8/layout/vList4#1"/>
    <dgm:cxn modelId="{F96B22BB-1698-664F-99C0-2F5EB7905662}" srcId="{8D73CA2A-4B82-4FC7-9C5B-278556E95332}" destId="{49480F2A-4E7C-FF49-92C1-BD4A9224482E}" srcOrd="3" destOrd="0" parTransId="{2011C34B-FFC1-824F-ABDB-89A2C454D329}" sibTransId="{2D1EDBDB-96A3-9640-88CF-F28000D79204}"/>
    <dgm:cxn modelId="{DBD57AC0-F0AB-B34D-93D4-F72396B26457}" type="presOf" srcId="{D0C68B00-1AD6-412F-8CBD-6ECE46ABC41C}" destId="{475F6F61-6A0B-4724-AB1C-CF56D182A43A}" srcOrd="0" destOrd="0" presId="urn:microsoft.com/office/officeart/2005/8/layout/vList4#1"/>
    <dgm:cxn modelId="{E2D888E0-6F78-9045-A58C-CBDA397D0C21}" type="presOf" srcId="{49480F2A-4E7C-FF49-92C1-BD4A9224482E}" destId="{26ECB807-7AE9-4A3D-8F4A-72B98165BEAE}" srcOrd="0" destOrd="4" presId="urn:microsoft.com/office/officeart/2005/8/layout/vList4#1"/>
    <dgm:cxn modelId="{DF9E7DF5-DC11-B445-B084-1FE4947E7616}" type="presOf" srcId="{3718AC8A-1DBC-B94A-BED6-6DE9EA0E1965}" destId="{26ECB807-7AE9-4A3D-8F4A-72B98165BEAE}" srcOrd="0" destOrd="3" presId="urn:microsoft.com/office/officeart/2005/8/layout/vList4#1"/>
    <dgm:cxn modelId="{E696A9F7-1DEB-43DC-AFF5-3E829399575D}" srcId="{D0C68B00-1AD6-412F-8CBD-6ECE46ABC41C}" destId="{340B2F65-5D2D-466E-B79C-0FADFE7A9F30}" srcOrd="2" destOrd="0" parTransId="{4CE2E39A-B8D6-49A5-ABE9-09B6E1340152}" sibTransId="{7393C86A-2B6E-4182-9612-E929F0AB46F5}"/>
    <dgm:cxn modelId="{B87B36FB-E55D-2B42-B188-B369DA1E2327}" type="presOf" srcId="{E4D90491-1F48-FA4D-9C42-5656E4B1527E}" destId="{26ECB807-7AE9-4A3D-8F4A-72B98165BEAE}" srcOrd="0" destOrd="2" presId="urn:microsoft.com/office/officeart/2005/8/layout/vList4#1"/>
    <dgm:cxn modelId="{C44653FE-3D09-504E-896A-5BA008C052A4}" type="presOf" srcId="{D1B199D0-D14A-9D42-A577-80D42E04E24D}" destId="{26ECB807-7AE9-4A3D-8F4A-72B98165BEAE}" srcOrd="0" destOrd="1" presId="urn:microsoft.com/office/officeart/2005/8/layout/vList4#1"/>
    <dgm:cxn modelId="{E3E30082-A6D4-0849-B097-DBD209B77796}" type="presParOf" srcId="{475F6F61-6A0B-4724-AB1C-CF56D182A43A}" destId="{947BEDC2-DF3B-49D8-BF18-498AFF9BC8CB}" srcOrd="0" destOrd="0" presId="urn:microsoft.com/office/officeart/2005/8/layout/vList4#1"/>
    <dgm:cxn modelId="{B0B32A21-389E-0346-AAEA-FC653A9BBF41}" type="presParOf" srcId="{947BEDC2-DF3B-49D8-BF18-498AFF9BC8CB}" destId="{4BD15B2A-04CA-44CB-A864-6681F5BCAA75}" srcOrd="0" destOrd="0" presId="urn:microsoft.com/office/officeart/2005/8/layout/vList4#1"/>
    <dgm:cxn modelId="{9BBDF2D1-91FC-C046-BF46-D521D70B8076}" type="presParOf" srcId="{947BEDC2-DF3B-49D8-BF18-498AFF9BC8CB}" destId="{03FD94B8-7545-4B07-BA42-4AAC3C5F8231}" srcOrd="1" destOrd="0" presId="urn:microsoft.com/office/officeart/2005/8/layout/vList4#1"/>
    <dgm:cxn modelId="{7FF38FB4-1866-FD45-81C6-BAB046BDC815}" type="presParOf" srcId="{947BEDC2-DF3B-49D8-BF18-498AFF9BC8CB}" destId="{D2304AE6-B2F4-484D-AD5D-25FE9887DF9B}" srcOrd="2" destOrd="0" presId="urn:microsoft.com/office/officeart/2005/8/layout/vList4#1"/>
    <dgm:cxn modelId="{C9E01C48-F6BE-EE49-969C-B5F1B04227C2}" type="presParOf" srcId="{475F6F61-6A0B-4724-AB1C-CF56D182A43A}" destId="{1E41EE6A-292C-4560-AEE3-261FC16DD327}" srcOrd="1" destOrd="0" presId="urn:microsoft.com/office/officeart/2005/8/layout/vList4#1"/>
    <dgm:cxn modelId="{4EB924EA-102D-5A41-AD90-EC79C1CEEDDF}" type="presParOf" srcId="{475F6F61-6A0B-4724-AB1C-CF56D182A43A}" destId="{B264C642-4F3E-4174-8AB1-ABD9DC976401}" srcOrd="2" destOrd="0" presId="urn:microsoft.com/office/officeart/2005/8/layout/vList4#1"/>
    <dgm:cxn modelId="{F191DE37-CD8F-EC4D-AF7F-4C8C0F67956B}" type="presParOf" srcId="{B264C642-4F3E-4174-8AB1-ABD9DC976401}" destId="{26ECB807-7AE9-4A3D-8F4A-72B98165BEAE}" srcOrd="0" destOrd="0" presId="urn:microsoft.com/office/officeart/2005/8/layout/vList4#1"/>
    <dgm:cxn modelId="{C2142F76-6C5A-3347-851B-F7F0FB118879}" type="presParOf" srcId="{B264C642-4F3E-4174-8AB1-ABD9DC976401}" destId="{E5CD71A3-6CF1-45FA-8982-A235509DCD41}" srcOrd="1" destOrd="0" presId="urn:microsoft.com/office/officeart/2005/8/layout/vList4#1"/>
    <dgm:cxn modelId="{3EEECE41-1B4E-EE40-8936-F251693F97F7}" type="presParOf" srcId="{B264C642-4F3E-4174-8AB1-ABD9DC976401}" destId="{3698FAA9-2397-4B41-93E1-F0A67AEC7086}" srcOrd="2" destOrd="0" presId="urn:microsoft.com/office/officeart/2005/8/layout/vList4#1"/>
    <dgm:cxn modelId="{F66C9644-A659-734F-BCB3-A7603CDB5E25}" type="presParOf" srcId="{475F6F61-6A0B-4724-AB1C-CF56D182A43A}" destId="{5FB0FBF9-61E6-4D10-BD5E-41604DF7FD10}" srcOrd="3" destOrd="0" presId="urn:microsoft.com/office/officeart/2005/8/layout/vList4#1"/>
    <dgm:cxn modelId="{244FA2E5-D838-6348-9A24-BCC89BC4569E}" type="presParOf" srcId="{475F6F61-6A0B-4724-AB1C-CF56D182A43A}" destId="{FBA1DFD9-ED9F-4E60-8D90-7AC52A8C92B2}" srcOrd="4" destOrd="0" presId="urn:microsoft.com/office/officeart/2005/8/layout/vList4#1"/>
    <dgm:cxn modelId="{D6F3A68C-51ED-764E-B537-8B3533EB0BF0}" type="presParOf" srcId="{FBA1DFD9-ED9F-4E60-8D90-7AC52A8C92B2}" destId="{7C6E8722-55EA-4B42-837A-582DF0A8EFB3}" srcOrd="0" destOrd="0" presId="urn:microsoft.com/office/officeart/2005/8/layout/vList4#1"/>
    <dgm:cxn modelId="{A4AAA80B-8CAD-5B40-9B30-7881FDF3EE0A}" type="presParOf" srcId="{FBA1DFD9-ED9F-4E60-8D90-7AC52A8C92B2}" destId="{015FF0E3-551F-4BB7-890C-2917BFBAFDE3}" srcOrd="1" destOrd="0" presId="urn:microsoft.com/office/officeart/2005/8/layout/vList4#1"/>
    <dgm:cxn modelId="{ADB38ED7-5C10-CE43-8A4B-E9AD4321DE83}" type="presParOf" srcId="{FBA1DFD9-ED9F-4E60-8D90-7AC52A8C92B2}" destId="{07A193CB-A71F-4E22-9FB9-BCCCBDDEFCAF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F39002-9D22-884D-A024-A28324949B60}">
      <dsp:nvSpPr>
        <dsp:cNvPr id="0" name=""/>
        <dsp:cNvSpPr/>
      </dsp:nvSpPr>
      <dsp:spPr>
        <a:xfrm rot="5400000">
          <a:off x="-175548" y="176087"/>
          <a:ext cx="1170324" cy="819227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Inicio</a:t>
          </a:r>
        </a:p>
      </dsp:txBody>
      <dsp:txXfrm rot="-5400000">
        <a:off x="1" y="410153"/>
        <a:ext cx="819227" cy="351097"/>
      </dsp:txXfrm>
    </dsp:sp>
    <dsp:sp modelId="{03758A40-1CB4-7B4A-8C71-A1D051993808}">
      <dsp:nvSpPr>
        <dsp:cNvPr id="0" name=""/>
        <dsp:cNvSpPr/>
      </dsp:nvSpPr>
      <dsp:spPr>
        <a:xfrm rot="5400000">
          <a:off x="2862875" y="-2043109"/>
          <a:ext cx="760710" cy="48480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b="1" kern="1200" dirty="0" err="1"/>
            <a:t>Insulina</a:t>
          </a:r>
          <a:r>
            <a:rPr lang="en-GB" sz="1300" b="1" kern="1200" dirty="0"/>
            <a:t> de </a:t>
          </a:r>
          <a:r>
            <a:rPr lang="en-GB" sz="1300" b="1" kern="1200" dirty="0" err="1"/>
            <a:t>acción</a:t>
          </a:r>
          <a:r>
            <a:rPr lang="en-GB" sz="1300" b="1" kern="1200" dirty="0"/>
            <a:t> </a:t>
          </a:r>
          <a:r>
            <a:rPr lang="en-GB" sz="1300" b="1" kern="1200" dirty="0" err="1"/>
            <a:t>intermedia</a:t>
          </a:r>
          <a:r>
            <a:rPr lang="en-GB" sz="1300" b="1" kern="1200" dirty="0"/>
            <a:t> al </a:t>
          </a:r>
          <a:r>
            <a:rPr lang="en-GB" sz="1300" b="1" kern="1200" dirty="0" err="1"/>
            <a:t>acostarse</a:t>
          </a:r>
          <a:r>
            <a:rPr lang="en-GB" sz="1300" b="1" kern="1200" dirty="0"/>
            <a:t> </a:t>
          </a:r>
          <a:endParaRPr lang="es-E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b="1" kern="1200" dirty="0" err="1"/>
            <a:t>Insulina</a:t>
          </a:r>
          <a:r>
            <a:rPr lang="en-GB" sz="1300" b="1" kern="1200" dirty="0"/>
            <a:t> de </a:t>
          </a:r>
          <a:r>
            <a:rPr lang="en-GB" sz="1300" b="1" kern="1200" dirty="0" err="1"/>
            <a:t>acción</a:t>
          </a:r>
          <a:r>
            <a:rPr lang="en-GB" sz="1300" b="1" kern="1200" dirty="0"/>
            <a:t> </a:t>
          </a:r>
          <a:r>
            <a:rPr lang="en-GB" sz="1300" b="1" kern="1200" dirty="0" err="1"/>
            <a:t>prolongada</a:t>
          </a:r>
          <a:r>
            <a:rPr lang="en-GB" sz="1300" b="1" kern="1200" dirty="0"/>
            <a:t> al </a:t>
          </a:r>
          <a:r>
            <a:rPr lang="en-GB" sz="1300" b="1" kern="1200" dirty="0" err="1"/>
            <a:t>acostarse</a:t>
          </a:r>
          <a:r>
            <a:rPr lang="en-GB" sz="1300" b="1" kern="1200" dirty="0"/>
            <a:t> o </a:t>
          </a:r>
          <a:r>
            <a:rPr lang="en-GB" sz="1300" b="1" kern="1200" dirty="0" err="1"/>
            <a:t>por</a:t>
          </a:r>
          <a:r>
            <a:rPr lang="en-GB" sz="1300" b="1" kern="1200" dirty="0"/>
            <a:t> la </a:t>
          </a:r>
          <a:r>
            <a:rPr lang="en-GB" sz="1300" b="1" kern="1200" dirty="0" err="1"/>
            <a:t>mañana</a:t>
          </a:r>
          <a:r>
            <a:rPr lang="en-GB" sz="1300" b="1" kern="1200" dirty="0"/>
            <a:t> 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b="1" kern="1200" dirty="0" err="1"/>
            <a:t>Dosis</a:t>
          </a:r>
          <a:r>
            <a:rPr lang="en-GB" sz="1300" b="1" kern="1200" dirty="0"/>
            <a:t> </a:t>
          </a:r>
          <a:r>
            <a:rPr lang="en-GB" sz="1300" b="1" kern="1200" dirty="0" err="1"/>
            <a:t>diaria</a:t>
          </a:r>
          <a:r>
            <a:rPr lang="en-GB" sz="1300" b="1" kern="1200" dirty="0"/>
            <a:t>: 10 </a:t>
          </a:r>
          <a:r>
            <a:rPr lang="en-GB" sz="1300" b="1" kern="1200" dirty="0" err="1"/>
            <a:t>unidades</a:t>
          </a:r>
          <a:r>
            <a:rPr lang="en-GB" sz="1300" b="1" kern="1200" dirty="0"/>
            <a:t> o 0,2 </a:t>
          </a:r>
          <a:r>
            <a:rPr lang="en-GB" sz="1300" b="1" kern="1200" dirty="0" err="1"/>
            <a:t>unidades</a:t>
          </a:r>
          <a:r>
            <a:rPr lang="en-GB" sz="1300" b="1" kern="1200" dirty="0"/>
            <a:t>/kg</a:t>
          </a:r>
          <a:endParaRPr lang="en-US" sz="1300" b="1" kern="1200" dirty="0"/>
        </a:p>
      </dsp:txBody>
      <dsp:txXfrm rot="-5400000">
        <a:off x="819227" y="37674"/>
        <a:ext cx="4810872" cy="686440"/>
      </dsp:txXfrm>
    </dsp:sp>
    <dsp:sp modelId="{D8151CC0-39C0-374A-B34A-CCE451771B09}">
      <dsp:nvSpPr>
        <dsp:cNvPr id="0" name=""/>
        <dsp:cNvSpPr/>
      </dsp:nvSpPr>
      <dsp:spPr>
        <a:xfrm rot="5400000">
          <a:off x="-175548" y="1144747"/>
          <a:ext cx="1170324" cy="819227"/>
        </a:xfrm>
        <a:prstGeom prst="chevron">
          <a:avLst/>
        </a:prstGeom>
        <a:gradFill rotWithShape="0">
          <a:gsLst>
            <a:gs pos="0">
              <a:schemeClr val="accent3">
                <a:hueOff val="2058582"/>
                <a:satOff val="12356"/>
                <a:lumOff val="941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058582"/>
                <a:satOff val="12356"/>
                <a:lumOff val="941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058582"/>
                <a:satOff val="12356"/>
                <a:lumOff val="941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2058582"/>
              <a:satOff val="12356"/>
              <a:lumOff val="941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Ajuste</a:t>
          </a:r>
        </a:p>
      </dsp:txBody>
      <dsp:txXfrm rot="-5400000">
        <a:off x="1" y="1378813"/>
        <a:ext cx="819227" cy="351097"/>
      </dsp:txXfrm>
    </dsp:sp>
    <dsp:sp modelId="{635EDE62-2105-A94D-BCED-61B2D4A39950}">
      <dsp:nvSpPr>
        <dsp:cNvPr id="0" name=""/>
        <dsp:cNvSpPr/>
      </dsp:nvSpPr>
      <dsp:spPr>
        <a:xfrm rot="5400000">
          <a:off x="2862875" y="-994453"/>
          <a:ext cx="760710" cy="48480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058582"/>
              <a:satOff val="12356"/>
              <a:lumOff val="941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b="1" kern="1200" dirty="0" err="1"/>
            <a:t>Aumentar</a:t>
          </a:r>
          <a:r>
            <a:rPr lang="en-GB" sz="1300" b="1" kern="1200" dirty="0"/>
            <a:t> </a:t>
          </a:r>
          <a:r>
            <a:rPr lang="en-GB" sz="1300" b="1" kern="1200" dirty="0" err="1"/>
            <a:t>dosis</a:t>
          </a:r>
          <a:r>
            <a:rPr lang="en-GB" sz="1300" b="1" kern="1200" dirty="0"/>
            <a:t>  2 UI </a:t>
          </a:r>
          <a:r>
            <a:rPr lang="en-GB" sz="1300" b="1" kern="1200" dirty="0" err="1"/>
            <a:t>cada</a:t>
          </a:r>
          <a:r>
            <a:rPr lang="en-GB" sz="1300" b="1" kern="1200" dirty="0"/>
            <a:t> </a:t>
          </a:r>
          <a:r>
            <a:rPr lang="en-GB" sz="1300" b="1" kern="1200" dirty="0" err="1"/>
            <a:t>tres</a:t>
          </a:r>
          <a:r>
            <a:rPr lang="en-GB" sz="1300" b="1" kern="1200" dirty="0"/>
            <a:t> días hasta que GBA 80–130 mg/dL</a:t>
          </a:r>
          <a:endParaRPr lang="es-E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b="1" kern="1200" dirty="0"/>
            <a:t>Si GA </a:t>
          </a:r>
          <a:r>
            <a:rPr lang="en-GB" sz="1300" b="1" kern="1200" dirty="0" err="1"/>
            <a:t>es</a:t>
          </a:r>
          <a:r>
            <a:rPr lang="en-GB" sz="1300" b="1" kern="1200" dirty="0"/>
            <a:t> &gt; 180 mg/d, </a:t>
          </a:r>
          <a:r>
            <a:rPr lang="en-GB" sz="1300" b="1" kern="1200" dirty="0" err="1"/>
            <a:t>aumentar</a:t>
          </a:r>
          <a:r>
            <a:rPr lang="en-GB" sz="1300" b="1" kern="1200" dirty="0"/>
            <a:t> 4 UI </a:t>
          </a:r>
          <a:r>
            <a:rPr lang="en-GB" sz="1300" b="1" kern="1200" dirty="0" err="1"/>
            <a:t>cada</a:t>
          </a:r>
          <a:r>
            <a:rPr lang="en-GB" sz="1300" b="1" kern="1200" dirty="0"/>
            <a:t> 3 </a:t>
          </a:r>
          <a:r>
            <a:rPr lang="en-GB" sz="1300" b="1" kern="1200" dirty="0" err="1"/>
            <a:t>días</a:t>
          </a:r>
          <a:endParaRPr lang="en-US" sz="1300" b="1" kern="1200" dirty="0"/>
        </a:p>
      </dsp:txBody>
      <dsp:txXfrm rot="-5400000">
        <a:off x="819227" y="1086330"/>
        <a:ext cx="4810872" cy="686440"/>
      </dsp:txXfrm>
    </dsp:sp>
    <dsp:sp modelId="{DA414FFE-33C1-FE44-8BD1-4352566C146D}">
      <dsp:nvSpPr>
        <dsp:cNvPr id="0" name=""/>
        <dsp:cNvSpPr/>
      </dsp:nvSpPr>
      <dsp:spPr>
        <a:xfrm rot="5400000">
          <a:off x="-175548" y="2113407"/>
          <a:ext cx="1170324" cy="819227"/>
        </a:xfrm>
        <a:prstGeom prst="chevron">
          <a:avLst/>
        </a:prstGeom>
        <a:gradFill rotWithShape="0">
          <a:gsLst>
            <a:gs pos="0">
              <a:schemeClr val="accent3">
                <a:hueOff val="4117163"/>
                <a:satOff val="24712"/>
                <a:lumOff val="1882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4117163"/>
                <a:satOff val="24712"/>
                <a:lumOff val="1882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4117163"/>
                <a:satOff val="24712"/>
                <a:lumOff val="1882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4117163"/>
              <a:satOff val="24712"/>
              <a:lumOff val="1882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Hipos</a:t>
          </a:r>
        </a:p>
      </dsp:txBody>
      <dsp:txXfrm rot="-5400000">
        <a:off x="1" y="2347473"/>
        <a:ext cx="819227" cy="351097"/>
      </dsp:txXfrm>
    </dsp:sp>
    <dsp:sp modelId="{687D55B2-B9F5-1044-ADF3-D6925F6702F3}">
      <dsp:nvSpPr>
        <dsp:cNvPr id="0" name=""/>
        <dsp:cNvSpPr/>
      </dsp:nvSpPr>
      <dsp:spPr>
        <a:xfrm rot="5400000">
          <a:off x="2862875" y="-105789"/>
          <a:ext cx="760710" cy="48480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4117163"/>
              <a:satOff val="24712"/>
              <a:lumOff val="1882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b="1" kern="1200" dirty="0"/>
            <a:t>En el </a:t>
          </a:r>
          <a:r>
            <a:rPr lang="en-GB" sz="1300" b="1" kern="1200" dirty="0" err="1"/>
            <a:t>caso</a:t>
          </a:r>
          <a:r>
            <a:rPr lang="en-GB" sz="1300" b="1" kern="1200" dirty="0"/>
            <a:t> de </a:t>
          </a:r>
          <a:r>
            <a:rPr lang="en-GB" sz="1300" b="1" kern="1200" dirty="0" err="1"/>
            <a:t>hipoglucemia</a:t>
          </a:r>
          <a:r>
            <a:rPr lang="en-GB" sz="1300" b="1" kern="1200" dirty="0"/>
            <a:t> o GA &lt; 80 mg/dL </a:t>
          </a:r>
          <a:r>
            <a:rPr lang="en-GB" sz="1300" b="1" kern="1200" dirty="0" err="1"/>
            <a:t>reducir</a:t>
          </a:r>
          <a:r>
            <a:rPr lang="en-GB" sz="1300" b="1" kern="1200" dirty="0"/>
            <a:t> la </a:t>
          </a:r>
          <a:r>
            <a:rPr lang="en-GB" sz="1300" b="1" kern="1200" dirty="0" err="1"/>
            <a:t>dosis</a:t>
          </a:r>
          <a:r>
            <a:rPr lang="en-GB" sz="1300" b="1" kern="1200" dirty="0"/>
            <a:t> </a:t>
          </a:r>
          <a:r>
            <a:rPr lang="en-GB" sz="1300" b="1" kern="1200" dirty="0" err="1"/>
            <a:t>nocturna</a:t>
          </a:r>
          <a:r>
            <a:rPr lang="en-GB" sz="1300" b="1" kern="1200" dirty="0"/>
            <a:t> de </a:t>
          </a:r>
          <a:r>
            <a:rPr lang="en-GB" sz="1300" b="1" kern="1200" dirty="0" err="1"/>
            <a:t>insulina</a:t>
          </a:r>
          <a:r>
            <a:rPr lang="en-GB" sz="1300" b="1" kern="1200" dirty="0"/>
            <a:t> </a:t>
          </a:r>
          <a:r>
            <a:rPr lang="en-GB" sz="1300" b="1" kern="1200" dirty="0">
              <a:cs typeface="Arial" pitchFamily="34" charset="0"/>
            </a:rPr>
            <a:t> 4 UI, o un 10% </a:t>
          </a:r>
          <a:r>
            <a:rPr lang="en-GB" sz="1300" b="1" kern="1200" dirty="0" err="1">
              <a:cs typeface="Arial" pitchFamily="34" charset="0"/>
            </a:rPr>
            <a:t>si</a:t>
          </a:r>
          <a:r>
            <a:rPr lang="en-GB" sz="1300" b="1" kern="1200" dirty="0">
              <a:cs typeface="Arial" pitchFamily="34" charset="0"/>
            </a:rPr>
            <a:t> &gt; 60 UI</a:t>
          </a:r>
          <a:endParaRPr lang="es-ES" sz="1300" kern="1200" dirty="0"/>
        </a:p>
      </dsp:txBody>
      <dsp:txXfrm rot="-5400000">
        <a:off x="819227" y="1974994"/>
        <a:ext cx="4810872" cy="6864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D15B2A-04CA-44CB-A864-6681F5BCAA75}">
      <dsp:nvSpPr>
        <dsp:cNvPr id="0" name=""/>
        <dsp:cNvSpPr/>
      </dsp:nvSpPr>
      <dsp:spPr>
        <a:xfrm>
          <a:off x="0" y="0"/>
          <a:ext cx="6897960" cy="715375"/>
        </a:xfrm>
        <a:prstGeom prst="roundRect">
          <a:avLst>
            <a:gd name="adj" fmla="val 10000"/>
          </a:avLst>
        </a:prstGeom>
        <a:noFill/>
        <a:ln w="571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schemeClr val="accent1"/>
              </a:solidFill>
              <a:latin typeface="+mn-lt"/>
              <a:ea typeface="Tahoma" pitchFamily="34" charset="0"/>
              <a:cs typeface="Tahoma" pitchFamily="34" charset="0"/>
            </a:rPr>
            <a:t>Continuar ADO (al menos metformina)</a:t>
          </a:r>
          <a:endParaRPr lang="es-ES" sz="1700" kern="1200" dirty="0">
            <a:solidFill>
              <a:schemeClr val="accent1"/>
            </a:solidFill>
            <a:latin typeface="+mn-lt"/>
          </a:endParaRPr>
        </a:p>
      </dsp:txBody>
      <dsp:txXfrm>
        <a:off x="1482596" y="0"/>
        <a:ext cx="5415363" cy="715375"/>
      </dsp:txXfrm>
    </dsp:sp>
    <dsp:sp modelId="{03FD94B8-7545-4B07-BA42-4AAC3C5F8231}">
      <dsp:nvSpPr>
        <dsp:cNvPr id="0" name=""/>
        <dsp:cNvSpPr/>
      </dsp:nvSpPr>
      <dsp:spPr>
        <a:xfrm>
          <a:off x="178495" y="58060"/>
          <a:ext cx="1228609" cy="59925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ECB807-7AE9-4A3D-8F4A-72B98165BEAE}">
      <dsp:nvSpPr>
        <dsp:cNvPr id="0" name=""/>
        <dsp:cNvSpPr/>
      </dsp:nvSpPr>
      <dsp:spPr>
        <a:xfrm>
          <a:off x="0" y="818379"/>
          <a:ext cx="6897960" cy="1661675"/>
        </a:xfrm>
        <a:prstGeom prst="roundRect">
          <a:avLst>
            <a:gd name="adj" fmla="val 10000"/>
          </a:avLst>
        </a:prstGeom>
        <a:noFill/>
        <a:ln w="571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schemeClr val="accent1"/>
              </a:solidFill>
              <a:latin typeface="+mn-lt"/>
              <a:ea typeface="Tahoma" pitchFamily="34" charset="0"/>
              <a:cs typeface="Tahoma" pitchFamily="34" charset="0"/>
            </a:rPr>
            <a:t>Comenzar con dosis baja en cena de insulina basal:</a:t>
          </a:r>
          <a:endParaRPr lang="es-ES" sz="1700" kern="1200" dirty="0">
            <a:solidFill>
              <a:schemeClr val="accent1"/>
            </a:solidFill>
            <a:latin typeface="+mn-lt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5"/>
            </a:buClr>
            <a:buSzPct val="150000"/>
            <a:buChar char="•"/>
          </a:pPr>
          <a:r>
            <a:rPr lang="es-ES" sz="1700" kern="1200" dirty="0">
              <a:solidFill>
                <a:schemeClr val="accent1"/>
              </a:solidFill>
              <a:latin typeface="+mn-lt"/>
              <a:ea typeface="Tahoma" pitchFamily="34" charset="0"/>
              <a:cs typeface="Tahoma" pitchFamily="34" charset="0"/>
            </a:rPr>
            <a:t>10 Unidades</a:t>
          </a:r>
          <a:endParaRPr lang="es-ES" sz="1700" kern="1200" dirty="0">
            <a:solidFill>
              <a:schemeClr val="accent1"/>
            </a:solidFill>
            <a:latin typeface="+mn-lt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5"/>
            </a:buClr>
            <a:buSzPct val="150000"/>
            <a:buChar char="•"/>
          </a:pPr>
          <a:r>
            <a:rPr lang="es-ES" sz="1700" kern="1200" dirty="0">
              <a:solidFill>
                <a:schemeClr val="accent1"/>
              </a:solidFill>
              <a:latin typeface="+mn-lt"/>
              <a:ea typeface="Tahoma" pitchFamily="34" charset="0"/>
              <a:cs typeface="Tahoma" pitchFamily="34" charset="0"/>
            </a:rPr>
            <a:t> 0,1 U/Kg en no obesos</a:t>
          </a:r>
          <a:endParaRPr lang="es-ES" sz="1700" kern="1200" dirty="0">
            <a:solidFill>
              <a:schemeClr val="accent1"/>
            </a:solidFill>
            <a:latin typeface="+mn-lt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5"/>
            </a:buClr>
            <a:buSzPct val="150000"/>
            <a:buChar char="•"/>
          </a:pPr>
          <a:r>
            <a:rPr lang="es-ES" sz="1700" kern="1200" dirty="0">
              <a:solidFill>
                <a:schemeClr val="accent1"/>
              </a:solidFill>
              <a:latin typeface="+mn-lt"/>
              <a:ea typeface="Tahoma" pitchFamily="34" charset="0"/>
              <a:cs typeface="Tahoma" pitchFamily="34" charset="0"/>
            </a:rPr>
            <a:t> 0,2-0,3 U/kg en obesos</a:t>
          </a:r>
          <a:endParaRPr lang="es-ES" sz="1700" kern="1200" dirty="0">
            <a:solidFill>
              <a:schemeClr val="accent1"/>
            </a:solidFill>
            <a:latin typeface="+mn-lt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5"/>
            </a:buClr>
            <a:buSzPct val="150000"/>
            <a:buChar char="•"/>
          </a:pPr>
          <a:r>
            <a:rPr lang="es-ES" sz="1700" kern="1200" dirty="0">
              <a:solidFill>
                <a:schemeClr val="accent1"/>
              </a:solidFill>
              <a:latin typeface="+mn-lt"/>
            </a:rPr>
            <a:t>GB/18</a:t>
          </a:r>
        </a:p>
      </dsp:txBody>
      <dsp:txXfrm>
        <a:off x="1482596" y="818379"/>
        <a:ext cx="5415363" cy="1661675"/>
      </dsp:txXfrm>
    </dsp:sp>
    <dsp:sp modelId="{E5CD71A3-6CF1-45FA-8982-A235509DCD41}">
      <dsp:nvSpPr>
        <dsp:cNvPr id="0" name=""/>
        <dsp:cNvSpPr/>
      </dsp:nvSpPr>
      <dsp:spPr>
        <a:xfrm rot="19145856">
          <a:off x="13744" y="1471217"/>
          <a:ext cx="1558111" cy="3559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6E8722-55EA-4B42-837A-582DF0A8EFB3}">
      <dsp:nvSpPr>
        <dsp:cNvPr id="0" name=""/>
        <dsp:cNvSpPr/>
      </dsp:nvSpPr>
      <dsp:spPr>
        <a:xfrm>
          <a:off x="0" y="2583059"/>
          <a:ext cx="6897960" cy="1030043"/>
        </a:xfrm>
        <a:prstGeom prst="roundRect">
          <a:avLst>
            <a:gd name="adj" fmla="val 10000"/>
          </a:avLst>
        </a:prstGeom>
        <a:noFill/>
        <a:ln w="571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solidFill>
                <a:schemeClr val="accent1"/>
              </a:solidFill>
              <a:latin typeface="+mn-lt"/>
              <a:ea typeface="Tahoma" pitchFamily="34" charset="0"/>
              <a:cs typeface="Tahoma" pitchFamily="34" charset="0"/>
            </a:rPr>
            <a:t>Optimizar = debemos ajustar la dosis porque iniciamos con dosis inferiores a las que el paciente necesita. Ajustamos en función de los auto-controles de glucemia capilar.</a:t>
          </a:r>
          <a:endParaRPr lang="es-ES" sz="1700" kern="1200" dirty="0">
            <a:solidFill>
              <a:schemeClr val="accent1"/>
            </a:solidFill>
            <a:latin typeface="+mn-lt"/>
          </a:endParaRPr>
        </a:p>
      </dsp:txBody>
      <dsp:txXfrm>
        <a:off x="1482596" y="2583059"/>
        <a:ext cx="5415363" cy="1030043"/>
      </dsp:txXfrm>
    </dsp:sp>
    <dsp:sp modelId="{015FF0E3-551F-4BB7-890C-2917BFBAFDE3}">
      <dsp:nvSpPr>
        <dsp:cNvPr id="0" name=""/>
        <dsp:cNvSpPr/>
      </dsp:nvSpPr>
      <dsp:spPr>
        <a:xfrm>
          <a:off x="103004" y="2686064"/>
          <a:ext cx="1379592" cy="8240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A41B99-8844-9142-9AEB-4C0F45637307}" type="datetimeFigureOut">
              <a:rPr lang="es-ES_tradnl" smtClean="0"/>
              <a:t>26/11/2024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673A0-0B70-2141-BC90-983D05127F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62119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A8568-A62F-9F41-9C27-71BBB5D31D15}" type="datetimeFigureOut">
              <a:rPr lang="es-ES_tradnl" smtClean="0"/>
              <a:t>26/11/2024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6D144-DB5E-C54E-8EB0-AEF682B629F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73294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A260A1-C1F3-4097-A9A1-5DF3C98D95DE}" type="slidenum">
              <a:rPr kumimoji="0" lang="en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761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B676BB0A-FEDD-A246-9A19-2F69FAFC7193}" type="slidenum">
              <a:rPr lang="es-ES" altLang="es-ES"/>
              <a:pPr>
                <a:spcBef>
                  <a:spcPct val="0"/>
                </a:spcBef>
              </a:pPr>
              <a:t>36</a:t>
            </a:fld>
            <a:endParaRPr lang="es-ES" altLang="es-ES"/>
          </a:p>
        </p:txBody>
      </p:sp>
      <p:sp>
        <p:nvSpPr>
          <p:cNvPr id="491523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F8D86E7-1175-4B43-A354-7BDD1404A258}" type="slidenum">
              <a:rPr lang="en-US" altLang="es-ES">
                <a:solidFill>
                  <a:srgbClr val="000000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</a:pPr>
              <a:t>36</a:t>
            </a:fld>
            <a:endParaRPr lang="en-US" altLang="es-E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915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6000" cy="3429000"/>
          </a:xfrm>
          <a:ln/>
        </p:spPr>
      </p:sp>
      <p:sp>
        <p:nvSpPr>
          <p:cNvPr id="4915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3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s-ES" altLang="es-ES" sz="1600">
              <a:latin typeface="Bookman Old Sty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37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DA448CFD-AEE8-4422-9D15-362A3AB2876A}" type="slidenum">
              <a:rPr lang="es-ES" altLang="es-ES_tradnl" sz="1400" smtClean="0">
                <a:solidFill>
                  <a:srgbClr val="000000"/>
                </a:solidFill>
                <a:cs typeface="Arial" panose="020B0604020202020204" pitchFamily="34" charset="0"/>
              </a:rPr>
              <a:pPr algn="r" eaLnBrk="1" hangingPunct="1"/>
              <a:t>39</a:t>
            </a:fld>
            <a:endParaRPr lang="es-ES" altLang="es-ES_tradnl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_tradnl" altLang="es-ES_tradnl"/>
          </a:p>
        </p:txBody>
      </p:sp>
    </p:spTree>
    <p:extLst>
      <p:ext uri="{BB962C8B-B14F-4D97-AF65-F5344CB8AC3E}">
        <p14:creationId xmlns:p14="http://schemas.microsoft.com/office/powerpoint/2010/main" val="3511305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6A4AB11-F04E-40BB-AE91-26C6290BF634}" type="slidenum">
              <a:rPr lang="es-ES" altLang="es-ES_tradnl" sz="1400" smtClean="0">
                <a:solidFill>
                  <a:srgbClr val="000000"/>
                </a:solidFill>
                <a:cs typeface="Arial" panose="020B0604020202020204" pitchFamily="34" charset="0"/>
              </a:rPr>
              <a:pPr algn="r" eaLnBrk="1" hangingPunct="1"/>
              <a:t>42</a:t>
            </a:fld>
            <a:endParaRPr lang="es-ES" altLang="es-ES_tradnl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_tradnl" altLang="es-ES_tradnl"/>
          </a:p>
        </p:txBody>
      </p:sp>
    </p:spTree>
    <p:extLst>
      <p:ext uri="{BB962C8B-B14F-4D97-AF65-F5344CB8AC3E}">
        <p14:creationId xmlns:p14="http://schemas.microsoft.com/office/powerpoint/2010/main" val="40243732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Ahora ya sabemos como iniciar la insulinización.</a:t>
            </a:r>
          </a:p>
          <a:p>
            <a:r>
              <a:rPr lang="es-E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mayoría de las guías recomiendan comenzar con una dosis única de insulina basal administrada antes de acostarse en combinación con antidiabéticos orales (sobre todo con metformina).</a:t>
            </a:r>
          </a:p>
          <a:p>
            <a:r>
              <a:rPr lang="es-E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administración nocturna de insulina de acción intermedia o prolongada tiene varias ventajas: frena la producción hepática de glucosa, reduce la hiperglucemia basal y disminuye las necesidades de insulina, por lo que el riesgo de hipoglucemias y la ganancia de peso son menores.</a:t>
            </a:r>
          </a:p>
          <a:p>
            <a:r>
              <a:rPr lang="es-E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administración de insulina basal nocturna en combinación con metformina ha demostrado ser la modalidad de insulinización con menor ganancia ponderal y, al mismo tiempo, mantiene una eficacia comparable a otras pautas más complejas. </a:t>
            </a:r>
            <a:endParaRPr lang="es-ES" dirty="0"/>
          </a:p>
          <a:p>
            <a:pPr>
              <a:spcBef>
                <a:spcPct val="0"/>
              </a:spcBef>
            </a:pPr>
            <a:endParaRPr lang="es-ES" dirty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1DB61-0A0A-4F80-8E77-8FE7EC3EC0F2}" type="slidenum">
              <a:rPr lang="es-ES" smtClean="0"/>
              <a:pPr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4689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dirty="0">
                <a:latin typeface="Arial" pitchFamily="34" charset="0"/>
              </a:rPr>
              <a:t>Escala de Minneapolis para elegir entre insulina basal, terapia basal/</a:t>
            </a:r>
            <a:r>
              <a:rPr lang="es-ES" dirty="0" err="1">
                <a:latin typeface="Arial" pitchFamily="34" charset="0"/>
              </a:rPr>
              <a:t>bolus</a:t>
            </a:r>
            <a:r>
              <a:rPr lang="es-ES" dirty="0">
                <a:latin typeface="Arial" pitchFamily="34" charset="0"/>
              </a:rPr>
              <a:t> o insulina en mezcla, dependiendo de 4 factores: voluntad del paciente, destreza y capacidad, estilo de vida, y patrón glucémico.</a:t>
            </a:r>
          </a:p>
          <a:p>
            <a:r>
              <a:rPr lang="es-E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Características de los pacientes candidatos para tratamiento con insulinas premezcladas</a:t>
            </a:r>
          </a:p>
          <a:p>
            <a:r>
              <a:rPr lang="es-E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Pacientes que no logran control glucémico adecuado con fármacos orales e insulina basal</a:t>
            </a:r>
          </a:p>
          <a:p>
            <a:r>
              <a:rPr lang="es-E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Pacientes que no hacen perfiles </a:t>
            </a:r>
            <a:r>
              <a:rPr lang="es-E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glucémicos</a:t>
            </a:r>
            <a:r>
              <a:rPr lang="es-E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forma regular</a:t>
            </a:r>
          </a:p>
          <a:p>
            <a:r>
              <a:rPr lang="es-E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Pacientes sin educación </a:t>
            </a:r>
            <a:r>
              <a:rPr lang="es-E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diabetológica</a:t>
            </a:r>
            <a:r>
              <a:rPr lang="es-E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adecuada</a:t>
            </a:r>
          </a:p>
          <a:p>
            <a:r>
              <a:rPr lang="es-E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Pacientes que no saben hacer el cómputo de carbohidratos de las comidas (necesario para un tratamiento basal-</a:t>
            </a:r>
            <a:r>
              <a:rPr lang="es-E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bolus</a:t>
            </a:r>
            <a:r>
              <a:rPr lang="es-E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adecuado)</a:t>
            </a:r>
          </a:p>
          <a:p>
            <a:r>
              <a:rPr lang="es-E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Pacientes con edad avanzada</a:t>
            </a:r>
          </a:p>
          <a:p>
            <a:r>
              <a:rPr lang="es-E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Pacientes con limitaciones físicas o psíquicas que precisen pautas sencillas</a:t>
            </a:r>
          </a:p>
          <a:p>
            <a:r>
              <a:rPr lang="es-E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Pacientes que llevan una vida regular y tienen perfiles metabólicos estables</a:t>
            </a:r>
          </a:p>
          <a:p>
            <a:r>
              <a:rPr lang="es-E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Pacientes en tratamiento </a:t>
            </a:r>
            <a:r>
              <a:rPr lang="es-E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esteroideo</a:t>
            </a:r>
            <a:endParaRPr lang="es-E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Current Opinion in Endocrinology. Diabetes and Obesity 2009; </a:t>
            </a:r>
            <a:r>
              <a:rPr lang="es-E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16(Número Especial 1):S3-15.</a:t>
            </a:r>
            <a:endParaRPr lang="es-E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0169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14672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2144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A260A1-C1F3-4097-A9A1-5DF3C98D95DE}" type="slidenum">
              <a:rPr kumimoji="0" lang="en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659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6D144-DB5E-C54E-8EB0-AEF682B629F6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80047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ED83AAB7-FD6C-F945-9520-F4BC3E62110D}" type="slidenum">
              <a:rPr lang="es-ES" altLang="es-ES" sz="1200">
                <a:solidFill>
                  <a:srgbClr val="000000"/>
                </a:solidFill>
              </a:rPr>
              <a:pPr/>
              <a:t>11</a:t>
            </a:fld>
            <a:endParaRPr lang="es-ES" altLang="es-ES" sz="1200">
              <a:solidFill>
                <a:srgbClr val="000000"/>
              </a:solidFill>
            </a:endParaRPr>
          </a:p>
        </p:txBody>
      </p:sp>
      <p:sp>
        <p:nvSpPr>
          <p:cNvPr id="468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6000" cy="3429000"/>
          </a:xfrm>
          <a:ln/>
        </p:spPr>
      </p:sp>
      <p:sp>
        <p:nvSpPr>
          <p:cNvPr id="468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4344988"/>
            <a:ext cx="5489575" cy="4113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s-ES" altLang="es-E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037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E900192-C328-4E99-88E0-EA79DA8475B8}" type="slidenum">
              <a:rPr lang="es-ES" altLang="es-ES" sz="12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26</a:t>
            </a:fld>
            <a:endParaRPr lang="es-ES" altLang="es-E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ES" altLang="es-ES" sz="1000"/>
              <a:t>Las insulinas comercializadas en España se pueden administrar:</a:t>
            </a:r>
          </a:p>
          <a:p>
            <a:pPr eaLnBrk="1" hangingPunct="1">
              <a:buFontTx/>
              <a:buChar char="•"/>
            </a:pPr>
            <a:r>
              <a:rPr lang="es-ES" altLang="es-ES" sz="1000"/>
              <a:t>A través de jeringas obteniendo la insulina de viales. Prácticamente en desuso por la complicación del procedimiento.</a:t>
            </a:r>
          </a:p>
          <a:p>
            <a:pPr eaLnBrk="1" hangingPunct="1">
              <a:buFontTx/>
              <a:buChar char="•"/>
            </a:pPr>
            <a:r>
              <a:rPr lang="es-ES" altLang="es-ES" sz="1000"/>
              <a:t>Cartuchos. En general poco utilizados, se trata de unos viales con una forma adaptada que se pueden introducir en unos dispositivos con forma de bolígrafo o pluma. Serían bolígrafos o plumas </a:t>
            </a:r>
            <a:r>
              <a:rPr lang="ja-JP" altLang="es-ES" sz="1000">
                <a:latin typeface="Arial" panose="020B0604020202020204" pitchFamily="34" charset="0"/>
              </a:rPr>
              <a:t>“</a:t>
            </a:r>
            <a:r>
              <a:rPr lang="es-ES" altLang="ja-JP" sz="1000">
                <a:cs typeface="Arial" panose="020B0604020202020204" pitchFamily="34" charset="0"/>
              </a:rPr>
              <a:t>recargables</a:t>
            </a:r>
            <a:r>
              <a:rPr lang="ja-JP" altLang="es-ES" sz="1000">
                <a:latin typeface="Arial" panose="020B0604020202020204" pitchFamily="34" charset="0"/>
              </a:rPr>
              <a:t>”</a:t>
            </a:r>
            <a:endParaRPr lang="es-ES" altLang="ja-JP" sz="1000"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s-ES" altLang="es-ES" sz="1000">
                <a:cs typeface="Arial" panose="020B0604020202020204" pitchFamily="34" charset="0"/>
              </a:rPr>
              <a:t>Jeringas precargadas o los popularmente conocidos como </a:t>
            </a:r>
            <a:r>
              <a:rPr lang="ja-JP" altLang="es-ES" sz="1000">
                <a:latin typeface="Arial" panose="020B0604020202020204" pitchFamily="34" charset="0"/>
              </a:rPr>
              <a:t>“</a:t>
            </a:r>
            <a:r>
              <a:rPr lang="es-ES" altLang="ja-JP" sz="1000">
                <a:cs typeface="Arial" panose="020B0604020202020204" pitchFamily="34" charset="0"/>
              </a:rPr>
              <a:t>bolígrafos</a:t>
            </a:r>
            <a:r>
              <a:rPr lang="ja-JP" altLang="es-ES" sz="1000">
                <a:latin typeface="Arial" panose="020B0604020202020204" pitchFamily="34" charset="0"/>
              </a:rPr>
              <a:t>”</a:t>
            </a:r>
            <a:r>
              <a:rPr lang="es-ES" altLang="ja-JP" sz="1000">
                <a:cs typeface="Arial" panose="020B0604020202020204" pitchFamily="34" charset="0"/>
              </a:rPr>
              <a:t> o </a:t>
            </a:r>
            <a:r>
              <a:rPr lang="ja-JP" altLang="es-ES" sz="1000">
                <a:latin typeface="Arial" panose="020B0604020202020204" pitchFamily="34" charset="0"/>
              </a:rPr>
              <a:t>“</a:t>
            </a:r>
            <a:r>
              <a:rPr lang="es-ES" altLang="ja-JP" sz="1000">
                <a:cs typeface="Arial" panose="020B0604020202020204" pitchFamily="34" charset="0"/>
              </a:rPr>
              <a:t>plumas</a:t>
            </a:r>
            <a:r>
              <a:rPr lang="ja-JP" altLang="es-ES" sz="1000">
                <a:latin typeface="Arial" panose="020B0604020202020204" pitchFamily="34" charset="0"/>
              </a:rPr>
              <a:t>”</a:t>
            </a:r>
            <a:r>
              <a:rPr lang="es-ES" altLang="ja-JP" sz="1000">
                <a:cs typeface="Arial" panose="020B0604020202020204" pitchFamily="34" charset="0"/>
              </a:rPr>
              <a:t>. Son sólo 4 tipos y cada uno comercializa las insulinas de una misma compañía farmacéutica.</a:t>
            </a:r>
          </a:p>
          <a:p>
            <a:pPr marL="627063" lvl="1" indent="-169863">
              <a:buFontTx/>
              <a:buChar char="•"/>
            </a:pPr>
            <a:r>
              <a:rPr lang="es-ES" altLang="es-ES" sz="1000">
                <a:cs typeface="Arial" panose="020B0604020202020204" pitchFamily="34" charset="0"/>
              </a:rPr>
              <a:t>Sus principales características son:</a:t>
            </a:r>
            <a:endParaRPr lang="es-ES_tradnl" altLang="es-ES" sz="1000">
              <a:cs typeface="Arial" panose="020B0604020202020204" pitchFamily="34" charset="0"/>
            </a:endParaRPr>
          </a:p>
          <a:p>
            <a:pPr marL="1084263" lvl="2" indent="-169863">
              <a:buFontTx/>
              <a:buChar char="•"/>
            </a:pPr>
            <a:r>
              <a:rPr lang="es-ES_tradnl" altLang="es-ES" sz="1000">
                <a:cs typeface="Arial" panose="020B0604020202020204" pitchFamily="34" charset="0"/>
              </a:rPr>
              <a:t>Diseño ergonómico y pulsador más suave que modelos más antiguos.</a:t>
            </a:r>
          </a:p>
          <a:p>
            <a:pPr marL="1084263" lvl="2" indent="-169863">
              <a:buFontTx/>
              <a:buChar char="•"/>
            </a:pPr>
            <a:r>
              <a:rPr lang="es-ES_tradnl" altLang="es-ES" sz="1000">
                <a:cs typeface="Arial" panose="020B0604020202020204" pitchFamily="34" charset="0"/>
              </a:rPr>
              <a:t>Dosificación de 1 en 1 dosis.</a:t>
            </a:r>
          </a:p>
          <a:p>
            <a:pPr marL="1084263" lvl="2" indent="-169863">
              <a:buFontTx/>
              <a:buChar char="•"/>
            </a:pPr>
            <a:r>
              <a:rPr lang="es-ES_tradnl" altLang="es-ES" sz="1000">
                <a:cs typeface="Arial" panose="020B0604020202020204" pitchFamily="34" charset="0"/>
              </a:rPr>
              <a:t>Click sonoro de cambio de dosis.</a:t>
            </a:r>
          </a:p>
          <a:p>
            <a:pPr marL="1084263" lvl="2" indent="-169863">
              <a:buFontTx/>
              <a:buChar char="•"/>
            </a:pPr>
            <a:r>
              <a:rPr lang="es-ES_tradnl" altLang="es-ES" sz="1000">
                <a:cs typeface="Arial" panose="020B0604020202020204" pitchFamily="34" charset="0"/>
              </a:rPr>
              <a:t>Permiten administrar en un mismo pinchazo hasta 60 ó 80 unidades según el modelo.</a:t>
            </a:r>
            <a:endParaRPr lang="es-ES" altLang="es-ES" sz="1000">
              <a:cs typeface="Arial" panose="020B0604020202020204" pitchFamily="34" charset="0"/>
            </a:endParaRPr>
          </a:p>
          <a:p>
            <a:pPr marL="627063" lvl="1" indent="-169863">
              <a:buFontTx/>
              <a:buChar char="•"/>
            </a:pPr>
            <a:r>
              <a:rPr lang="es-ES" altLang="es-ES" sz="1000">
                <a:cs typeface="Arial" panose="020B0604020202020204" pitchFamily="34" charset="0"/>
              </a:rPr>
              <a:t>Son:</a:t>
            </a:r>
          </a:p>
          <a:p>
            <a:pPr marL="1084263" lvl="2" indent="-169863">
              <a:buFontTx/>
              <a:buChar char="•"/>
            </a:pPr>
            <a:r>
              <a:rPr lang="es-ES" altLang="es-ES" sz="1000">
                <a:cs typeface="Arial" panose="020B0604020202020204" pitchFamily="34" charset="0"/>
              </a:rPr>
              <a:t>Con forma del tradicional bolígrafo o pluma.</a:t>
            </a:r>
          </a:p>
          <a:p>
            <a:pPr marL="1084263" lvl="2" indent="-169863">
              <a:buFontTx/>
              <a:buChar char="•"/>
            </a:pPr>
            <a:r>
              <a:rPr lang="es-ES" altLang="es-ES" sz="1000">
                <a:cs typeface="Arial" panose="020B0604020202020204" pitchFamily="34" charset="0"/>
              </a:rPr>
              <a:t>KwiKPen (Lilly)</a:t>
            </a:r>
          </a:p>
          <a:p>
            <a:pPr marL="1084263" lvl="2" indent="-169863">
              <a:buFontTx/>
              <a:buChar char="•"/>
            </a:pPr>
            <a:r>
              <a:rPr lang="es-ES" altLang="es-ES" sz="1000">
                <a:cs typeface="Arial" panose="020B0604020202020204" pitchFamily="34" charset="0"/>
              </a:rPr>
              <a:t>Solostar (Sanofi)</a:t>
            </a:r>
          </a:p>
          <a:p>
            <a:pPr marL="1084263" lvl="2" indent="-169863">
              <a:buFontTx/>
              <a:buChar char="•"/>
            </a:pPr>
            <a:r>
              <a:rPr lang="es-ES" altLang="es-ES" sz="1000">
                <a:cs typeface="Arial" panose="020B0604020202020204" pitchFamily="34" charset="0"/>
              </a:rPr>
              <a:t>Flexpen (Novo Nordisk)</a:t>
            </a:r>
          </a:p>
          <a:p>
            <a:pPr marL="1084263" lvl="2" indent="-169863">
              <a:buFontTx/>
              <a:buChar char="•"/>
            </a:pPr>
            <a:r>
              <a:rPr lang="es-ES" altLang="es-ES" sz="1000">
                <a:cs typeface="Arial" panose="020B0604020202020204" pitchFamily="34" charset="0"/>
              </a:rPr>
              <a:t>Con forma de </a:t>
            </a:r>
            <a:r>
              <a:rPr lang="ja-JP" altLang="es-ES" sz="1000">
                <a:latin typeface="Arial" panose="020B0604020202020204" pitchFamily="34" charset="0"/>
              </a:rPr>
              <a:t>“</a:t>
            </a:r>
            <a:r>
              <a:rPr lang="es-ES" altLang="ja-JP" sz="1000">
                <a:cs typeface="Arial" panose="020B0604020202020204" pitchFamily="34" charset="0"/>
              </a:rPr>
              <a:t>reloj</a:t>
            </a:r>
            <a:r>
              <a:rPr lang="ja-JP" altLang="es-ES" sz="1000">
                <a:latin typeface="Arial" panose="020B0604020202020204" pitchFamily="34" charset="0"/>
              </a:rPr>
              <a:t>”</a:t>
            </a:r>
            <a:r>
              <a:rPr lang="es-ES" altLang="ja-JP" sz="1000">
                <a:cs typeface="Arial" panose="020B0604020202020204" pitchFamily="34" charset="0"/>
              </a:rPr>
              <a:t>: Innolet (Novo Nordisk)</a:t>
            </a:r>
            <a:endParaRPr lang="es-ES" altLang="es-ES" sz="10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646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9B10FF-2910-49B9-9978-5DA9272B1648}" type="slidenum">
              <a:rPr lang="es-ES" smtClean="0"/>
              <a:pPr>
                <a:defRPr/>
              </a:pPr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3498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28B2B52-04FC-46FE-B834-F94EED013EB7}" type="slidenum">
              <a:rPr lang="es-ES_tradnl" smtClean="0"/>
              <a:pPr/>
              <a:t>29</a:t>
            </a:fld>
            <a:endParaRPr lang="es-ES_tradnl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es-ES"/>
              <a:t>Detemir es dosis dependiente.</a:t>
            </a:r>
          </a:p>
        </p:txBody>
      </p:sp>
    </p:spTree>
    <p:extLst>
      <p:ext uri="{BB962C8B-B14F-4D97-AF65-F5344CB8AC3E}">
        <p14:creationId xmlns:p14="http://schemas.microsoft.com/office/powerpoint/2010/main" val="2081704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es-ES" sz="1100" dirty="0">
                <a:latin typeface="Arial" pitchFamily="34" charset="0"/>
                <a:cs typeface="Arial" pitchFamily="34" charset="0"/>
              </a:rPr>
              <a:t>Los perfiles FC de  </a:t>
            </a:r>
            <a:r>
              <a:rPr lang="es-ES" sz="1100" dirty="0" err="1">
                <a:latin typeface="Arial" pitchFamily="34" charset="0"/>
                <a:cs typeface="Arial" pitchFamily="34" charset="0"/>
              </a:rPr>
              <a:t>Iglar</a:t>
            </a:r>
            <a:r>
              <a:rPr lang="es-ES" sz="1100" dirty="0">
                <a:latin typeface="Arial" pitchFamily="34" charset="0"/>
                <a:cs typeface="Arial" pitchFamily="34" charset="0"/>
              </a:rPr>
              <a:t> Sa e </a:t>
            </a:r>
            <a:r>
              <a:rPr lang="es-ES" sz="1100" dirty="0" err="1">
                <a:latin typeface="Arial" pitchFamily="34" charset="0"/>
                <a:cs typeface="Arial" pitchFamily="34" charset="0"/>
              </a:rPr>
              <a:t>IGlar</a:t>
            </a:r>
            <a:r>
              <a:rPr lang="es-ES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1100" dirty="0" err="1">
                <a:latin typeface="Arial" pitchFamily="34" charset="0"/>
                <a:cs typeface="Arial" pitchFamily="34" charset="0"/>
              </a:rPr>
              <a:t>My</a:t>
            </a:r>
            <a:r>
              <a:rPr lang="es-ES" sz="1100" dirty="0">
                <a:latin typeface="Arial" pitchFamily="34" charset="0"/>
                <a:cs typeface="Arial" pitchFamily="34" charset="0"/>
              </a:rPr>
              <a:t> fueron similares</a:t>
            </a:r>
            <a:r>
              <a:rPr lang="es-ES" sz="1100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es-ES" sz="1100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defRPr/>
            </a:pPr>
            <a:endParaRPr lang="en-US" sz="1100" b="1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100" b="1" dirty="0" err="1">
                <a:latin typeface="Arial" pitchFamily="34" charset="0"/>
                <a:cs typeface="Arial" pitchFamily="34" charset="0"/>
              </a:rPr>
              <a:t>Antecedentes</a:t>
            </a:r>
            <a:endParaRPr lang="es-ES" sz="1100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s-ES" sz="1100" dirty="0">
                <a:latin typeface="Arial" pitchFamily="34" charset="0"/>
                <a:cs typeface="Arial" pitchFamily="34" charset="0"/>
              </a:rPr>
              <a:t>La FC y FD de LY </a:t>
            </a:r>
            <a:r>
              <a:rPr lang="es-ES" sz="1100" dirty="0" err="1">
                <a:latin typeface="Arial" pitchFamily="34" charset="0"/>
                <a:cs typeface="Arial" pitchFamily="34" charset="0"/>
              </a:rPr>
              <a:t>IGlar</a:t>
            </a:r>
            <a:r>
              <a:rPr lang="es-ES" sz="1100" dirty="0">
                <a:latin typeface="Arial" pitchFamily="34" charset="0"/>
                <a:cs typeface="Arial" pitchFamily="34" charset="0"/>
              </a:rPr>
              <a:t>, </a:t>
            </a:r>
            <a:r>
              <a:rPr lang="es-ES" sz="1100" dirty="0" err="1">
                <a:latin typeface="Arial" pitchFamily="34" charset="0"/>
                <a:cs typeface="Arial" pitchFamily="34" charset="0"/>
              </a:rPr>
              <a:t>IGlar</a:t>
            </a:r>
            <a:r>
              <a:rPr lang="es-ES" sz="1100" dirty="0">
                <a:latin typeface="Arial" pitchFamily="34" charset="0"/>
                <a:cs typeface="Arial" pitchFamily="34" charset="0"/>
              </a:rPr>
              <a:t> UE e </a:t>
            </a:r>
            <a:r>
              <a:rPr lang="es-ES" sz="1100" dirty="0" err="1">
                <a:latin typeface="Arial" pitchFamily="34" charset="0"/>
                <a:cs typeface="Arial" pitchFamily="34" charset="0"/>
              </a:rPr>
              <a:t>IGlar</a:t>
            </a:r>
            <a:r>
              <a:rPr lang="es-ES" sz="1100" dirty="0">
                <a:latin typeface="Arial" pitchFamily="34" charset="0"/>
                <a:cs typeface="Arial" pitchFamily="34" charset="0"/>
              </a:rPr>
              <a:t> EE.UU. se compararon en 3 estudios </a:t>
            </a:r>
            <a:r>
              <a:rPr lang="es-ES" sz="1100" dirty="0" err="1">
                <a:latin typeface="Arial" pitchFamily="34" charset="0"/>
                <a:cs typeface="Arial" pitchFamily="34" charset="0"/>
              </a:rPr>
              <a:t>aleatorizados</a:t>
            </a:r>
            <a:r>
              <a:rPr lang="es-ES" sz="1100" dirty="0">
                <a:latin typeface="Arial" pitchFamily="34" charset="0"/>
                <a:cs typeface="Arial" pitchFamily="34" charset="0"/>
              </a:rPr>
              <a:t>, doble ciego, realizados en un único centro, que incluyeron 2 tratamientos, 4 períodos y grupos cruzados, en los que se aplicó una técnica de </a:t>
            </a:r>
            <a:r>
              <a:rPr lang="es-ES" sz="1100" i="1" dirty="0" err="1">
                <a:latin typeface="Arial" pitchFamily="34" charset="0"/>
                <a:cs typeface="Arial" pitchFamily="34" charset="0"/>
              </a:rPr>
              <a:t>clamp</a:t>
            </a:r>
            <a:r>
              <a:rPr lang="es-ES" sz="1100" dirty="0">
                <a:latin typeface="Arial" pitchFamily="34" charset="0"/>
                <a:cs typeface="Arial" pitchFamily="34" charset="0"/>
              </a:rPr>
              <a:t> euglucémico-hiperinsulinémico</a:t>
            </a:r>
            <a:r>
              <a:rPr lang="es-ES" sz="1100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es-ES" sz="1100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s-ES" sz="1100" dirty="0">
                <a:latin typeface="Arial" pitchFamily="34" charset="0"/>
                <a:cs typeface="Arial" pitchFamily="34" charset="0"/>
              </a:rPr>
              <a:t>A individuos sanos, con </a:t>
            </a:r>
            <a:r>
              <a:rPr lang="es-ES" sz="1100" dirty="0" err="1">
                <a:latin typeface="Arial" pitchFamily="34" charset="0"/>
                <a:cs typeface="Arial" pitchFamily="34" charset="0"/>
              </a:rPr>
              <a:t>normopeso</a:t>
            </a:r>
            <a:r>
              <a:rPr lang="es-ES" sz="1100" dirty="0">
                <a:latin typeface="Arial" pitchFamily="34" charset="0"/>
                <a:cs typeface="Arial" pitchFamily="34" charset="0"/>
              </a:rPr>
              <a:t> se les administraron en ayunas dosis subcutáneas de 0,5 U/kg de 2 insulinas </a:t>
            </a:r>
            <a:r>
              <a:rPr lang="es-ES" sz="1100" dirty="0" err="1">
                <a:latin typeface="Arial" pitchFamily="34" charset="0"/>
                <a:cs typeface="Arial" pitchFamily="34" charset="0"/>
              </a:rPr>
              <a:t>glarginas</a:t>
            </a:r>
            <a:r>
              <a:rPr lang="es-ES" sz="1100" dirty="0">
                <a:latin typeface="Arial" pitchFamily="34" charset="0"/>
                <a:cs typeface="Arial" pitchFamily="34" charset="0"/>
              </a:rPr>
              <a:t> diferentes (en 2 ocasiones cada una), siguiendo una secuencia aleatorizada</a:t>
            </a:r>
            <a:r>
              <a:rPr lang="es-ES" sz="1100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es-ES" sz="1100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s-ES" sz="1100" dirty="0">
                <a:latin typeface="Arial" pitchFamily="34" charset="0"/>
                <a:cs typeface="Arial" pitchFamily="34" charset="0"/>
              </a:rPr>
              <a:t>El período de lavado mínimo entre las dosis fue de 7 días</a:t>
            </a:r>
            <a:r>
              <a:rPr lang="es-ES" sz="1100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es-ES" sz="1100" b="1" dirty="0">
                <a:latin typeface="Arial" pitchFamily="34" charset="0"/>
                <a:cs typeface="Arial" pitchFamily="34" charset="0"/>
              </a:rPr>
              <a:t> </a:t>
            </a:r>
            <a:endParaRPr lang="es-ES" sz="1100" dirty="0">
              <a:latin typeface="Arial" pitchFamily="34" charset="0"/>
              <a:cs typeface="Arial" pitchFamily="34" charset="0"/>
            </a:endParaRPr>
          </a:p>
          <a:p>
            <a:pPr marL="183070" indent="-183070">
              <a:defRPr/>
            </a:pPr>
            <a:endParaRPr lang="en-US" sz="1100" b="1" dirty="0">
              <a:latin typeface="Arial" pitchFamily="34" charset="0"/>
              <a:cs typeface="Arial" pitchFamily="34" charset="0"/>
            </a:endParaRPr>
          </a:p>
          <a:p>
            <a:pPr marL="183070" indent="-183070">
              <a:defRPr/>
            </a:pPr>
            <a:r>
              <a:rPr lang="en-US" sz="1100" b="1" dirty="0" err="1">
                <a:latin typeface="Arial" pitchFamily="34" charset="0"/>
                <a:cs typeface="Arial" pitchFamily="34" charset="0"/>
              </a:rPr>
              <a:t>Bibliografía</a:t>
            </a:r>
            <a:endParaRPr lang="en-US" sz="1100" b="1" dirty="0">
              <a:latin typeface="Arial" pitchFamily="34" charset="0"/>
              <a:cs typeface="Arial" pitchFamily="34" charset="0"/>
            </a:endParaRPr>
          </a:p>
          <a:p>
            <a:pPr marL="266700" indent="-266700">
              <a:buFont typeface="+mj-lt"/>
              <a:buAutoNum type="arabicPeriod"/>
              <a:defRPr/>
            </a:pPr>
            <a:r>
              <a:rPr lang="en-US" sz="1100" dirty="0">
                <a:latin typeface="Arial" pitchFamily="34" charset="0"/>
                <a:cs typeface="Arial" pitchFamily="34" charset="0"/>
              </a:rPr>
              <a:t>Linnebjerg H, Lam ECQ, Seger ME, et al, Comparative </a:t>
            </a:r>
            <a:r>
              <a:rPr lang="en-US" sz="1100" dirty="0" err="1">
                <a:latin typeface="Arial" pitchFamily="34" charset="0"/>
                <a:cs typeface="Arial" pitchFamily="34" charset="0"/>
              </a:rPr>
              <a:t>farmacocinética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 (FC) and </a:t>
            </a:r>
            <a:r>
              <a:rPr lang="en-US" sz="1100" dirty="0" err="1">
                <a:latin typeface="Arial" pitchFamily="34" charset="0"/>
                <a:cs typeface="Arial" pitchFamily="34" charset="0"/>
              </a:rPr>
              <a:t>farmacodinámica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 (PD) of LY2963016 insulin glargine and EU- and US-approved Lantus</a:t>
            </a:r>
            <a:r>
              <a:rPr lang="en-US" sz="1100" baseline="30000" dirty="0">
                <a:latin typeface="Arial" pitchFamily="34" charset="0"/>
                <a:cs typeface="Arial" pitchFamily="34" charset="0"/>
              </a:rPr>
              <a:t>®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 insulin glargine in healthy subjects, Poster presented at the 74</a:t>
            </a:r>
            <a:r>
              <a:rPr lang="en-US" sz="1100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 Scientific Sessions of the American Diabetes Association, June 13–17, 2014, San Francisco; Abs, 889-P</a:t>
            </a:r>
          </a:p>
          <a:p>
            <a:pPr>
              <a:defRPr/>
            </a:pP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5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D756FE-BE6B-4E4E-A111-48B71234DC49}" type="slidenum">
              <a:rPr kumimoji="0" lang="en-US" altLang="es-ES_tradnl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s-ES_tradnl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380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es-ES" sz="1100" dirty="0">
                <a:latin typeface="Arial" pitchFamily="34" charset="0"/>
                <a:cs typeface="Arial" pitchFamily="34" charset="0"/>
              </a:rPr>
              <a:t>Los perfiles FC de  </a:t>
            </a:r>
            <a:r>
              <a:rPr lang="es-ES" sz="1100" dirty="0" err="1">
                <a:latin typeface="Arial" pitchFamily="34" charset="0"/>
                <a:cs typeface="Arial" pitchFamily="34" charset="0"/>
              </a:rPr>
              <a:t>Iglar</a:t>
            </a:r>
            <a:r>
              <a:rPr lang="es-ES" sz="1100" dirty="0">
                <a:latin typeface="Arial" pitchFamily="34" charset="0"/>
                <a:cs typeface="Arial" pitchFamily="34" charset="0"/>
              </a:rPr>
              <a:t> Sa e </a:t>
            </a:r>
            <a:r>
              <a:rPr lang="es-ES" sz="1100" dirty="0" err="1">
                <a:latin typeface="Arial" pitchFamily="34" charset="0"/>
                <a:cs typeface="Arial" pitchFamily="34" charset="0"/>
              </a:rPr>
              <a:t>IGlar</a:t>
            </a:r>
            <a:r>
              <a:rPr lang="es-ES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1100" dirty="0" err="1">
                <a:latin typeface="Arial" pitchFamily="34" charset="0"/>
                <a:cs typeface="Arial" pitchFamily="34" charset="0"/>
              </a:rPr>
              <a:t>My</a:t>
            </a:r>
            <a:r>
              <a:rPr lang="es-ES" sz="1100" dirty="0">
                <a:latin typeface="Arial" pitchFamily="34" charset="0"/>
                <a:cs typeface="Arial" pitchFamily="34" charset="0"/>
              </a:rPr>
              <a:t> fueron similares</a:t>
            </a:r>
            <a:r>
              <a:rPr lang="es-ES" sz="1100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es-ES" sz="1100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defRPr/>
            </a:pPr>
            <a:endParaRPr lang="en-US" sz="1100" b="1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100" b="1" dirty="0" err="1">
                <a:latin typeface="Arial" pitchFamily="34" charset="0"/>
                <a:cs typeface="Arial" pitchFamily="34" charset="0"/>
              </a:rPr>
              <a:t>Antecedentes</a:t>
            </a:r>
            <a:endParaRPr lang="es-ES" sz="1100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s-ES" sz="1100" dirty="0">
                <a:latin typeface="Arial" pitchFamily="34" charset="0"/>
                <a:cs typeface="Arial" pitchFamily="34" charset="0"/>
              </a:rPr>
              <a:t>La FC y FD de LY </a:t>
            </a:r>
            <a:r>
              <a:rPr lang="es-ES" sz="1100" dirty="0" err="1">
                <a:latin typeface="Arial" pitchFamily="34" charset="0"/>
                <a:cs typeface="Arial" pitchFamily="34" charset="0"/>
              </a:rPr>
              <a:t>IGlar</a:t>
            </a:r>
            <a:r>
              <a:rPr lang="es-ES" sz="1100" dirty="0">
                <a:latin typeface="Arial" pitchFamily="34" charset="0"/>
                <a:cs typeface="Arial" pitchFamily="34" charset="0"/>
              </a:rPr>
              <a:t>, </a:t>
            </a:r>
            <a:r>
              <a:rPr lang="es-ES" sz="1100" dirty="0" err="1">
                <a:latin typeface="Arial" pitchFamily="34" charset="0"/>
                <a:cs typeface="Arial" pitchFamily="34" charset="0"/>
              </a:rPr>
              <a:t>IGlar</a:t>
            </a:r>
            <a:r>
              <a:rPr lang="es-ES" sz="1100" dirty="0">
                <a:latin typeface="Arial" pitchFamily="34" charset="0"/>
                <a:cs typeface="Arial" pitchFamily="34" charset="0"/>
              </a:rPr>
              <a:t> UE e </a:t>
            </a:r>
            <a:r>
              <a:rPr lang="es-ES" sz="1100" dirty="0" err="1">
                <a:latin typeface="Arial" pitchFamily="34" charset="0"/>
                <a:cs typeface="Arial" pitchFamily="34" charset="0"/>
              </a:rPr>
              <a:t>IGlar</a:t>
            </a:r>
            <a:r>
              <a:rPr lang="es-ES" sz="1100" dirty="0">
                <a:latin typeface="Arial" pitchFamily="34" charset="0"/>
                <a:cs typeface="Arial" pitchFamily="34" charset="0"/>
              </a:rPr>
              <a:t> EE.UU. se compararon en 3 estudios </a:t>
            </a:r>
            <a:r>
              <a:rPr lang="es-ES" sz="1100" dirty="0" err="1">
                <a:latin typeface="Arial" pitchFamily="34" charset="0"/>
                <a:cs typeface="Arial" pitchFamily="34" charset="0"/>
              </a:rPr>
              <a:t>aleatorizados</a:t>
            </a:r>
            <a:r>
              <a:rPr lang="es-ES" sz="1100" dirty="0">
                <a:latin typeface="Arial" pitchFamily="34" charset="0"/>
                <a:cs typeface="Arial" pitchFamily="34" charset="0"/>
              </a:rPr>
              <a:t>, doble ciego, realizados en un único centro, que incluyeron 2 tratamientos, 4 períodos y grupos cruzados, en los que se aplicó una técnica de </a:t>
            </a:r>
            <a:r>
              <a:rPr lang="es-ES" sz="1100" i="1" dirty="0" err="1">
                <a:latin typeface="Arial" pitchFamily="34" charset="0"/>
                <a:cs typeface="Arial" pitchFamily="34" charset="0"/>
              </a:rPr>
              <a:t>clamp</a:t>
            </a:r>
            <a:r>
              <a:rPr lang="es-ES" sz="1100" dirty="0">
                <a:latin typeface="Arial" pitchFamily="34" charset="0"/>
                <a:cs typeface="Arial" pitchFamily="34" charset="0"/>
              </a:rPr>
              <a:t> euglucémico-hiperinsulinémico</a:t>
            </a:r>
            <a:r>
              <a:rPr lang="es-ES" sz="1100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es-ES" sz="1100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s-ES" sz="1100" dirty="0">
                <a:latin typeface="Arial" pitchFamily="34" charset="0"/>
                <a:cs typeface="Arial" pitchFamily="34" charset="0"/>
              </a:rPr>
              <a:t>A individuos sanos, con </a:t>
            </a:r>
            <a:r>
              <a:rPr lang="es-ES" sz="1100" dirty="0" err="1">
                <a:latin typeface="Arial" pitchFamily="34" charset="0"/>
                <a:cs typeface="Arial" pitchFamily="34" charset="0"/>
              </a:rPr>
              <a:t>normopeso</a:t>
            </a:r>
            <a:r>
              <a:rPr lang="es-ES" sz="1100" dirty="0">
                <a:latin typeface="Arial" pitchFamily="34" charset="0"/>
                <a:cs typeface="Arial" pitchFamily="34" charset="0"/>
              </a:rPr>
              <a:t> se les administraron en ayunas dosis subcutáneas de 0,5 U/kg de 2 insulinas </a:t>
            </a:r>
            <a:r>
              <a:rPr lang="es-ES" sz="1100" dirty="0" err="1">
                <a:latin typeface="Arial" pitchFamily="34" charset="0"/>
                <a:cs typeface="Arial" pitchFamily="34" charset="0"/>
              </a:rPr>
              <a:t>glarginas</a:t>
            </a:r>
            <a:r>
              <a:rPr lang="es-ES" sz="1100" dirty="0">
                <a:latin typeface="Arial" pitchFamily="34" charset="0"/>
                <a:cs typeface="Arial" pitchFamily="34" charset="0"/>
              </a:rPr>
              <a:t> diferentes (en 2 ocasiones cada una), siguiendo una secuencia aleatorizada</a:t>
            </a:r>
            <a:r>
              <a:rPr lang="es-ES" sz="1100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es-ES" sz="1100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s-ES" sz="1100" dirty="0">
                <a:latin typeface="Arial" pitchFamily="34" charset="0"/>
                <a:cs typeface="Arial" pitchFamily="34" charset="0"/>
              </a:rPr>
              <a:t>El período de lavado mínimo entre las dosis fue de 7 días</a:t>
            </a:r>
            <a:r>
              <a:rPr lang="es-ES" sz="1100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es-ES" sz="1100" b="1" dirty="0">
                <a:latin typeface="Arial" pitchFamily="34" charset="0"/>
                <a:cs typeface="Arial" pitchFamily="34" charset="0"/>
              </a:rPr>
              <a:t> </a:t>
            </a:r>
            <a:endParaRPr lang="es-ES" sz="1100" dirty="0">
              <a:latin typeface="Arial" pitchFamily="34" charset="0"/>
              <a:cs typeface="Arial" pitchFamily="34" charset="0"/>
            </a:endParaRPr>
          </a:p>
          <a:p>
            <a:pPr marL="183070" indent="-183070">
              <a:defRPr/>
            </a:pPr>
            <a:endParaRPr lang="en-US" sz="1100" b="1" dirty="0">
              <a:latin typeface="Arial" pitchFamily="34" charset="0"/>
              <a:cs typeface="Arial" pitchFamily="34" charset="0"/>
            </a:endParaRPr>
          </a:p>
          <a:p>
            <a:pPr marL="183070" indent="-183070">
              <a:defRPr/>
            </a:pPr>
            <a:r>
              <a:rPr lang="en-US" sz="1100" b="1" dirty="0" err="1">
                <a:latin typeface="Arial" pitchFamily="34" charset="0"/>
                <a:cs typeface="Arial" pitchFamily="34" charset="0"/>
              </a:rPr>
              <a:t>Bibliografía</a:t>
            </a:r>
            <a:endParaRPr lang="en-US" sz="1100" b="1" dirty="0">
              <a:latin typeface="Arial" pitchFamily="34" charset="0"/>
              <a:cs typeface="Arial" pitchFamily="34" charset="0"/>
            </a:endParaRPr>
          </a:p>
          <a:p>
            <a:pPr marL="266700" indent="-266700">
              <a:buFont typeface="+mj-lt"/>
              <a:buAutoNum type="arabicPeriod"/>
              <a:defRPr/>
            </a:pPr>
            <a:r>
              <a:rPr lang="en-US" sz="1100" dirty="0">
                <a:latin typeface="Arial" pitchFamily="34" charset="0"/>
                <a:cs typeface="Arial" pitchFamily="34" charset="0"/>
              </a:rPr>
              <a:t>Linnebjerg H, Lam ECQ, Seger ME, et al, Comparative </a:t>
            </a:r>
            <a:r>
              <a:rPr lang="en-US" sz="1100" dirty="0" err="1">
                <a:latin typeface="Arial" pitchFamily="34" charset="0"/>
                <a:cs typeface="Arial" pitchFamily="34" charset="0"/>
              </a:rPr>
              <a:t>farmacocinética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 (FC) and </a:t>
            </a:r>
            <a:r>
              <a:rPr lang="en-US" sz="1100" dirty="0" err="1">
                <a:latin typeface="Arial" pitchFamily="34" charset="0"/>
                <a:cs typeface="Arial" pitchFamily="34" charset="0"/>
              </a:rPr>
              <a:t>farmacodinámica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 (PD) of LY2963016 insulin glargine and EU- and US-approved Lantus</a:t>
            </a:r>
            <a:r>
              <a:rPr lang="en-US" sz="1100" baseline="30000" dirty="0">
                <a:latin typeface="Arial" pitchFamily="34" charset="0"/>
                <a:cs typeface="Arial" pitchFamily="34" charset="0"/>
              </a:rPr>
              <a:t>®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 insulin glargine in healthy subjects, Poster presented at the 74</a:t>
            </a:r>
            <a:r>
              <a:rPr lang="en-US" sz="1100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 Scientific Sessions of the American Diabetes Association, June 13–17, 2014, San Francisco; Abs, 889-P</a:t>
            </a:r>
          </a:p>
          <a:p>
            <a:pPr>
              <a:defRPr/>
            </a:pP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5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D756FE-BE6B-4E4E-A111-48B71234DC49}" type="slidenum">
              <a:rPr kumimoji="0" lang="en-US" altLang="es-ES_tradnl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s-ES_tradnl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206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sv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sv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sv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sv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sv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sv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sv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sv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sv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sv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sv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sv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sv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sv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sv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sv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sv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svg"/></Relationships>
</file>

<file path=ppt/slideLayouts/_rels/slideLayout9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867B54-CB1B-ABAF-E827-CF2217FBC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357EACA-EFD6-D988-B070-99133AFEA8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DD2D62-19D1-9D25-38A0-87090A614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02C6-6F41-0044-8DE0-B59DC6C666F1}" type="datetimeFigureOut">
              <a:rPr lang="es-ES" smtClean="0"/>
              <a:t>26/11/2024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D8D3A0-0FBA-6892-8826-4357BA126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D7A44D-866C-7D05-E5DF-12A53412D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B05E-C98C-064F-8AE1-4F4F0BBEDF98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846D200-F3E7-BFF6-5DD7-06B400C193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A2B92C3-578F-460A-BEAD-6B2F434353CC}"/>
              </a:ext>
            </a:extLst>
          </p:cNvPr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3E52C015-BF62-6F21-5573-DBAF63ABCF07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750" b="1" dirty="0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dirty="0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5B8E4FA2-CD5C-3B76-053C-066FE72509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0"/>
            <a:ext cx="258321" cy="1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33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2EE70F-C7AB-8A9C-9D9A-371E364BF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B8242C0-6DED-1E3D-5094-58E4E54EC4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1B7CC7-FB98-055D-6766-02B25AF7E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02C6-6F41-0044-8DE0-B59DC6C666F1}" type="datetimeFigureOut">
              <a:rPr lang="es-ES" smtClean="0"/>
              <a:t>26/11/2024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0BF7D2-D18A-4303-8175-DA67FBD9F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3646B8-6C18-D7C5-E758-D69CDC5AE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B05E-C98C-064F-8AE1-4F4F0BBEDF98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BE153C9-7242-52E2-64EA-FC007EDCDA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A6995602-8B4A-2F49-3990-655C5E34A643}"/>
              </a:ext>
            </a:extLst>
          </p:cNvPr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50D543D5-4EDB-D4FB-554D-C1FAC6C226CD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750" b="1" dirty="0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dirty="0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7859107C-4477-EC83-14A8-B367267477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0"/>
            <a:ext cx="258321" cy="1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16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8F38B55-9E8D-F427-C26B-AA87E0C5BA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C9EE74C-86EB-1DB3-1499-53CE30E7D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6F977A-1816-00BA-B24B-EE152D126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02C6-6F41-0044-8DE0-B59DC6C666F1}" type="datetimeFigureOut">
              <a:rPr lang="es-ES" smtClean="0"/>
              <a:t>26/11/2024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93E5D6-F249-F8F2-3145-12FB58A47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7C96BA-A6A9-9AC5-6C48-377DE3ADF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B05E-C98C-064F-8AE1-4F4F0BBEDF98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A358E4D-41B3-99F9-D419-B2FABF6B5A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7C2ED77-D2C7-0E72-EF0E-04C7747017EF}"/>
              </a:ext>
            </a:extLst>
          </p:cNvPr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68A3EF74-0EEE-173F-0127-18371CABE117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750" b="1" dirty="0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dirty="0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062EFFBB-5256-C25D-AD43-EE4E18B296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0"/>
            <a:ext cx="258321" cy="1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07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15653FB4-21D9-784C-7F9C-EF89BAFE74D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56847" y="816428"/>
            <a:ext cx="4329953" cy="3505201"/>
          </a:xfrm>
          <a:prstGeom prst="roundRect">
            <a:avLst>
              <a:gd name="adj" fmla="val 4245"/>
            </a:avLst>
          </a:prstGeom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sz="900" dirty="0">
                <a:latin typeface="Roboto" panose="02000000000000000000" pitchFamily="2" charset="0"/>
                <a:ea typeface="Roboto" panose="02000000000000000000" pitchFamily="2" charset="0"/>
              </a:rPr>
              <a:t>Insert Your Image Here</a:t>
            </a:r>
            <a:endParaRPr lang="en-ID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513A9CD-1CDB-CCEB-53EE-2162929E2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45592E-064C-624F-E1AC-618EC6315B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9187A1F5-2F92-86EA-F3F3-A8125AA12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6" y="172728"/>
            <a:ext cx="3670335" cy="15053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>
                <a:solidFill>
                  <a:srgbClr val="00E6B5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99352FE-1E2A-B25E-A427-03A6E8BFA718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9605DFB0-ED9C-BC8F-4BFF-8CFC3781E1BD}"/>
              </a:ext>
            </a:extLst>
          </p:cNvPr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AE08E892-6384-F2FD-A146-BC258CD8D9D4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750" b="1" dirty="0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dirty="0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5F539A73-B126-8635-92DB-1587F19CD5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0"/>
            <a:ext cx="258321" cy="1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56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852039B-9A9F-644A-AC59-D48EDD1C67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C39B764-D099-951D-7D9F-682994E2D9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64A65D90-8178-99C4-FF99-3516EBDD2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7" y="346283"/>
            <a:ext cx="8551567" cy="73748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>
                <a:solidFill>
                  <a:srgbClr val="00E6B5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20" name="Marcador de texto 3">
            <a:extLst>
              <a:ext uri="{FF2B5EF4-FFF2-40B4-BE49-F238E27FC236}">
                <a16:creationId xmlns:a16="http://schemas.microsoft.com/office/drawing/2014/main" id="{3C70E749-F02B-8C5F-96D5-C2FF22D492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6668" y="1202676"/>
            <a:ext cx="3963873" cy="3225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200">
                <a:solidFill>
                  <a:srgbClr val="1F436D"/>
                </a:solidFill>
              </a:defRPr>
            </a:lvl1pPr>
            <a:lvl2pPr marL="342892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2pPr>
            <a:lvl3pPr marL="685783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3pPr>
            <a:lvl4pPr marL="1028675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4pPr>
            <a:lvl5pPr marL="1371566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5pPr>
            <a:lvl6pPr marL="1714457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6pPr>
            <a:lvl7pPr marL="2057348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7pPr>
            <a:lvl8pPr marL="2400240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8pPr>
            <a:lvl9pPr marL="2743132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9pPr>
          </a:lstStyle>
          <a:p>
            <a:pPr lvl="0"/>
            <a:endParaRPr lang="en-US" noProof="0" dirty="0"/>
          </a:p>
        </p:txBody>
      </p:sp>
      <p:sp>
        <p:nvSpPr>
          <p:cNvPr id="21" name="Marcador de texto 3">
            <a:extLst>
              <a:ext uri="{FF2B5EF4-FFF2-40B4-BE49-F238E27FC236}">
                <a16:creationId xmlns:a16="http://schemas.microsoft.com/office/drawing/2014/main" id="{9D52A446-957D-F579-BF7D-E5507507B2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23461" y="1202915"/>
            <a:ext cx="3963873" cy="3225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200">
                <a:solidFill>
                  <a:srgbClr val="1F436D"/>
                </a:solidFill>
              </a:defRPr>
            </a:lvl1pPr>
            <a:lvl2pPr marL="342892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2pPr>
            <a:lvl3pPr marL="685783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3pPr>
            <a:lvl4pPr marL="1028675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4pPr>
            <a:lvl5pPr marL="1371566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5pPr>
            <a:lvl6pPr marL="1714457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6pPr>
            <a:lvl7pPr marL="2057348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7pPr>
            <a:lvl8pPr marL="2400240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8pPr>
            <a:lvl9pPr marL="2743132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9pPr>
          </a:lstStyle>
          <a:p>
            <a:pPr lvl="0"/>
            <a:endParaRPr lang="en-US" noProof="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C0C9B2F-5614-C723-2D11-A2D542B4AF11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C79C66BC-9E64-9129-F157-AEA50F0AA9EF}"/>
              </a:ext>
            </a:extLst>
          </p:cNvPr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A489070-9A88-2E29-D42F-4B143E0EFEB9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750" b="1" dirty="0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dirty="0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83D85B30-0588-4353-051F-246C1A2737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0"/>
            <a:ext cx="258321" cy="1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24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cover (to print)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dondear rectángulo de esquina sencilla 9"/>
          <p:cNvSpPr/>
          <p:nvPr userDrawn="1"/>
        </p:nvSpPr>
        <p:spPr>
          <a:xfrm flipV="1">
            <a:off x="-5371" y="-2"/>
            <a:ext cx="9159430" cy="5151000"/>
          </a:xfrm>
          <a:custGeom>
            <a:avLst/>
            <a:gdLst>
              <a:gd name="connsiteX0" fmla="*/ 0 w 9159430"/>
              <a:gd name="connsiteY0" fmla="*/ 0 h 5151000"/>
              <a:gd name="connsiteX1" fmla="*/ 8570362 w 9159430"/>
              <a:gd name="connsiteY1" fmla="*/ 0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269213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873792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9430" h="5151000">
                <a:moveTo>
                  <a:pt x="0" y="0"/>
                </a:moveTo>
                <a:lnTo>
                  <a:pt x="8345869" y="5475"/>
                </a:lnTo>
                <a:cubicBezTo>
                  <a:pt x="8671202" y="5475"/>
                  <a:pt x="9143003" y="176128"/>
                  <a:pt x="9153954" y="819037"/>
                </a:cubicBezTo>
                <a:cubicBezTo>
                  <a:pt x="9155779" y="2263025"/>
                  <a:pt x="9157605" y="3707012"/>
                  <a:pt x="9159430" y="5151000"/>
                </a:cubicBezTo>
                <a:lnTo>
                  <a:pt x="0" y="5151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4" name="Título 3"/>
          <p:cNvSpPr>
            <a:spLocks noGrp="1"/>
          </p:cNvSpPr>
          <p:nvPr>
            <p:ph type="title" hasCustomPrompt="1"/>
          </p:nvPr>
        </p:nvSpPr>
        <p:spPr>
          <a:xfrm>
            <a:off x="314326" y="241633"/>
            <a:ext cx="8552275" cy="32642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>
                <a:solidFill>
                  <a:srgbClr val="1F436D"/>
                </a:solidFill>
              </a:defRPr>
            </a:lvl1pPr>
          </a:lstStyle>
          <a:p>
            <a:r>
              <a:rPr lang="en-US" dirty="0"/>
              <a:t>1.</a:t>
            </a:r>
            <a:br>
              <a:rPr lang="en-US" dirty="0"/>
            </a:br>
            <a:r>
              <a:rPr lang="en-US" dirty="0" err="1"/>
              <a:t>Portada</a:t>
            </a:r>
            <a:r>
              <a:rPr lang="en-US" dirty="0"/>
              <a:t> </a:t>
            </a:r>
            <a:r>
              <a:rPr lang="en-US" dirty="0" err="1"/>
              <a:t>apartado</a:t>
            </a:r>
            <a:r>
              <a:rPr lang="en-US" dirty="0"/>
              <a:t> 44 pt.</a:t>
            </a:r>
            <a:br>
              <a:rPr lang="en-US" dirty="0"/>
            </a:br>
            <a:endParaRPr lang="en-US" noProof="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6F2B154-72D4-FC85-FFA3-10AB070EF0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3867912"/>
            <a:ext cx="8552260" cy="7028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8F5790E-43E4-105E-F981-46CC67D46EC4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D1CE2A0A-A0E6-740C-FA96-7DE46525B060}"/>
              </a:ext>
            </a:extLst>
          </p:cNvPr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CDD3E960-49D8-5285-5D40-012C6A97A528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750" b="1" dirty="0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dirty="0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6129AC94-C98A-3C00-74B4-935B7E6931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0"/>
            <a:ext cx="258321" cy="1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44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1231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356667" y="1202676"/>
            <a:ext cx="8529637" cy="3225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accent1"/>
                </a:solidFill>
              </a:defRPr>
            </a:lvl1pPr>
            <a:lvl2pPr marL="342892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2pPr>
            <a:lvl3pPr marL="685783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3pPr>
            <a:lvl4pPr marL="1028675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4pPr>
            <a:lvl5pPr marL="1371566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5pPr>
            <a:lvl6pPr marL="1714457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6pPr>
            <a:lvl7pPr marL="2057348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7pPr>
            <a:lvl8pPr marL="2400240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8pPr>
            <a:lvl9pPr marL="2743132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9pPr>
          </a:lstStyle>
          <a:p>
            <a:pPr lvl="0"/>
            <a:endParaRPr lang="en-US" noProof="0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2CDB4FCA-6596-A80D-EC07-72D36BF29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7" y="346283"/>
            <a:ext cx="8551567" cy="73748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>
                <a:solidFill>
                  <a:srgbClr val="0071AF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FF05BB5-D083-0DFD-407E-E55E5D926B5F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74F2471C-F654-A552-E697-5A558D008497}"/>
              </a:ext>
            </a:extLst>
          </p:cNvPr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D0D65011-7E7E-6371-021B-CA788CF05591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750" b="1" dirty="0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dirty="0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1592BDA3-AF3C-CC74-29DD-8A3DDDCAA3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0"/>
            <a:ext cx="258321" cy="1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58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pos="4400">
          <p15:clr>
            <a:srgbClr val="FBAE40"/>
          </p15:clr>
        </p15:guide>
        <p15:guide id="5" orient="horz" pos="255">
          <p15:clr>
            <a:srgbClr val="FBAE40"/>
          </p15:clr>
        </p15:guide>
        <p15:guide id="6" orient="horz" pos="79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Texto&#10;&#10;Descripción generada automáticamente con confianza media">
            <a:extLst>
              <a:ext uri="{FF2B5EF4-FFF2-40B4-BE49-F238E27FC236}">
                <a16:creationId xmlns:a16="http://schemas.microsoft.com/office/drawing/2014/main" id="{A333DE80-58E8-E6E6-2364-DCE8628C78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b="21339"/>
          <a:stretch/>
        </p:blipFill>
        <p:spPr>
          <a:xfrm>
            <a:off x="7477239" y="4630881"/>
            <a:ext cx="1417889" cy="406246"/>
          </a:xfrm>
          <a:prstGeom prst="rect">
            <a:avLst/>
          </a:prstGeom>
        </p:spPr>
      </p:pic>
      <p:sp>
        <p:nvSpPr>
          <p:cNvPr id="19" name="Título 18">
            <a:extLst>
              <a:ext uri="{FF2B5EF4-FFF2-40B4-BE49-F238E27FC236}">
                <a16:creationId xmlns:a16="http://schemas.microsoft.com/office/drawing/2014/main" id="{3CDE5855-89BC-844C-0387-804228A19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872" y="462425"/>
            <a:ext cx="6949841" cy="858376"/>
          </a:xfrm>
          <a:prstGeom prst="rect">
            <a:avLst/>
          </a:prstGeom>
        </p:spPr>
        <p:txBody>
          <a:bodyPr lIns="0"/>
          <a:lstStyle>
            <a:lvl1pPr>
              <a:defRPr sz="1800" b="1">
                <a:solidFill>
                  <a:srgbClr val="2F1F69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7231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bulle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67211" y="4794054"/>
            <a:ext cx="1958139" cy="273844"/>
          </a:xfrm>
          <a:prstGeom prst="rect">
            <a:avLst/>
          </a:prstGeom>
        </p:spPr>
        <p:txBody>
          <a:bodyPr/>
          <a:lstStyle>
            <a:lvl1pPr algn="l">
              <a:defRPr sz="750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Diabetes Update | </a:t>
            </a: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2020</a:t>
            </a:r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314325" y="4734569"/>
            <a:ext cx="854204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1"/>
            <a:ext cx="846948" cy="37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680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ítulo 18">
            <a:extLst>
              <a:ext uri="{FF2B5EF4-FFF2-40B4-BE49-F238E27FC236}">
                <a16:creationId xmlns:a16="http://schemas.microsoft.com/office/drawing/2014/main" id="{3CDE5855-89BC-844C-0387-804228A19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64" y="273740"/>
            <a:ext cx="6860349" cy="711377"/>
          </a:xfrm>
          <a:prstGeom prst="rect">
            <a:avLst/>
          </a:prstGeom>
        </p:spPr>
        <p:txBody>
          <a:bodyPr lIns="0"/>
          <a:lstStyle>
            <a:lvl1pPr>
              <a:defRPr sz="1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3BB72D0D-8B65-98A3-9E9C-FA95CA8AAF49}"/>
              </a:ext>
            </a:extLst>
          </p:cNvPr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9A629A4D-7ADE-CF2F-F112-26EFE9B1D4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8632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CF867805-5EE4-DF3B-E551-8C86B2B809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95829" y="0"/>
            <a:ext cx="5948172" cy="51435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90D7A7-27DD-2645-8C4E-D10DCADCD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2AA0-8BB9-394C-BEF4-3DF8E2D79F20}" type="slidenum">
              <a:rPr lang="es-ES" smtClean="0"/>
              <a:t>‹Nº›</a:t>
            </a:fld>
            <a:endParaRPr lang="es-ES"/>
          </a:p>
        </p:txBody>
      </p:sp>
      <p:pic>
        <p:nvPicPr>
          <p:cNvPr id="15" name="Imagen 14" descr="Forma&#10;&#10;Descripción generada automáticamente">
            <a:extLst>
              <a:ext uri="{FF2B5EF4-FFF2-40B4-BE49-F238E27FC236}">
                <a16:creationId xmlns:a16="http://schemas.microsoft.com/office/drawing/2014/main" id="{05EED1C1-E55A-2D1B-4D90-7F9906C7FD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931920" cy="5143500"/>
          </a:xfrm>
          <a:prstGeom prst="rect">
            <a:avLst/>
          </a:prstGeom>
        </p:spPr>
      </p:pic>
      <p:pic>
        <p:nvPicPr>
          <p:cNvPr id="7" name="Imagen 6" descr="Forma&#10;&#10;Descripción generada automáticamente">
            <a:extLst>
              <a:ext uri="{FF2B5EF4-FFF2-40B4-BE49-F238E27FC236}">
                <a16:creationId xmlns:a16="http://schemas.microsoft.com/office/drawing/2014/main" id="{A766563E-696D-B7F1-5DC8-0A2749ACCD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" t="8524" r="75779" b="56966"/>
          <a:stretch/>
        </p:blipFill>
        <p:spPr>
          <a:xfrm>
            <a:off x="153316" y="131885"/>
            <a:ext cx="1455566" cy="626452"/>
          </a:xfrm>
          <a:prstGeom prst="rect">
            <a:avLst/>
          </a:prstGeom>
        </p:spPr>
      </p:pic>
      <p:sp>
        <p:nvSpPr>
          <p:cNvPr id="10" name="Marcador de texto 4">
            <a:extLst>
              <a:ext uri="{FF2B5EF4-FFF2-40B4-BE49-F238E27FC236}">
                <a16:creationId xmlns:a16="http://schemas.microsoft.com/office/drawing/2014/main" id="{A3C95202-0EC2-8540-8FA0-A3B07F81D1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2477" y="2147830"/>
            <a:ext cx="2522731" cy="12345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00F0B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>
                <a:solidFill>
                  <a:srgbClr val="00F0BE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Ponencia</a:t>
            </a:r>
          </a:p>
          <a:p>
            <a:pPr lvl="0"/>
            <a:r>
              <a:rPr lang="es-ES" dirty="0"/>
              <a:t>Título</a:t>
            </a:r>
          </a:p>
        </p:txBody>
      </p:sp>
      <p:sp>
        <p:nvSpPr>
          <p:cNvPr id="11" name="Título 2">
            <a:extLst>
              <a:ext uri="{FF2B5EF4-FFF2-40B4-BE49-F238E27FC236}">
                <a16:creationId xmlns:a16="http://schemas.microsoft.com/office/drawing/2014/main" id="{E88EAC34-6989-CC39-BCD2-263D6A24F095}"/>
              </a:ext>
            </a:extLst>
          </p:cNvPr>
          <p:cNvSpPr txBox="1">
            <a:spLocks/>
          </p:cNvSpPr>
          <p:nvPr userDrawn="1"/>
        </p:nvSpPr>
        <p:spPr>
          <a:xfrm>
            <a:off x="567340" y="979375"/>
            <a:ext cx="3254484" cy="118235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5143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95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</a:t>
            </a:r>
          </a:p>
          <a:p>
            <a:pPr marL="0" marR="0" lvl="0" indent="0" defTabSz="5143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700" b="1" i="0" dirty="0">
                <a:solidFill>
                  <a:srgbClr val="00E6B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</a:t>
            </a:r>
            <a:r>
              <a:rPr lang="es-ES" sz="2700" b="1" dirty="0">
                <a:solidFill>
                  <a:srgbClr val="00E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én aterrizados</a:t>
            </a:r>
            <a:endParaRPr lang="en-US" sz="2700" b="1" dirty="0">
              <a:solidFill>
                <a:srgbClr val="00E6B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059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7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80FDE6-C3B9-4A60-FEC1-BF8E39E09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13ED71-0601-FACD-5666-95ABDB2E6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2778FB-5199-CBBA-8583-8812FAD77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02C6-6F41-0044-8DE0-B59DC6C666F1}" type="datetimeFigureOut">
              <a:rPr lang="es-ES" smtClean="0"/>
              <a:t>26/11/2024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26E0F0-12D9-6D2D-152D-711834576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595364-CEA7-297E-A261-E845EAA35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B05E-C98C-064F-8AE1-4F4F0BBEDF98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F5EAF21-EEC4-C0E2-142C-A5DCEE3FC2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A8A6A82F-5E67-CC77-88A9-AF65D9939442}"/>
              </a:ext>
            </a:extLst>
          </p:cNvPr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7381264E-06C7-7A85-BDA8-78347A236393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750" b="1" dirty="0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dirty="0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DA9D2DED-6F2B-58D3-705F-C1D3313624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0"/>
            <a:ext cx="258321" cy="1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1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0AB5E46-EEFF-4D6B-6E3D-F6D4DFD5A9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1"/>
            <a:ext cx="4572000" cy="4734569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296C5BA-7182-F64B-7F8F-236F5C195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E5C5E81-7211-B37F-B2A3-578C21EE8F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EDAB4E27-32F3-34EF-F1DA-78BE08EECD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525" y="1351026"/>
            <a:ext cx="3786188" cy="31090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D068B8DF-ED20-15F1-B566-29019C87B2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0525" y="246460"/>
            <a:ext cx="3786188" cy="8298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00E6B5"/>
                </a:solidFill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FE5CE89-981A-747F-EC5B-437AD1C35518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C9EF8558-2C06-07A2-E452-A3A4045862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0"/>
            <a:ext cx="258321" cy="155938"/>
          </a:xfrm>
          <a:prstGeom prst="rect">
            <a:avLst/>
          </a:prstGeom>
        </p:spPr>
      </p:pic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56FEC219-B607-9863-6F87-ED0A50DC2B8C}"/>
              </a:ext>
            </a:extLst>
          </p:cNvPr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43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BD3A762-82F8-6448-F13E-622113DCB6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1766" y="951309"/>
            <a:ext cx="1622530" cy="1620441"/>
          </a:xfrm>
          <a:custGeom>
            <a:avLst/>
            <a:gdLst>
              <a:gd name="connsiteX0" fmla="*/ 360105 w 2163373"/>
              <a:gd name="connsiteY0" fmla="*/ 0 h 2160588"/>
              <a:gd name="connsiteX1" fmla="*/ 1803268 w 2163373"/>
              <a:gd name="connsiteY1" fmla="*/ 0 h 2160588"/>
              <a:gd name="connsiteX2" fmla="*/ 2163373 w 2163373"/>
              <a:gd name="connsiteY2" fmla="*/ 360105 h 2160588"/>
              <a:gd name="connsiteX3" fmla="*/ 2163373 w 2163373"/>
              <a:gd name="connsiteY3" fmla="*/ 1800483 h 2160588"/>
              <a:gd name="connsiteX4" fmla="*/ 1803268 w 2163373"/>
              <a:gd name="connsiteY4" fmla="*/ 2160588 h 2160588"/>
              <a:gd name="connsiteX5" fmla="*/ 360105 w 2163373"/>
              <a:gd name="connsiteY5" fmla="*/ 2160588 h 2160588"/>
              <a:gd name="connsiteX6" fmla="*/ 0 w 2163373"/>
              <a:gd name="connsiteY6" fmla="*/ 1800483 h 2160588"/>
              <a:gd name="connsiteX7" fmla="*/ 0 w 2163373"/>
              <a:gd name="connsiteY7" fmla="*/ 360105 h 2160588"/>
              <a:gd name="connsiteX8" fmla="*/ 360105 w 2163373"/>
              <a:gd name="connsiteY8" fmla="*/ 0 h 216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3373" h="2160588">
                <a:moveTo>
                  <a:pt x="360105" y="0"/>
                </a:moveTo>
                <a:lnTo>
                  <a:pt x="1803268" y="0"/>
                </a:lnTo>
                <a:cubicBezTo>
                  <a:pt x="2002148" y="0"/>
                  <a:pt x="2163373" y="161225"/>
                  <a:pt x="2163373" y="360105"/>
                </a:cubicBezTo>
                <a:lnTo>
                  <a:pt x="2163373" y="1800483"/>
                </a:lnTo>
                <a:cubicBezTo>
                  <a:pt x="2163373" y="1999363"/>
                  <a:pt x="2002148" y="2160588"/>
                  <a:pt x="1803268" y="2160588"/>
                </a:cubicBezTo>
                <a:lnTo>
                  <a:pt x="360105" y="2160588"/>
                </a:lnTo>
                <a:cubicBezTo>
                  <a:pt x="161225" y="2160588"/>
                  <a:pt x="0" y="1999363"/>
                  <a:pt x="0" y="1800483"/>
                </a:cubicBezTo>
                <a:lnTo>
                  <a:pt x="0" y="360105"/>
                </a:lnTo>
                <a:cubicBezTo>
                  <a:pt x="0" y="161225"/>
                  <a:pt x="161225" y="0"/>
                  <a:pt x="36010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E7821B2-2DA3-7486-9DFB-64F700A1E8F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949470" y="951309"/>
            <a:ext cx="1622530" cy="1620441"/>
          </a:xfrm>
          <a:custGeom>
            <a:avLst/>
            <a:gdLst>
              <a:gd name="connsiteX0" fmla="*/ 360105 w 2163373"/>
              <a:gd name="connsiteY0" fmla="*/ 0 h 2160588"/>
              <a:gd name="connsiteX1" fmla="*/ 1803268 w 2163373"/>
              <a:gd name="connsiteY1" fmla="*/ 0 h 2160588"/>
              <a:gd name="connsiteX2" fmla="*/ 2163373 w 2163373"/>
              <a:gd name="connsiteY2" fmla="*/ 360105 h 2160588"/>
              <a:gd name="connsiteX3" fmla="*/ 2163373 w 2163373"/>
              <a:gd name="connsiteY3" fmla="*/ 1800483 h 2160588"/>
              <a:gd name="connsiteX4" fmla="*/ 1803268 w 2163373"/>
              <a:gd name="connsiteY4" fmla="*/ 2160588 h 2160588"/>
              <a:gd name="connsiteX5" fmla="*/ 360105 w 2163373"/>
              <a:gd name="connsiteY5" fmla="*/ 2160588 h 2160588"/>
              <a:gd name="connsiteX6" fmla="*/ 0 w 2163373"/>
              <a:gd name="connsiteY6" fmla="*/ 1800483 h 2160588"/>
              <a:gd name="connsiteX7" fmla="*/ 0 w 2163373"/>
              <a:gd name="connsiteY7" fmla="*/ 360105 h 2160588"/>
              <a:gd name="connsiteX8" fmla="*/ 360105 w 2163373"/>
              <a:gd name="connsiteY8" fmla="*/ 0 h 216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3373" h="2160588">
                <a:moveTo>
                  <a:pt x="360105" y="0"/>
                </a:moveTo>
                <a:lnTo>
                  <a:pt x="1803268" y="0"/>
                </a:lnTo>
                <a:cubicBezTo>
                  <a:pt x="2002148" y="0"/>
                  <a:pt x="2163373" y="161225"/>
                  <a:pt x="2163373" y="360105"/>
                </a:cubicBezTo>
                <a:lnTo>
                  <a:pt x="2163373" y="1800483"/>
                </a:lnTo>
                <a:cubicBezTo>
                  <a:pt x="2163373" y="1999363"/>
                  <a:pt x="2002148" y="2160588"/>
                  <a:pt x="1803268" y="2160588"/>
                </a:cubicBezTo>
                <a:lnTo>
                  <a:pt x="360105" y="2160588"/>
                </a:lnTo>
                <a:cubicBezTo>
                  <a:pt x="161225" y="2160588"/>
                  <a:pt x="0" y="1999363"/>
                  <a:pt x="0" y="1800483"/>
                </a:cubicBezTo>
                <a:lnTo>
                  <a:pt x="0" y="360105"/>
                </a:lnTo>
                <a:cubicBezTo>
                  <a:pt x="0" y="161225"/>
                  <a:pt x="161225" y="0"/>
                  <a:pt x="36010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B743DE5-9465-FF7D-D82E-3B52D0E53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EE55251-1269-0108-CF3C-889184C87D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C5605D8-01BC-9452-4263-F41641814E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19676" y="951310"/>
            <a:ext cx="3717131" cy="35373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396A24F-1628-8CE4-99BF-4D2334240487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695F8985-6229-B723-3462-F7A1F7C290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0"/>
            <a:ext cx="258321" cy="155938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F4FE4595-014C-4CA1-C90A-E937706F842C}"/>
              </a:ext>
            </a:extLst>
          </p:cNvPr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65835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1DD9E79-9997-9D5F-2364-FA6AA398B8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00481" y="951309"/>
            <a:ext cx="2151755" cy="3248137"/>
          </a:xfrm>
          <a:custGeom>
            <a:avLst/>
            <a:gdLst>
              <a:gd name="connsiteX0" fmla="*/ 300385 w 2869007"/>
              <a:gd name="connsiteY0" fmla="*/ 0 h 4330849"/>
              <a:gd name="connsiteX1" fmla="*/ 2568622 w 2869007"/>
              <a:gd name="connsiteY1" fmla="*/ 0 h 4330849"/>
              <a:gd name="connsiteX2" fmla="*/ 2869007 w 2869007"/>
              <a:gd name="connsiteY2" fmla="*/ 300385 h 4330849"/>
              <a:gd name="connsiteX3" fmla="*/ 2869007 w 2869007"/>
              <a:gd name="connsiteY3" fmla="*/ 4030464 h 4330849"/>
              <a:gd name="connsiteX4" fmla="*/ 2568622 w 2869007"/>
              <a:gd name="connsiteY4" fmla="*/ 4330849 h 4330849"/>
              <a:gd name="connsiteX5" fmla="*/ 300385 w 2869007"/>
              <a:gd name="connsiteY5" fmla="*/ 4330849 h 4330849"/>
              <a:gd name="connsiteX6" fmla="*/ 0 w 2869007"/>
              <a:gd name="connsiteY6" fmla="*/ 4030464 h 4330849"/>
              <a:gd name="connsiteX7" fmla="*/ 0 w 2869007"/>
              <a:gd name="connsiteY7" fmla="*/ 300385 h 4330849"/>
              <a:gd name="connsiteX8" fmla="*/ 300385 w 2869007"/>
              <a:gd name="connsiteY8" fmla="*/ 0 h 4330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9007" h="4330849">
                <a:moveTo>
                  <a:pt x="300385" y="0"/>
                </a:moveTo>
                <a:lnTo>
                  <a:pt x="2568622" y="0"/>
                </a:lnTo>
                <a:cubicBezTo>
                  <a:pt x="2734520" y="0"/>
                  <a:pt x="2869007" y="134487"/>
                  <a:pt x="2869007" y="300385"/>
                </a:cubicBezTo>
                <a:lnTo>
                  <a:pt x="2869007" y="4030464"/>
                </a:lnTo>
                <a:cubicBezTo>
                  <a:pt x="2869007" y="4196362"/>
                  <a:pt x="2734520" y="4330849"/>
                  <a:pt x="2568622" y="4330849"/>
                </a:cubicBezTo>
                <a:lnTo>
                  <a:pt x="300385" y="4330849"/>
                </a:lnTo>
                <a:cubicBezTo>
                  <a:pt x="134487" y="4330849"/>
                  <a:pt x="0" y="4196362"/>
                  <a:pt x="0" y="4030464"/>
                </a:cubicBezTo>
                <a:lnTo>
                  <a:pt x="0" y="300385"/>
                </a:lnTo>
                <a:cubicBezTo>
                  <a:pt x="0" y="134487"/>
                  <a:pt x="134487" y="0"/>
                  <a:pt x="30038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4C324BF-36EA-F4BE-E800-1E17AFFA3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E30BDE4-48A4-B527-F7C0-8E0999FC16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63E62813-B164-CB3E-12E2-FFAC35CE65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5053" y="727473"/>
            <a:ext cx="4718447" cy="3573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ACBCAC8-029A-0C0D-8029-4F045F54E3D7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E5C31C4F-F4FC-9481-786A-076B77C4B6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0"/>
            <a:ext cx="258321" cy="155938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E01902A4-A4D6-F41F-94F9-165D2559501B}"/>
              </a:ext>
            </a:extLst>
          </p:cNvPr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693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6066C1B-504E-5F40-91C0-C94840D599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1766" y="960835"/>
            <a:ext cx="1764719" cy="2163365"/>
          </a:xfrm>
          <a:custGeom>
            <a:avLst/>
            <a:gdLst>
              <a:gd name="connsiteX0" fmla="*/ 392168 w 2352958"/>
              <a:gd name="connsiteY0" fmla="*/ 0 h 2884487"/>
              <a:gd name="connsiteX1" fmla="*/ 1960790 w 2352958"/>
              <a:gd name="connsiteY1" fmla="*/ 0 h 2884487"/>
              <a:gd name="connsiteX2" fmla="*/ 2352958 w 2352958"/>
              <a:gd name="connsiteY2" fmla="*/ 392168 h 2884487"/>
              <a:gd name="connsiteX3" fmla="*/ 2352958 w 2352958"/>
              <a:gd name="connsiteY3" fmla="*/ 2492319 h 2884487"/>
              <a:gd name="connsiteX4" fmla="*/ 1960790 w 2352958"/>
              <a:gd name="connsiteY4" fmla="*/ 2884487 h 2884487"/>
              <a:gd name="connsiteX5" fmla="*/ 392168 w 2352958"/>
              <a:gd name="connsiteY5" fmla="*/ 2884487 h 2884487"/>
              <a:gd name="connsiteX6" fmla="*/ 0 w 2352958"/>
              <a:gd name="connsiteY6" fmla="*/ 2492319 h 2884487"/>
              <a:gd name="connsiteX7" fmla="*/ 0 w 2352958"/>
              <a:gd name="connsiteY7" fmla="*/ 392168 h 2884487"/>
              <a:gd name="connsiteX8" fmla="*/ 392168 w 2352958"/>
              <a:gd name="connsiteY8" fmla="*/ 0 h 288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2958" h="2884487">
                <a:moveTo>
                  <a:pt x="392168" y="0"/>
                </a:moveTo>
                <a:lnTo>
                  <a:pt x="1960790" y="0"/>
                </a:lnTo>
                <a:cubicBezTo>
                  <a:pt x="2177378" y="0"/>
                  <a:pt x="2352958" y="175580"/>
                  <a:pt x="2352958" y="392168"/>
                </a:cubicBezTo>
                <a:lnTo>
                  <a:pt x="2352958" y="2492319"/>
                </a:lnTo>
                <a:cubicBezTo>
                  <a:pt x="2352958" y="2708907"/>
                  <a:pt x="2177378" y="2884487"/>
                  <a:pt x="1960790" y="2884487"/>
                </a:cubicBezTo>
                <a:lnTo>
                  <a:pt x="392168" y="2884487"/>
                </a:lnTo>
                <a:cubicBezTo>
                  <a:pt x="175580" y="2884487"/>
                  <a:pt x="0" y="2708907"/>
                  <a:pt x="0" y="2492319"/>
                </a:cubicBezTo>
                <a:lnTo>
                  <a:pt x="0" y="392168"/>
                </a:lnTo>
                <a:cubicBezTo>
                  <a:pt x="0" y="175580"/>
                  <a:pt x="175580" y="0"/>
                  <a:pt x="39216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69A09BC-9521-EAF4-A9BC-9D9CA11778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281" y="960835"/>
            <a:ext cx="1764719" cy="2163365"/>
          </a:xfrm>
          <a:custGeom>
            <a:avLst/>
            <a:gdLst>
              <a:gd name="connsiteX0" fmla="*/ 392168 w 2352958"/>
              <a:gd name="connsiteY0" fmla="*/ 0 h 2884487"/>
              <a:gd name="connsiteX1" fmla="*/ 1960790 w 2352958"/>
              <a:gd name="connsiteY1" fmla="*/ 0 h 2884487"/>
              <a:gd name="connsiteX2" fmla="*/ 2352958 w 2352958"/>
              <a:gd name="connsiteY2" fmla="*/ 392168 h 2884487"/>
              <a:gd name="connsiteX3" fmla="*/ 2352958 w 2352958"/>
              <a:gd name="connsiteY3" fmla="*/ 2492319 h 2884487"/>
              <a:gd name="connsiteX4" fmla="*/ 1960790 w 2352958"/>
              <a:gd name="connsiteY4" fmla="*/ 2884487 h 2884487"/>
              <a:gd name="connsiteX5" fmla="*/ 392168 w 2352958"/>
              <a:gd name="connsiteY5" fmla="*/ 2884487 h 2884487"/>
              <a:gd name="connsiteX6" fmla="*/ 0 w 2352958"/>
              <a:gd name="connsiteY6" fmla="*/ 2492319 h 2884487"/>
              <a:gd name="connsiteX7" fmla="*/ 0 w 2352958"/>
              <a:gd name="connsiteY7" fmla="*/ 392168 h 2884487"/>
              <a:gd name="connsiteX8" fmla="*/ 392168 w 2352958"/>
              <a:gd name="connsiteY8" fmla="*/ 0 h 288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2958" h="2884487">
                <a:moveTo>
                  <a:pt x="392168" y="0"/>
                </a:moveTo>
                <a:lnTo>
                  <a:pt x="1960790" y="0"/>
                </a:lnTo>
                <a:cubicBezTo>
                  <a:pt x="2177378" y="0"/>
                  <a:pt x="2352958" y="175580"/>
                  <a:pt x="2352958" y="392168"/>
                </a:cubicBezTo>
                <a:lnTo>
                  <a:pt x="2352958" y="2492319"/>
                </a:lnTo>
                <a:cubicBezTo>
                  <a:pt x="2352958" y="2708907"/>
                  <a:pt x="2177378" y="2884487"/>
                  <a:pt x="1960790" y="2884487"/>
                </a:cubicBezTo>
                <a:lnTo>
                  <a:pt x="392168" y="2884487"/>
                </a:lnTo>
                <a:cubicBezTo>
                  <a:pt x="175580" y="2884487"/>
                  <a:pt x="0" y="2708907"/>
                  <a:pt x="0" y="2492319"/>
                </a:cubicBezTo>
                <a:lnTo>
                  <a:pt x="0" y="392168"/>
                </a:lnTo>
                <a:cubicBezTo>
                  <a:pt x="0" y="175580"/>
                  <a:pt x="175580" y="0"/>
                  <a:pt x="39216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3A44162-8827-A6D1-3F8A-4C081450E1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130724B-71A9-6F45-9B90-0D3E64889B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A023EC78-82BA-D4A3-AC51-D0C7067A09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3260" y="960835"/>
            <a:ext cx="3663553" cy="31956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3E4108E-5C4B-47B6-C4BC-B0932636BFD1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0E53FB13-0F75-A20F-DDC8-0BA484C8C5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0"/>
            <a:ext cx="258321" cy="155938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49214399-DBCD-A0E0-5A05-D275CBACECFD}"/>
              </a:ext>
            </a:extLst>
          </p:cNvPr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75928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C35AD08-B367-7683-0CC7-64654BCC5A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0100" y="962025"/>
            <a:ext cx="2162175" cy="1114425"/>
          </a:xfrm>
          <a:custGeom>
            <a:avLst/>
            <a:gdLst>
              <a:gd name="connsiteX0" fmla="*/ 247655 w 2882900"/>
              <a:gd name="connsiteY0" fmla="*/ 0 h 1485900"/>
              <a:gd name="connsiteX1" fmla="*/ 2635245 w 2882900"/>
              <a:gd name="connsiteY1" fmla="*/ 0 h 1485900"/>
              <a:gd name="connsiteX2" fmla="*/ 2882900 w 2882900"/>
              <a:gd name="connsiteY2" fmla="*/ 247655 h 1485900"/>
              <a:gd name="connsiteX3" fmla="*/ 2882900 w 2882900"/>
              <a:gd name="connsiteY3" fmla="*/ 1238245 h 1485900"/>
              <a:gd name="connsiteX4" fmla="*/ 2635245 w 2882900"/>
              <a:gd name="connsiteY4" fmla="*/ 1485900 h 1485900"/>
              <a:gd name="connsiteX5" fmla="*/ 247655 w 2882900"/>
              <a:gd name="connsiteY5" fmla="*/ 1485900 h 1485900"/>
              <a:gd name="connsiteX6" fmla="*/ 0 w 2882900"/>
              <a:gd name="connsiteY6" fmla="*/ 1238245 h 1485900"/>
              <a:gd name="connsiteX7" fmla="*/ 0 w 2882900"/>
              <a:gd name="connsiteY7" fmla="*/ 247655 h 1485900"/>
              <a:gd name="connsiteX8" fmla="*/ 247655 w 2882900"/>
              <a:gd name="connsiteY8" fmla="*/ 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2900" h="1485900">
                <a:moveTo>
                  <a:pt x="247655" y="0"/>
                </a:moveTo>
                <a:lnTo>
                  <a:pt x="2635245" y="0"/>
                </a:lnTo>
                <a:cubicBezTo>
                  <a:pt x="2772021" y="0"/>
                  <a:pt x="2882900" y="110879"/>
                  <a:pt x="2882900" y="247655"/>
                </a:cubicBezTo>
                <a:lnTo>
                  <a:pt x="2882900" y="1238245"/>
                </a:lnTo>
                <a:cubicBezTo>
                  <a:pt x="2882900" y="1375021"/>
                  <a:pt x="2772021" y="1485900"/>
                  <a:pt x="2635245" y="1485900"/>
                </a:cubicBezTo>
                <a:lnTo>
                  <a:pt x="247655" y="1485900"/>
                </a:lnTo>
                <a:cubicBezTo>
                  <a:pt x="110879" y="1485900"/>
                  <a:pt x="0" y="1375021"/>
                  <a:pt x="0" y="1238245"/>
                </a:cubicBezTo>
                <a:lnTo>
                  <a:pt x="0" y="247655"/>
                </a:lnTo>
                <a:cubicBezTo>
                  <a:pt x="0" y="110879"/>
                  <a:pt x="110879" y="0"/>
                  <a:pt x="24765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F2C73C4-5789-4659-C74F-13DA8777CF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28125" y="962025"/>
            <a:ext cx="2162175" cy="1114425"/>
          </a:xfrm>
          <a:custGeom>
            <a:avLst/>
            <a:gdLst>
              <a:gd name="connsiteX0" fmla="*/ 247655 w 2882900"/>
              <a:gd name="connsiteY0" fmla="*/ 0 h 1485900"/>
              <a:gd name="connsiteX1" fmla="*/ 2635245 w 2882900"/>
              <a:gd name="connsiteY1" fmla="*/ 0 h 1485900"/>
              <a:gd name="connsiteX2" fmla="*/ 2882900 w 2882900"/>
              <a:gd name="connsiteY2" fmla="*/ 247655 h 1485900"/>
              <a:gd name="connsiteX3" fmla="*/ 2882900 w 2882900"/>
              <a:gd name="connsiteY3" fmla="*/ 1238245 h 1485900"/>
              <a:gd name="connsiteX4" fmla="*/ 2635245 w 2882900"/>
              <a:gd name="connsiteY4" fmla="*/ 1485900 h 1485900"/>
              <a:gd name="connsiteX5" fmla="*/ 247655 w 2882900"/>
              <a:gd name="connsiteY5" fmla="*/ 1485900 h 1485900"/>
              <a:gd name="connsiteX6" fmla="*/ 0 w 2882900"/>
              <a:gd name="connsiteY6" fmla="*/ 1238245 h 1485900"/>
              <a:gd name="connsiteX7" fmla="*/ 0 w 2882900"/>
              <a:gd name="connsiteY7" fmla="*/ 247655 h 1485900"/>
              <a:gd name="connsiteX8" fmla="*/ 247655 w 2882900"/>
              <a:gd name="connsiteY8" fmla="*/ 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2900" h="1485900">
                <a:moveTo>
                  <a:pt x="247655" y="0"/>
                </a:moveTo>
                <a:lnTo>
                  <a:pt x="2635245" y="0"/>
                </a:lnTo>
                <a:cubicBezTo>
                  <a:pt x="2772021" y="0"/>
                  <a:pt x="2882900" y="110879"/>
                  <a:pt x="2882900" y="247655"/>
                </a:cubicBezTo>
                <a:lnTo>
                  <a:pt x="2882900" y="1238245"/>
                </a:lnTo>
                <a:cubicBezTo>
                  <a:pt x="2882900" y="1375021"/>
                  <a:pt x="2772021" y="1485900"/>
                  <a:pt x="2635245" y="1485900"/>
                </a:cubicBezTo>
                <a:lnTo>
                  <a:pt x="247655" y="1485900"/>
                </a:lnTo>
                <a:cubicBezTo>
                  <a:pt x="110879" y="1485900"/>
                  <a:pt x="0" y="1375021"/>
                  <a:pt x="0" y="1238245"/>
                </a:cubicBezTo>
                <a:lnTo>
                  <a:pt x="0" y="247655"/>
                </a:lnTo>
                <a:cubicBezTo>
                  <a:pt x="0" y="110879"/>
                  <a:pt x="110879" y="0"/>
                  <a:pt x="24765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D72283B-DEAE-9ECA-7580-92660262F4F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56150" y="962025"/>
            <a:ext cx="2687750" cy="1826583"/>
          </a:xfrm>
          <a:custGeom>
            <a:avLst/>
            <a:gdLst>
              <a:gd name="connsiteX0" fmla="*/ 405915 w 3583666"/>
              <a:gd name="connsiteY0" fmla="*/ 0 h 2435444"/>
              <a:gd name="connsiteX1" fmla="*/ 3177751 w 3583666"/>
              <a:gd name="connsiteY1" fmla="*/ 0 h 2435444"/>
              <a:gd name="connsiteX2" fmla="*/ 3583666 w 3583666"/>
              <a:gd name="connsiteY2" fmla="*/ 405915 h 2435444"/>
              <a:gd name="connsiteX3" fmla="*/ 3583666 w 3583666"/>
              <a:gd name="connsiteY3" fmla="*/ 2029529 h 2435444"/>
              <a:gd name="connsiteX4" fmla="*/ 3177751 w 3583666"/>
              <a:gd name="connsiteY4" fmla="*/ 2435444 h 2435444"/>
              <a:gd name="connsiteX5" fmla="*/ 405915 w 3583666"/>
              <a:gd name="connsiteY5" fmla="*/ 2435444 h 2435444"/>
              <a:gd name="connsiteX6" fmla="*/ 0 w 3583666"/>
              <a:gd name="connsiteY6" fmla="*/ 2029529 h 2435444"/>
              <a:gd name="connsiteX7" fmla="*/ 0 w 3583666"/>
              <a:gd name="connsiteY7" fmla="*/ 405915 h 2435444"/>
              <a:gd name="connsiteX8" fmla="*/ 405915 w 3583666"/>
              <a:gd name="connsiteY8" fmla="*/ 0 h 2435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83666" h="2435444">
                <a:moveTo>
                  <a:pt x="405915" y="0"/>
                </a:moveTo>
                <a:lnTo>
                  <a:pt x="3177751" y="0"/>
                </a:lnTo>
                <a:cubicBezTo>
                  <a:pt x="3401932" y="0"/>
                  <a:pt x="3583666" y="181734"/>
                  <a:pt x="3583666" y="405915"/>
                </a:cubicBezTo>
                <a:lnTo>
                  <a:pt x="3583666" y="2029529"/>
                </a:lnTo>
                <a:cubicBezTo>
                  <a:pt x="3583666" y="2253710"/>
                  <a:pt x="3401932" y="2435444"/>
                  <a:pt x="3177751" y="2435444"/>
                </a:cubicBezTo>
                <a:lnTo>
                  <a:pt x="405915" y="2435444"/>
                </a:lnTo>
                <a:cubicBezTo>
                  <a:pt x="181734" y="2435444"/>
                  <a:pt x="0" y="2253710"/>
                  <a:pt x="0" y="2029529"/>
                </a:cubicBezTo>
                <a:lnTo>
                  <a:pt x="0" y="405915"/>
                </a:lnTo>
                <a:cubicBezTo>
                  <a:pt x="0" y="181734"/>
                  <a:pt x="181734" y="0"/>
                  <a:pt x="40591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7563253-C1F2-C581-053F-7F1824AF3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2610860-5A68-5711-1C5B-3CBBE8C0AC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6CF140B9-4771-15D4-8DC0-58370BC9E5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0100" y="2996804"/>
            <a:ext cx="7986713" cy="14108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BAC3CF9-250E-7BD3-EDE1-2766FD3502A4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976EA910-536E-4162-E69B-DEB2B90AA0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0"/>
            <a:ext cx="258321" cy="155938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00610309-9551-1CE1-AD91-3675594C7060}"/>
              </a:ext>
            </a:extLst>
          </p:cNvPr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15084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665BE3E-8197-0814-C752-AAB127F614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7039" y="2261265"/>
            <a:ext cx="1622529" cy="1465446"/>
          </a:xfrm>
          <a:custGeom>
            <a:avLst/>
            <a:gdLst>
              <a:gd name="connsiteX0" fmla="*/ 325661 w 2163372"/>
              <a:gd name="connsiteY0" fmla="*/ 0 h 1953928"/>
              <a:gd name="connsiteX1" fmla="*/ 1837711 w 2163372"/>
              <a:gd name="connsiteY1" fmla="*/ 0 h 1953928"/>
              <a:gd name="connsiteX2" fmla="*/ 2163372 w 2163372"/>
              <a:gd name="connsiteY2" fmla="*/ 325661 h 1953928"/>
              <a:gd name="connsiteX3" fmla="*/ 2163372 w 2163372"/>
              <a:gd name="connsiteY3" fmla="*/ 1628267 h 1953928"/>
              <a:gd name="connsiteX4" fmla="*/ 1837711 w 2163372"/>
              <a:gd name="connsiteY4" fmla="*/ 1953928 h 1953928"/>
              <a:gd name="connsiteX5" fmla="*/ 325661 w 2163372"/>
              <a:gd name="connsiteY5" fmla="*/ 1953928 h 1953928"/>
              <a:gd name="connsiteX6" fmla="*/ 0 w 2163372"/>
              <a:gd name="connsiteY6" fmla="*/ 1628267 h 1953928"/>
              <a:gd name="connsiteX7" fmla="*/ 0 w 2163372"/>
              <a:gd name="connsiteY7" fmla="*/ 325661 h 1953928"/>
              <a:gd name="connsiteX8" fmla="*/ 325661 w 2163372"/>
              <a:gd name="connsiteY8" fmla="*/ 0 h 1953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3372" h="1953928">
                <a:moveTo>
                  <a:pt x="325661" y="0"/>
                </a:moveTo>
                <a:lnTo>
                  <a:pt x="1837711" y="0"/>
                </a:lnTo>
                <a:cubicBezTo>
                  <a:pt x="2017569" y="0"/>
                  <a:pt x="2163372" y="145803"/>
                  <a:pt x="2163372" y="325661"/>
                </a:cubicBezTo>
                <a:lnTo>
                  <a:pt x="2163372" y="1628267"/>
                </a:lnTo>
                <a:cubicBezTo>
                  <a:pt x="2163372" y="1808125"/>
                  <a:pt x="2017569" y="1953928"/>
                  <a:pt x="1837711" y="1953928"/>
                </a:cubicBezTo>
                <a:lnTo>
                  <a:pt x="325661" y="1953928"/>
                </a:lnTo>
                <a:cubicBezTo>
                  <a:pt x="145803" y="1953928"/>
                  <a:pt x="0" y="1808125"/>
                  <a:pt x="0" y="1628267"/>
                </a:cubicBezTo>
                <a:lnTo>
                  <a:pt x="0" y="325661"/>
                </a:lnTo>
                <a:cubicBezTo>
                  <a:pt x="0" y="145803"/>
                  <a:pt x="145803" y="0"/>
                  <a:pt x="32566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algn="ctr">
              <a:defRPr sz="1350"/>
            </a:lvl1pPr>
          </a:lstStyle>
          <a:p>
            <a:endParaRPr lang="en-ID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063867A-B990-B4FC-FA12-302BC0F684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76775" y="2261265"/>
            <a:ext cx="1622529" cy="1465446"/>
          </a:xfrm>
          <a:custGeom>
            <a:avLst/>
            <a:gdLst>
              <a:gd name="connsiteX0" fmla="*/ 325661 w 2163372"/>
              <a:gd name="connsiteY0" fmla="*/ 0 h 1953928"/>
              <a:gd name="connsiteX1" fmla="*/ 1837711 w 2163372"/>
              <a:gd name="connsiteY1" fmla="*/ 0 h 1953928"/>
              <a:gd name="connsiteX2" fmla="*/ 2163372 w 2163372"/>
              <a:gd name="connsiteY2" fmla="*/ 325661 h 1953928"/>
              <a:gd name="connsiteX3" fmla="*/ 2163372 w 2163372"/>
              <a:gd name="connsiteY3" fmla="*/ 1628267 h 1953928"/>
              <a:gd name="connsiteX4" fmla="*/ 1837711 w 2163372"/>
              <a:gd name="connsiteY4" fmla="*/ 1953928 h 1953928"/>
              <a:gd name="connsiteX5" fmla="*/ 325661 w 2163372"/>
              <a:gd name="connsiteY5" fmla="*/ 1953928 h 1953928"/>
              <a:gd name="connsiteX6" fmla="*/ 0 w 2163372"/>
              <a:gd name="connsiteY6" fmla="*/ 1628267 h 1953928"/>
              <a:gd name="connsiteX7" fmla="*/ 0 w 2163372"/>
              <a:gd name="connsiteY7" fmla="*/ 325661 h 1953928"/>
              <a:gd name="connsiteX8" fmla="*/ 325661 w 2163372"/>
              <a:gd name="connsiteY8" fmla="*/ 0 h 1953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3372" h="1953928">
                <a:moveTo>
                  <a:pt x="325661" y="0"/>
                </a:moveTo>
                <a:lnTo>
                  <a:pt x="1837711" y="0"/>
                </a:lnTo>
                <a:cubicBezTo>
                  <a:pt x="2017569" y="0"/>
                  <a:pt x="2163372" y="145803"/>
                  <a:pt x="2163372" y="325661"/>
                </a:cubicBezTo>
                <a:lnTo>
                  <a:pt x="2163372" y="1628267"/>
                </a:lnTo>
                <a:cubicBezTo>
                  <a:pt x="2163372" y="1808125"/>
                  <a:pt x="2017569" y="1953928"/>
                  <a:pt x="1837711" y="1953928"/>
                </a:cubicBezTo>
                <a:lnTo>
                  <a:pt x="325661" y="1953928"/>
                </a:lnTo>
                <a:cubicBezTo>
                  <a:pt x="145803" y="1953928"/>
                  <a:pt x="0" y="1808125"/>
                  <a:pt x="0" y="1628267"/>
                </a:cubicBezTo>
                <a:lnTo>
                  <a:pt x="0" y="325661"/>
                </a:lnTo>
                <a:cubicBezTo>
                  <a:pt x="0" y="145803"/>
                  <a:pt x="145803" y="0"/>
                  <a:pt x="32566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algn="ctr">
              <a:defRPr sz="1350"/>
            </a:lvl1pPr>
          </a:lstStyle>
          <a:p>
            <a:endParaRPr lang="en-ID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0A7BF11-9669-B8EA-147E-6E9DF75AD8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50604" y="2261265"/>
            <a:ext cx="1622529" cy="1465446"/>
          </a:xfrm>
          <a:custGeom>
            <a:avLst/>
            <a:gdLst>
              <a:gd name="connsiteX0" fmla="*/ 325661 w 2163372"/>
              <a:gd name="connsiteY0" fmla="*/ 0 h 1953928"/>
              <a:gd name="connsiteX1" fmla="*/ 1837711 w 2163372"/>
              <a:gd name="connsiteY1" fmla="*/ 0 h 1953928"/>
              <a:gd name="connsiteX2" fmla="*/ 2163372 w 2163372"/>
              <a:gd name="connsiteY2" fmla="*/ 325661 h 1953928"/>
              <a:gd name="connsiteX3" fmla="*/ 2163372 w 2163372"/>
              <a:gd name="connsiteY3" fmla="*/ 1628267 h 1953928"/>
              <a:gd name="connsiteX4" fmla="*/ 1837711 w 2163372"/>
              <a:gd name="connsiteY4" fmla="*/ 1953928 h 1953928"/>
              <a:gd name="connsiteX5" fmla="*/ 325661 w 2163372"/>
              <a:gd name="connsiteY5" fmla="*/ 1953928 h 1953928"/>
              <a:gd name="connsiteX6" fmla="*/ 0 w 2163372"/>
              <a:gd name="connsiteY6" fmla="*/ 1628267 h 1953928"/>
              <a:gd name="connsiteX7" fmla="*/ 0 w 2163372"/>
              <a:gd name="connsiteY7" fmla="*/ 325661 h 1953928"/>
              <a:gd name="connsiteX8" fmla="*/ 325661 w 2163372"/>
              <a:gd name="connsiteY8" fmla="*/ 0 h 1953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3372" h="1953928">
                <a:moveTo>
                  <a:pt x="325661" y="0"/>
                </a:moveTo>
                <a:lnTo>
                  <a:pt x="1837711" y="0"/>
                </a:lnTo>
                <a:cubicBezTo>
                  <a:pt x="2017569" y="0"/>
                  <a:pt x="2163372" y="145803"/>
                  <a:pt x="2163372" y="325661"/>
                </a:cubicBezTo>
                <a:lnTo>
                  <a:pt x="2163372" y="1628267"/>
                </a:lnTo>
                <a:cubicBezTo>
                  <a:pt x="2163372" y="1808125"/>
                  <a:pt x="2017569" y="1953928"/>
                  <a:pt x="1837711" y="1953928"/>
                </a:cubicBezTo>
                <a:lnTo>
                  <a:pt x="325661" y="1953928"/>
                </a:lnTo>
                <a:cubicBezTo>
                  <a:pt x="145803" y="1953928"/>
                  <a:pt x="0" y="1808125"/>
                  <a:pt x="0" y="1628267"/>
                </a:cubicBezTo>
                <a:lnTo>
                  <a:pt x="0" y="325661"/>
                </a:lnTo>
                <a:cubicBezTo>
                  <a:pt x="0" y="145803"/>
                  <a:pt x="145803" y="0"/>
                  <a:pt x="32566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algn="ctr">
              <a:defRPr sz="1350"/>
            </a:lvl1pPr>
          </a:lstStyle>
          <a:p>
            <a:endParaRPr lang="en-ID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FCE5052-48ED-5D12-B3C4-750DCA9F87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36249" y="2261265"/>
            <a:ext cx="1622529" cy="1465446"/>
          </a:xfrm>
          <a:custGeom>
            <a:avLst/>
            <a:gdLst>
              <a:gd name="connsiteX0" fmla="*/ 325661 w 2163372"/>
              <a:gd name="connsiteY0" fmla="*/ 0 h 1953928"/>
              <a:gd name="connsiteX1" fmla="*/ 1837711 w 2163372"/>
              <a:gd name="connsiteY1" fmla="*/ 0 h 1953928"/>
              <a:gd name="connsiteX2" fmla="*/ 2163372 w 2163372"/>
              <a:gd name="connsiteY2" fmla="*/ 325661 h 1953928"/>
              <a:gd name="connsiteX3" fmla="*/ 2163372 w 2163372"/>
              <a:gd name="connsiteY3" fmla="*/ 1628267 h 1953928"/>
              <a:gd name="connsiteX4" fmla="*/ 1837711 w 2163372"/>
              <a:gd name="connsiteY4" fmla="*/ 1953928 h 1953928"/>
              <a:gd name="connsiteX5" fmla="*/ 325661 w 2163372"/>
              <a:gd name="connsiteY5" fmla="*/ 1953928 h 1953928"/>
              <a:gd name="connsiteX6" fmla="*/ 0 w 2163372"/>
              <a:gd name="connsiteY6" fmla="*/ 1628267 h 1953928"/>
              <a:gd name="connsiteX7" fmla="*/ 0 w 2163372"/>
              <a:gd name="connsiteY7" fmla="*/ 325661 h 1953928"/>
              <a:gd name="connsiteX8" fmla="*/ 325661 w 2163372"/>
              <a:gd name="connsiteY8" fmla="*/ 0 h 1953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3372" h="1953928">
                <a:moveTo>
                  <a:pt x="325661" y="0"/>
                </a:moveTo>
                <a:lnTo>
                  <a:pt x="1837711" y="0"/>
                </a:lnTo>
                <a:cubicBezTo>
                  <a:pt x="2017569" y="0"/>
                  <a:pt x="2163372" y="145803"/>
                  <a:pt x="2163372" y="325661"/>
                </a:cubicBezTo>
                <a:lnTo>
                  <a:pt x="2163372" y="1628267"/>
                </a:lnTo>
                <a:cubicBezTo>
                  <a:pt x="2163372" y="1808125"/>
                  <a:pt x="2017569" y="1953928"/>
                  <a:pt x="1837711" y="1953928"/>
                </a:cubicBezTo>
                <a:lnTo>
                  <a:pt x="325661" y="1953928"/>
                </a:lnTo>
                <a:cubicBezTo>
                  <a:pt x="145803" y="1953928"/>
                  <a:pt x="0" y="1808125"/>
                  <a:pt x="0" y="1628267"/>
                </a:cubicBezTo>
                <a:lnTo>
                  <a:pt x="0" y="325661"/>
                </a:lnTo>
                <a:cubicBezTo>
                  <a:pt x="0" y="145803"/>
                  <a:pt x="145803" y="0"/>
                  <a:pt x="32566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algn="ctr">
              <a:defRPr sz="1350"/>
            </a:lvl1pPr>
          </a:lstStyle>
          <a:p>
            <a:endParaRPr lang="en-ID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B263EBE-F38D-720D-2476-DFDC28B05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816DD98-A5E6-BCC5-9658-CA8B49D342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  <p:sp>
        <p:nvSpPr>
          <p:cNvPr id="11" name="Marcador de texto 18">
            <a:extLst>
              <a:ext uri="{FF2B5EF4-FFF2-40B4-BE49-F238E27FC236}">
                <a16:creationId xmlns:a16="http://schemas.microsoft.com/office/drawing/2014/main" id="{2061219D-B09F-526C-8C3E-2289C3DCA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0525" y="246460"/>
            <a:ext cx="3786188" cy="8298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00E6B5"/>
                </a:solidFill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62D12A1-008E-46C3-349A-19719898E74E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F46A04D2-9EA7-B558-D52F-AF87C82333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0"/>
            <a:ext cx="258321" cy="155938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F025D270-4A50-09E5-C97B-01C74758299F}"/>
              </a:ext>
            </a:extLst>
          </p:cNvPr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88099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D713905-B8A8-57F1-3708-E752DFF479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685" y="951310"/>
            <a:ext cx="3780234" cy="3240881"/>
          </a:xfrm>
          <a:custGeom>
            <a:avLst/>
            <a:gdLst>
              <a:gd name="connsiteX0" fmla="*/ 456230 w 5040312"/>
              <a:gd name="connsiteY0" fmla="*/ 0 h 4321175"/>
              <a:gd name="connsiteX1" fmla="*/ 4584082 w 5040312"/>
              <a:gd name="connsiteY1" fmla="*/ 0 h 4321175"/>
              <a:gd name="connsiteX2" fmla="*/ 5040312 w 5040312"/>
              <a:gd name="connsiteY2" fmla="*/ 456230 h 4321175"/>
              <a:gd name="connsiteX3" fmla="*/ 5040312 w 5040312"/>
              <a:gd name="connsiteY3" fmla="*/ 3864945 h 4321175"/>
              <a:gd name="connsiteX4" fmla="*/ 4584082 w 5040312"/>
              <a:gd name="connsiteY4" fmla="*/ 4321175 h 4321175"/>
              <a:gd name="connsiteX5" fmla="*/ 456230 w 5040312"/>
              <a:gd name="connsiteY5" fmla="*/ 4321175 h 4321175"/>
              <a:gd name="connsiteX6" fmla="*/ 0 w 5040312"/>
              <a:gd name="connsiteY6" fmla="*/ 3864945 h 4321175"/>
              <a:gd name="connsiteX7" fmla="*/ 0 w 5040312"/>
              <a:gd name="connsiteY7" fmla="*/ 456230 h 4321175"/>
              <a:gd name="connsiteX8" fmla="*/ 456230 w 5040312"/>
              <a:gd name="connsiteY8" fmla="*/ 0 h 432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0312" h="4321175">
                <a:moveTo>
                  <a:pt x="456230" y="0"/>
                </a:moveTo>
                <a:lnTo>
                  <a:pt x="4584082" y="0"/>
                </a:lnTo>
                <a:cubicBezTo>
                  <a:pt x="4836051" y="0"/>
                  <a:pt x="5040312" y="204261"/>
                  <a:pt x="5040312" y="456230"/>
                </a:cubicBezTo>
                <a:lnTo>
                  <a:pt x="5040312" y="3864945"/>
                </a:lnTo>
                <a:cubicBezTo>
                  <a:pt x="5040312" y="4116914"/>
                  <a:pt x="4836051" y="4321175"/>
                  <a:pt x="4584082" y="4321175"/>
                </a:cubicBezTo>
                <a:lnTo>
                  <a:pt x="456230" y="4321175"/>
                </a:lnTo>
                <a:cubicBezTo>
                  <a:pt x="204261" y="4321175"/>
                  <a:pt x="0" y="4116914"/>
                  <a:pt x="0" y="3864945"/>
                </a:cubicBezTo>
                <a:lnTo>
                  <a:pt x="0" y="456230"/>
                </a:lnTo>
                <a:cubicBezTo>
                  <a:pt x="0" y="204261"/>
                  <a:pt x="204261" y="0"/>
                  <a:pt x="45623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E4E66E4-2210-C29A-0B59-DF388AD1CF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4B6E31B-310D-28AE-ED6C-F9842ED4B4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5F598DB3-574C-9D39-CAEF-4EA9C94F7C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70823" y="951310"/>
            <a:ext cx="4045744" cy="32408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endParaRPr lang="es-ES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B3933C0-5287-044D-0DF3-A182FC19B5B6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510868FB-CDA1-B637-5566-CCA55F4D52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0"/>
            <a:ext cx="258321" cy="155938"/>
          </a:xfrm>
          <a:prstGeom prst="rect">
            <a:avLst/>
          </a:prstGeom>
        </p:spPr>
      </p:pic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80D9E5F4-A175-7AED-3F19-9F13ECF11F30}"/>
              </a:ext>
            </a:extLst>
          </p:cNvPr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84123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A1CFD4D-6712-EACA-BF44-0D7DE68999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0101" y="1870765"/>
            <a:ext cx="1202636" cy="1202636"/>
          </a:xfrm>
          <a:custGeom>
            <a:avLst/>
            <a:gdLst>
              <a:gd name="connsiteX0" fmla="*/ 267258 w 1603514"/>
              <a:gd name="connsiteY0" fmla="*/ 0 h 1603514"/>
              <a:gd name="connsiteX1" fmla="*/ 1336256 w 1603514"/>
              <a:gd name="connsiteY1" fmla="*/ 0 h 1603514"/>
              <a:gd name="connsiteX2" fmla="*/ 1603514 w 1603514"/>
              <a:gd name="connsiteY2" fmla="*/ 267258 h 1603514"/>
              <a:gd name="connsiteX3" fmla="*/ 1603514 w 1603514"/>
              <a:gd name="connsiteY3" fmla="*/ 1336256 h 1603514"/>
              <a:gd name="connsiteX4" fmla="*/ 1336256 w 1603514"/>
              <a:gd name="connsiteY4" fmla="*/ 1603514 h 1603514"/>
              <a:gd name="connsiteX5" fmla="*/ 267258 w 1603514"/>
              <a:gd name="connsiteY5" fmla="*/ 1603514 h 1603514"/>
              <a:gd name="connsiteX6" fmla="*/ 0 w 1603514"/>
              <a:gd name="connsiteY6" fmla="*/ 1336256 h 1603514"/>
              <a:gd name="connsiteX7" fmla="*/ 0 w 1603514"/>
              <a:gd name="connsiteY7" fmla="*/ 267258 h 1603514"/>
              <a:gd name="connsiteX8" fmla="*/ 267258 w 1603514"/>
              <a:gd name="connsiteY8" fmla="*/ 0 h 160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3514" h="1603514">
                <a:moveTo>
                  <a:pt x="267258" y="0"/>
                </a:moveTo>
                <a:lnTo>
                  <a:pt x="1336256" y="0"/>
                </a:lnTo>
                <a:cubicBezTo>
                  <a:pt x="1483859" y="0"/>
                  <a:pt x="1603514" y="119655"/>
                  <a:pt x="1603514" y="267258"/>
                </a:cubicBezTo>
                <a:lnTo>
                  <a:pt x="1603514" y="1336256"/>
                </a:lnTo>
                <a:cubicBezTo>
                  <a:pt x="1603514" y="1483859"/>
                  <a:pt x="1483859" y="1603514"/>
                  <a:pt x="1336256" y="1603514"/>
                </a:cubicBezTo>
                <a:lnTo>
                  <a:pt x="267258" y="1603514"/>
                </a:lnTo>
                <a:cubicBezTo>
                  <a:pt x="119655" y="1603514"/>
                  <a:pt x="0" y="1483859"/>
                  <a:pt x="0" y="1336256"/>
                </a:cubicBezTo>
                <a:lnTo>
                  <a:pt x="0" y="267258"/>
                </a:lnTo>
                <a:cubicBezTo>
                  <a:pt x="0" y="119655"/>
                  <a:pt x="119655" y="0"/>
                  <a:pt x="26725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6515354-06A3-D02C-6C90-5439F19D69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85076" y="1870765"/>
            <a:ext cx="1202636" cy="1202636"/>
          </a:xfrm>
          <a:custGeom>
            <a:avLst/>
            <a:gdLst>
              <a:gd name="connsiteX0" fmla="*/ 267258 w 1603514"/>
              <a:gd name="connsiteY0" fmla="*/ 0 h 1603514"/>
              <a:gd name="connsiteX1" fmla="*/ 1336256 w 1603514"/>
              <a:gd name="connsiteY1" fmla="*/ 0 h 1603514"/>
              <a:gd name="connsiteX2" fmla="*/ 1603514 w 1603514"/>
              <a:gd name="connsiteY2" fmla="*/ 267258 h 1603514"/>
              <a:gd name="connsiteX3" fmla="*/ 1603514 w 1603514"/>
              <a:gd name="connsiteY3" fmla="*/ 1336256 h 1603514"/>
              <a:gd name="connsiteX4" fmla="*/ 1336256 w 1603514"/>
              <a:gd name="connsiteY4" fmla="*/ 1603514 h 1603514"/>
              <a:gd name="connsiteX5" fmla="*/ 267258 w 1603514"/>
              <a:gd name="connsiteY5" fmla="*/ 1603514 h 1603514"/>
              <a:gd name="connsiteX6" fmla="*/ 0 w 1603514"/>
              <a:gd name="connsiteY6" fmla="*/ 1336256 h 1603514"/>
              <a:gd name="connsiteX7" fmla="*/ 0 w 1603514"/>
              <a:gd name="connsiteY7" fmla="*/ 267258 h 1603514"/>
              <a:gd name="connsiteX8" fmla="*/ 267258 w 1603514"/>
              <a:gd name="connsiteY8" fmla="*/ 0 h 160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3514" h="1603514">
                <a:moveTo>
                  <a:pt x="267258" y="0"/>
                </a:moveTo>
                <a:lnTo>
                  <a:pt x="1336256" y="0"/>
                </a:lnTo>
                <a:cubicBezTo>
                  <a:pt x="1483859" y="0"/>
                  <a:pt x="1603514" y="119655"/>
                  <a:pt x="1603514" y="267258"/>
                </a:cubicBezTo>
                <a:lnTo>
                  <a:pt x="1603514" y="1336256"/>
                </a:lnTo>
                <a:cubicBezTo>
                  <a:pt x="1603514" y="1483859"/>
                  <a:pt x="1483859" y="1603514"/>
                  <a:pt x="1336256" y="1603514"/>
                </a:cubicBezTo>
                <a:lnTo>
                  <a:pt x="267258" y="1603514"/>
                </a:lnTo>
                <a:cubicBezTo>
                  <a:pt x="119655" y="1603514"/>
                  <a:pt x="0" y="1483859"/>
                  <a:pt x="0" y="1336256"/>
                </a:cubicBezTo>
                <a:lnTo>
                  <a:pt x="0" y="267258"/>
                </a:lnTo>
                <a:cubicBezTo>
                  <a:pt x="0" y="119655"/>
                  <a:pt x="119655" y="0"/>
                  <a:pt x="26725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17B4E4B-7CDC-D1D0-B1F6-D3C4729251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70052" y="1870765"/>
            <a:ext cx="1202636" cy="1202636"/>
          </a:xfrm>
          <a:custGeom>
            <a:avLst/>
            <a:gdLst>
              <a:gd name="connsiteX0" fmla="*/ 267258 w 1603514"/>
              <a:gd name="connsiteY0" fmla="*/ 0 h 1603514"/>
              <a:gd name="connsiteX1" fmla="*/ 1336256 w 1603514"/>
              <a:gd name="connsiteY1" fmla="*/ 0 h 1603514"/>
              <a:gd name="connsiteX2" fmla="*/ 1603514 w 1603514"/>
              <a:gd name="connsiteY2" fmla="*/ 267258 h 1603514"/>
              <a:gd name="connsiteX3" fmla="*/ 1603514 w 1603514"/>
              <a:gd name="connsiteY3" fmla="*/ 1336256 h 1603514"/>
              <a:gd name="connsiteX4" fmla="*/ 1336256 w 1603514"/>
              <a:gd name="connsiteY4" fmla="*/ 1603514 h 1603514"/>
              <a:gd name="connsiteX5" fmla="*/ 267258 w 1603514"/>
              <a:gd name="connsiteY5" fmla="*/ 1603514 h 1603514"/>
              <a:gd name="connsiteX6" fmla="*/ 0 w 1603514"/>
              <a:gd name="connsiteY6" fmla="*/ 1336256 h 1603514"/>
              <a:gd name="connsiteX7" fmla="*/ 0 w 1603514"/>
              <a:gd name="connsiteY7" fmla="*/ 267258 h 1603514"/>
              <a:gd name="connsiteX8" fmla="*/ 267258 w 1603514"/>
              <a:gd name="connsiteY8" fmla="*/ 0 h 160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3514" h="1603514">
                <a:moveTo>
                  <a:pt x="267258" y="0"/>
                </a:moveTo>
                <a:lnTo>
                  <a:pt x="1336256" y="0"/>
                </a:lnTo>
                <a:cubicBezTo>
                  <a:pt x="1483859" y="0"/>
                  <a:pt x="1603514" y="119655"/>
                  <a:pt x="1603514" y="267258"/>
                </a:cubicBezTo>
                <a:lnTo>
                  <a:pt x="1603514" y="1336256"/>
                </a:lnTo>
                <a:cubicBezTo>
                  <a:pt x="1603514" y="1483859"/>
                  <a:pt x="1483859" y="1603514"/>
                  <a:pt x="1336256" y="1603514"/>
                </a:cubicBezTo>
                <a:lnTo>
                  <a:pt x="267258" y="1603514"/>
                </a:lnTo>
                <a:cubicBezTo>
                  <a:pt x="119655" y="1603514"/>
                  <a:pt x="0" y="1483859"/>
                  <a:pt x="0" y="1336256"/>
                </a:cubicBezTo>
                <a:lnTo>
                  <a:pt x="0" y="267258"/>
                </a:lnTo>
                <a:cubicBezTo>
                  <a:pt x="0" y="119655"/>
                  <a:pt x="119655" y="0"/>
                  <a:pt x="26725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88971E9-DB6B-A075-A56C-BA62BB53EA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55028" y="1870765"/>
            <a:ext cx="1202636" cy="1202636"/>
          </a:xfrm>
          <a:custGeom>
            <a:avLst/>
            <a:gdLst>
              <a:gd name="connsiteX0" fmla="*/ 267258 w 1603514"/>
              <a:gd name="connsiteY0" fmla="*/ 0 h 1603514"/>
              <a:gd name="connsiteX1" fmla="*/ 1336256 w 1603514"/>
              <a:gd name="connsiteY1" fmla="*/ 0 h 1603514"/>
              <a:gd name="connsiteX2" fmla="*/ 1603514 w 1603514"/>
              <a:gd name="connsiteY2" fmla="*/ 267258 h 1603514"/>
              <a:gd name="connsiteX3" fmla="*/ 1603514 w 1603514"/>
              <a:gd name="connsiteY3" fmla="*/ 1336256 h 1603514"/>
              <a:gd name="connsiteX4" fmla="*/ 1336256 w 1603514"/>
              <a:gd name="connsiteY4" fmla="*/ 1603514 h 1603514"/>
              <a:gd name="connsiteX5" fmla="*/ 267258 w 1603514"/>
              <a:gd name="connsiteY5" fmla="*/ 1603514 h 1603514"/>
              <a:gd name="connsiteX6" fmla="*/ 0 w 1603514"/>
              <a:gd name="connsiteY6" fmla="*/ 1336256 h 1603514"/>
              <a:gd name="connsiteX7" fmla="*/ 0 w 1603514"/>
              <a:gd name="connsiteY7" fmla="*/ 267258 h 1603514"/>
              <a:gd name="connsiteX8" fmla="*/ 267258 w 1603514"/>
              <a:gd name="connsiteY8" fmla="*/ 0 h 160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3514" h="1603514">
                <a:moveTo>
                  <a:pt x="267258" y="0"/>
                </a:moveTo>
                <a:lnTo>
                  <a:pt x="1336256" y="0"/>
                </a:lnTo>
                <a:cubicBezTo>
                  <a:pt x="1483859" y="0"/>
                  <a:pt x="1603514" y="119655"/>
                  <a:pt x="1603514" y="267258"/>
                </a:cubicBezTo>
                <a:lnTo>
                  <a:pt x="1603514" y="1336256"/>
                </a:lnTo>
                <a:cubicBezTo>
                  <a:pt x="1603514" y="1483859"/>
                  <a:pt x="1483859" y="1603514"/>
                  <a:pt x="1336256" y="1603514"/>
                </a:cubicBezTo>
                <a:lnTo>
                  <a:pt x="267258" y="1603514"/>
                </a:lnTo>
                <a:cubicBezTo>
                  <a:pt x="119655" y="1603514"/>
                  <a:pt x="0" y="1483859"/>
                  <a:pt x="0" y="1336256"/>
                </a:cubicBezTo>
                <a:lnTo>
                  <a:pt x="0" y="267258"/>
                </a:lnTo>
                <a:cubicBezTo>
                  <a:pt x="0" y="119655"/>
                  <a:pt x="119655" y="0"/>
                  <a:pt x="26725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70C994F-E565-AA2B-B6AA-5801784B2A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40002" y="1870765"/>
            <a:ext cx="1202636" cy="1202636"/>
          </a:xfrm>
          <a:custGeom>
            <a:avLst/>
            <a:gdLst>
              <a:gd name="connsiteX0" fmla="*/ 267258 w 1603514"/>
              <a:gd name="connsiteY0" fmla="*/ 0 h 1603514"/>
              <a:gd name="connsiteX1" fmla="*/ 1336256 w 1603514"/>
              <a:gd name="connsiteY1" fmla="*/ 0 h 1603514"/>
              <a:gd name="connsiteX2" fmla="*/ 1603514 w 1603514"/>
              <a:gd name="connsiteY2" fmla="*/ 267258 h 1603514"/>
              <a:gd name="connsiteX3" fmla="*/ 1603514 w 1603514"/>
              <a:gd name="connsiteY3" fmla="*/ 1336256 h 1603514"/>
              <a:gd name="connsiteX4" fmla="*/ 1336256 w 1603514"/>
              <a:gd name="connsiteY4" fmla="*/ 1603514 h 1603514"/>
              <a:gd name="connsiteX5" fmla="*/ 267258 w 1603514"/>
              <a:gd name="connsiteY5" fmla="*/ 1603514 h 1603514"/>
              <a:gd name="connsiteX6" fmla="*/ 0 w 1603514"/>
              <a:gd name="connsiteY6" fmla="*/ 1336256 h 1603514"/>
              <a:gd name="connsiteX7" fmla="*/ 0 w 1603514"/>
              <a:gd name="connsiteY7" fmla="*/ 267258 h 1603514"/>
              <a:gd name="connsiteX8" fmla="*/ 267258 w 1603514"/>
              <a:gd name="connsiteY8" fmla="*/ 0 h 160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3514" h="1603514">
                <a:moveTo>
                  <a:pt x="267258" y="0"/>
                </a:moveTo>
                <a:lnTo>
                  <a:pt x="1336256" y="0"/>
                </a:lnTo>
                <a:cubicBezTo>
                  <a:pt x="1483859" y="0"/>
                  <a:pt x="1603514" y="119655"/>
                  <a:pt x="1603514" y="267258"/>
                </a:cubicBezTo>
                <a:lnTo>
                  <a:pt x="1603514" y="1336256"/>
                </a:lnTo>
                <a:cubicBezTo>
                  <a:pt x="1603514" y="1483859"/>
                  <a:pt x="1483859" y="1603514"/>
                  <a:pt x="1336256" y="1603514"/>
                </a:cubicBezTo>
                <a:lnTo>
                  <a:pt x="267258" y="1603514"/>
                </a:lnTo>
                <a:cubicBezTo>
                  <a:pt x="119655" y="1603514"/>
                  <a:pt x="0" y="1483859"/>
                  <a:pt x="0" y="1336256"/>
                </a:cubicBezTo>
                <a:lnTo>
                  <a:pt x="0" y="267258"/>
                </a:lnTo>
                <a:cubicBezTo>
                  <a:pt x="0" y="119655"/>
                  <a:pt x="119655" y="0"/>
                  <a:pt x="26725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D36E1E5-65A5-0D7D-CD10-78CFD3E4A38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5865" y="3461941"/>
            <a:ext cx="7576772" cy="1202636"/>
          </a:xfrm>
          <a:custGeom>
            <a:avLst/>
            <a:gdLst>
              <a:gd name="connsiteX0" fmla="*/ 267258 w 10102363"/>
              <a:gd name="connsiteY0" fmla="*/ 0 h 1603514"/>
              <a:gd name="connsiteX1" fmla="*/ 9835105 w 10102363"/>
              <a:gd name="connsiteY1" fmla="*/ 0 h 1603514"/>
              <a:gd name="connsiteX2" fmla="*/ 10102363 w 10102363"/>
              <a:gd name="connsiteY2" fmla="*/ 267258 h 1603514"/>
              <a:gd name="connsiteX3" fmla="*/ 10102363 w 10102363"/>
              <a:gd name="connsiteY3" fmla="*/ 1336256 h 1603514"/>
              <a:gd name="connsiteX4" fmla="*/ 9835105 w 10102363"/>
              <a:gd name="connsiteY4" fmla="*/ 1603514 h 1603514"/>
              <a:gd name="connsiteX5" fmla="*/ 267258 w 10102363"/>
              <a:gd name="connsiteY5" fmla="*/ 1603514 h 1603514"/>
              <a:gd name="connsiteX6" fmla="*/ 0 w 10102363"/>
              <a:gd name="connsiteY6" fmla="*/ 1336256 h 1603514"/>
              <a:gd name="connsiteX7" fmla="*/ 0 w 10102363"/>
              <a:gd name="connsiteY7" fmla="*/ 267258 h 1603514"/>
              <a:gd name="connsiteX8" fmla="*/ 267258 w 10102363"/>
              <a:gd name="connsiteY8" fmla="*/ 0 h 160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02363" h="1603514">
                <a:moveTo>
                  <a:pt x="267258" y="0"/>
                </a:moveTo>
                <a:lnTo>
                  <a:pt x="9835105" y="0"/>
                </a:lnTo>
                <a:cubicBezTo>
                  <a:pt x="9982708" y="0"/>
                  <a:pt x="10102363" y="119655"/>
                  <a:pt x="10102363" y="267258"/>
                </a:cubicBezTo>
                <a:lnTo>
                  <a:pt x="10102363" y="1336256"/>
                </a:lnTo>
                <a:cubicBezTo>
                  <a:pt x="10102363" y="1483859"/>
                  <a:pt x="9982708" y="1603514"/>
                  <a:pt x="9835105" y="1603514"/>
                </a:cubicBezTo>
                <a:lnTo>
                  <a:pt x="267258" y="1603514"/>
                </a:lnTo>
                <a:cubicBezTo>
                  <a:pt x="119655" y="1603514"/>
                  <a:pt x="0" y="1483859"/>
                  <a:pt x="0" y="1336256"/>
                </a:cubicBezTo>
                <a:lnTo>
                  <a:pt x="0" y="267258"/>
                </a:lnTo>
                <a:cubicBezTo>
                  <a:pt x="0" y="119655"/>
                  <a:pt x="119655" y="0"/>
                  <a:pt x="26725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30FE825-AA8A-16A1-02CF-F011A4AD08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5E5FBF0-90B5-3E92-2DF6-39EB306721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  <p:sp>
        <p:nvSpPr>
          <p:cNvPr id="7" name="Marcador de texto 18">
            <a:extLst>
              <a:ext uri="{FF2B5EF4-FFF2-40B4-BE49-F238E27FC236}">
                <a16:creationId xmlns:a16="http://schemas.microsoft.com/office/drawing/2014/main" id="{FC0E82BE-7620-1FAA-A428-7A926E81F42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0525" y="246460"/>
            <a:ext cx="3786188" cy="8298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00E6B5"/>
                </a:solidFill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4D871F8-B9AA-996C-0958-B291237F3494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9521F6F5-EDA7-260B-5C26-212FF30590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0"/>
            <a:ext cx="258321" cy="155938"/>
          </a:xfrm>
          <a:prstGeom prst="rect">
            <a:avLst/>
          </a:prstGeom>
        </p:spPr>
      </p:pic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2DEAE6BE-B47C-1319-ACF2-21ACC7713E6B}"/>
              </a:ext>
            </a:extLst>
          </p:cNvPr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89430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178EB34-D888-A58C-1522-B51448F852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70020" y="2400300"/>
            <a:ext cx="5173980" cy="2743200"/>
          </a:xfrm>
          <a:custGeom>
            <a:avLst/>
            <a:gdLst>
              <a:gd name="connsiteX0" fmla="*/ 609612 w 6898640"/>
              <a:gd name="connsiteY0" fmla="*/ 0 h 3657600"/>
              <a:gd name="connsiteX1" fmla="*/ 6898640 w 6898640"/>
              <a:gd name="connsiteY1" fmla="*/ 0 h 3657600"/>
              <a:gd name="connsiteX2" fmla="*/ 6898640 w 6898640"/>
              <a:gd name="connsiteY2" fmla="*/ 3657600 h 3657600"/>
              <a:gd name="connsiteX3" fmla="*/ 0 w 6898640"/>
              <a:gd name="connsiteY3" fmla="*/ 3657600 h 3657600"/>
              <a:gd name="connsiteX4" fmla="*/ 0 w 6898640"/>
              <a:gd name="connsiteY4" fmla="*/ 609612 h 3657600"/>
              <a:gd name="connsiteX5" fmla="*/ 609612 w 6898640"/>
              <a:gd name="connsiteY5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98640" h="3657600">
                <a:moveTo>
                  <a:pt x="609612" y="0"/>
                </a:moveTo>
                <a:lnTo>
                  <a:pt x="6898640" y="0"/>
                </a:lnTo>
                <a:lnTo>
                  <a:pt x="6898640" y="3657600"/>
                </a:lnTo>
                <a:lnTo>
                  <a:pt x="0" y="3657600"/>
                </a:lnTo>
                <a:lnTo>
                  <a:pt x="0" y="609612"/>
                </a:lnTo>
                <a:cubicBezTo>
                  <a:pt x="0" y="272933"/>
                  <a:pt x="272933" y="0"/>
                  <a:pt x="609612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5" name="Marcador de texto 18">
            <a:extLst>
              <a:ext uri="{FF2B5EF4-FFF2-40B4-BE49-F238E27FC236}">
                <a16:creationId xmlns:a16="http://schemas.microsoft.com/office/drawing/2014/main" id="{8BB64AF8-FEE7-51BB-D67E-5BC295EC41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0525" y="246460"/>
            <a:ext cx="8147685" cy="8298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00E6B5"/>
                </a:solidFill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C38BE98C-411A-FC91-34BF-613AAC9A78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0525" y="1364219"/>
            <a:ext cx="3059049" cy="3038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271991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18D6B9-3633-D647-3B6B-416AEE2135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17299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F29F49-6ABE-63EE-ADD9-996700A00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75F5430-0036-4069-3BA6-686B05E35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95F543-27D1-CB2E-E0A1-4C954A590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02C6-6F41-0044-8DE0-B59DC6C666F1}" type="datetimeFigureOut">
              <a:rPr lang="es-ES" smtClean="0"/>
              <a:t>26/11/2024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70512A-0906-EA43-76D6-FE96CC749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8A44B9-84B9-87CA-88BD-C178B74C8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B05E-C98C-064F-8AE1-4F4F0BBEDF98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49BCE4B-1633-B576-E0B5-43C335CB42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A7250E2B-CB0E-9146-73CA-A59295FDACA6}"/>
              </a:ext>
            </a:extLst>
          </p:cNvPr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583E1609-A737-A978-14B6-F4CB81F529C0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750" b="1" dirty="0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dirty="0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46A8FBB3-4E10-1F6D-0761-DA47DB6BA2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0"/>
            <a:ext cx="258321" cy="1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3773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cover (to print)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dondear rectángulo de esquina sencilla 9"/>
          <p:cNvSpPr/>
          <p:nvPr userDrawn="1"/>
        </p:nvSpPr>
        <p:spPr>
          <a:xfrm flipV="1">
            <a:off x="-5371" y="-2"/>
            <a:ext cx="9159430" cy="5151000"/>
          </a:xfrm>
          <a:custGeom>
            <a:avLst/>
            <a:gdLst>
              <a:gd name="connsiteX0" fmla="*/ 0 w 9159430"/>
              <a:gd name="connsiteY0" fmla="*/ 0 h 5151000"/>
              <a:gd name="connsiteX1" fmla="*/ 8570362 w 9159430"/>
              <a:gd name="connsiteY1" fmla="*/ 0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269213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873792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9430" h="5151000">
                <a:moveTo>
                  <a:pt x="0" y="0"/>
                </a:moveTo>
                <a:lnTo>
                  <a:pt x="8345869" y="5475"/>
                </a:lnTo>
                <a:cubicBezTo>
                  <a:pt x="8671202" y="5475"/>
                  <a:pt x="9143003" y="176128"/>
                  <a:pt x="9153954" y="819037"/>
                </a:cubicBezTo>
                <a:cubicBezTo>
                  <a:pt x="9155779" y="2263025"/>
                  <a:pt x="9157605" y="3707012"/>
                  <a:pt x="9159430" y="5151000"/>
                </a:cubicBezTo>
                <a:lnTo>
                  <a:pt x="0" y="5151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4" name="Título 3"/>
          <p:cNvSpPr>
            <a:spLocks noGrp="1"/>
          </p:cNvSpPr>
          <p:nvPr>
            <p:ph type="title" hasCustomPrompt="1"/>
          </p:nvPr>
        </p:nvSpPr>
        <p:spPr>
          <a:xfrm>
            <a:off x="314326" y="241633"/>
            <a:ext cx="8552275" cy="32642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>
                <a:solidFill>
                  <a:srgbClr val="1F436D"/>
                </a:solidFill>
              </a:defRPr>
            </a:lvl1pPr>
          </a:lstStyle>
          <a:p>
            <a:r>
              <a:rPr lang="en-US" dirty="0"/>
              <a:t>1.</a:t>
            </a:r>
            <a:br>
              <a:rPr lang="en-US" dirty="0"/>
            </a:br>
            <a:r>
              <a:rPr lang="en-US" dirty="0" err="1"/>
              <a:t>Portada</a:t>
            </a:r>
            <a:r>
              <a:rPr lang="en-US" dirty="0"/>
              <a:t> </a:t>
            </a:r>
            <a:r>
              <a:rPr lang="en-US" dirty="0" err="1"/>
              <a:t>apartado</a:t>
            </a:r>
            <a:r>
              <a:rPr lang="en-US" dirty="0"/>
              <a:t> 44 pt.</a:t>
            </a:r>
            <a:br>
              <a:rPr lang="en-US" dirty="0"/>
            </a:br>
            <a:endParaRPr lang="en-US" noProof="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6F2B154-72D4-FC85-FFA3-10AB070EF0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3867912"/>
            <a:ext cx="8552260" cy="7028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8F5790E-43E4-105E-F981-46CC67D46EC4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4EF25F24-AECB-5B07-4957-179F8A6A1F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0"/>
            <a:ext cx="258321" cy="155938"/>
          </a:xfrm>
          <a:prstGeom prst="rect">
            <a:avLst/>
          </a:prstGeom>
        </p:spPr>
      </p:pic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94A9B415-9B94-4F4D-2471-B47F9B9576F3}"/>
              </a:ext>
            </a:extLst>
          </p:cNvPr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1443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A27AE22-D803-EF3A-9835-91C3D506F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24696" y="4836008"/>
            <a:ext cx="435142" cy="231890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937382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F5AF-943A-4980-9792-2FDEA4499ABA}" type="datetimeFigureOut">
              <a:rPr lang="es-ES" smtClean="0"/>
              <a:pPr/>
              <a:t>26/11/2024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1296F-EECD-47B7-BC3D-1687A6901C5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02547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9DE36D-0201-E1C1-2A19-D4D72A56A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6939398-9C58-58F5-17F7-2B80B9B21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250F-6AD8-4611-B806-D330734EC0AB}" type="datetimeFigureOut">
              <a:rPr lang="es-ES" smtClean="0"/>
              <a:t>26/11/2024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D0A5408-75AF-CE97-F5CF-9A9727985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F873FEC-3DC3-CB96-3128-D5CACEC73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04FA3-1057-4EF1-BAFD-5B78053A84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63166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F5AF-943A-4980-9792-2FDEA4499ABA}" type="datetimeFigureOut">
              <a:rPr lang="es-ES" smtClean="0"/>
              <a:pPr/>
              <a:t>26/11/2024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1296F-EECD-47B7-BC3D-1687A6901C5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53750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06044"/>
            <a:ext cx="8229600" cy="438864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1D1D7-5D93-490B-80F0-CE845426BDB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09801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514822" y="105838"/>
            <a:ext cx="312378" cy="101600"/>
          </a:xfrm>
          <a:prstGeom prst="rect">
            <a:avLst/>
          </a:prstGeom>
        </p:spPr>
        <p:txBody>
          <a:bodyPr lIns="68475" tIns="34286" rIns="68475" bIns="34286"/>
          <a:lstStyle/>
          <a:p>
            <a:pPr defTabSz="684581">
              <a:defRPr/>
            </a:pPr>
            <a:fld id="{4B01E8EF-57E8-4F85-90EB-163CEE512F88}" type="slidenum">
              <a:rPr lang="en-GB" sz="1500" smtClean="0">
                <a:solidFill>
                  <a:srgbClr val="82786F"/>
                </a:solidFill>
                <a:latin typeface="Verdana"/>
              </a:rPr>
              <a:pPr defTabSz="684581">
                <a:defRPr/>
              </a:pPr>
              <a:t>‹Nº›</a:t>
            </a:fld>
            <a:endParaRPr lang="en-GB" sz="1500">
              <a:solidFill>
                <a:srgbClr val="82786F"/>
              </a:solidFill>
              <a:latin typeface="Verdan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73042" y="104695"/>
            <a:ext cx="2900363" cy="101600"/>
          </a:xfrm>
          <a:prstGeom prst="rect">
            <a:avLst/>
          </a:prstGeom>
        </p:spPr>
        <p:txBody>
          <a:bodyPr lIns="68475" tIns="34286" rIns="68475" bIns="34286"/>
          <a:lstStyle/>
          <a:p>
            <a:pPr defTabSz="684581">
              <a:defRPr/>
            </a:pPr>
            <a:r>
              <a:rPr lang="en-GB">
                <a:solidFill>
                  <a:srgbClr val="82786F"/>
                </a:solidFill>
                <a:latin typeface="Verdana"/>
                <a:cs typeface="Arial"/>
              </a:rPr>
              <a:t>Presentation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7187154" y="104695"/>
            <a:ext cx="1201738" cy="101600"/>
          </a:xfrm>
          <a:prstGeom prst="rect">
            <a:avLst/>
          </a:prstGeom>
        </p:spPr>
        <p:txBody>
          <a:bodyPr lIns="68475" tIns="34286" rIns="68475" bIns="34286"/>
          <a:lstStyle/>
          <a:p>
            <a:pPr defTabSz="684581">
              <a:defRPr/>
            </a:pPr>
            <a:r>
              <a:rPr lang="en-GB">
                <a:solidFill>
                  <a:srgbClr val="82786F"/>
                </a:solidFill>
                <a:latin typeface="Verdana"/>
                <a:cs typeface="Arial"/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46817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16800" y="1312223"/>
            <a:ext cx="8510400" cy="2955789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16800" y="515422"/>
            <a:ext cx="8510400" cy="39141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9FAB3-31B1-409E-92E4-4C0885D0CD84}" type="slidenum">
              <a:rPr lang="en-GB"/>
              <a:pPr>
                <a:defRPr/>
              </a:pPr>
              <a:t>‹Nº›</a:t>
            </a:fld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Clinical trial design and results template</a:t>
            </a:r>
            <a:endParaRPr lang="en-GB" dirty="0"/>
          </a:p>
        </p:txBody>
      </p:sp>
      <p:sp>
        <p:nvSpPr>
          <p:cNvPr id="7" name="Rectangle 81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75641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F5AF-943A-4980-9792-2FDEA4499ABA}" type="datetimeFigureOut">
              <a:rPr lang="es-ES" smtClean="0"/>
              <a:pPr/>
              <a:t>26/11/2024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1296F-EECD-47B7-BC3D-1687A6901C5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04351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CF867805-5EE4-DF3B-E551-8C86B2B809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95829" y="0"/>
            <a:ext cx="5948172" cy="51435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90D7A7-27DD-2645-8C4E-D10DCADCD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2AA0-8BB9-394C-BEF4-3DF8E2D79F20}" type="slidenum">
              <a:rPr lang="es-ES" smtClean="0"/>
              <a:t>‹Nº›</a:t>
            </a:fld>
            <a:endParaRPr lang="es-ES"/>
          </a:p>
        </p:txBody>
      </p:sp>
      <p:pic>
        <p:nvPicPr>
          <p:cNvPr id="15" name="Imagen 14" descr="Forma&#10;&#10;Descripción generada automáticamente">
            <a:extLst>
              <a:ext uri="{FF2B5EF4-FFF2-40B4-BE49-F238E27FC236}">
                <a16:creationId xmlns:a16="http://schemas.microsoft.com/office/drawing/2014/main" id="{05EED1C1-E55A-2D1B-4D90-7F9906C7FD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931920" cy="5143500"/>
          </a:xfrm>
          <a:prstGeom prst="rect">
            <a:avLst/>
          </a:prstGeom>
        </p:spPr>
      </p:pic>
      <p:pic>
        <p:nvPicPr>
          <p:cNvPr id="7" name="Imagen 6" descr="Forma&#10;&#10;Descripción generada automáticamente">
            <a:extLst>
              <a:ext uri="{FF2B5EF4-FFF2-40B4-BE49-F238E27FC236}">
                <a16:creationId xmlns:a16="http://schemas.microsoft.com/office/drawing/2014/main" id="{A766563E-696D-B7F1-5DC8-0A2749ACCD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" t="8524" r="75779" b="56966"/>
          <a:stretch/>
        </p:blipFill>
        <p:spPr>
          <a:xfrm>
            <a:off x="153316" y="131885"/>
            <a:ext cx="1455566" cy="626452"/>
          </a:xfrm>
          <a:prstGeom prst="rect">
            <a:avLst/>
          </a:prstGeom>
        </p:spPr>
      </p:pic>
      <p:sp>
        <p:nvSpPr>
          <p:cNvPr id="10" name="Marcador de texto 4">
            <a:extLst>
              <a:ext uri="{FF2B5EF4-FFF2-40B4-BE49-F238E27FC236}">
                <a16:creationId xmlns:a16="http://schemas.microsoft.com/office/drawing/2014/main" id="{A3C95202-0EC2-8540-8FA0-A3B07F81D1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2477" y="2147830"/>
            <a:ext cx="2522731" cy="12345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00F0B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>
                <a:solidFill>
                  <a:srgbClr val="00F0BE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Ponencia</a:t>
            </a:r>
          </a:p>
          <a:p>
            <a:pPr lvl="0"/>
            <a:r>
              <a:rPr lang="es-ES" dirty="0"/>
              <a:t>Título</a:t>
            </a:r>
          </a:p>
        </p:txBody>
      </p:sp>
      <p:sp>
        <p:nvSpPr>
          <p:cNvPr id="11" name="Título 2">
            <a:extLst>
              <a:ext uri="{FF2B5EF4-FFF2-40B4-BE49-F238E27FC236}">
                <a16:creationId xmlns:a16="http://schemas.microsoft.com/office/drawing/2014/main" id="{E88EAC34-6989-CC39-BCD2-263D6A24F095}"/>
              </a:ext>
            </a:extLst>
          </p:cNvPr>
          <p:cNvSpPr txBox="1">
            <a:spLocks/>
          </p:cNvSpPr>
          <p:nvPr userDrawn="1"/>
        </p:nvSpPr>
        <p:spPr>
          <a:xfrm>
            <a:off x="567340" y="979375"/>
            <a:ext cx="3254484" cy="118235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5143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95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</a:t>
            </a:r>
          </a:p>
          <a:p>
            <a:pPr marL="0" marR="0" lvl="0" indent="0" defTabSz="5143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700" b="1" i="0" dirty="0">
                <a:solidFill>
                  <a:srgbClr val="00E6B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</a:t>
            </a:r>
            <a:r>
              <a:rPr lang="es-ES" sz="2700" b="1" dirty="0">
                <a:solidFill>
                  <a:srgbClr val="00E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én aterrizados</a:t>
            </a:r>
            <a:endParaRPr lang="en-US" sz="2700" b="1" dirty="0">
              <a:solidFill>
                <a:srgbClr val="00E6B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493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7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2C8224-AE4C-2943-0308-018EBDEF6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D9CFD9-07EF-F797-B8AB-8DB46BFB22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D9400FD-AB5C-61B6-20C0-85892C488F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B852241-0E44-ECFE-AF8B-F7F9CC0B6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02C6-6F41-0044-8DE0-B59DC6C666F1}" type="datetimeFigureOut">
              <a:rPr lang="es-ES" smtClean="0"/>
              <a:t>26/11/2024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DEBEE4-837B-D145-3056-D64F06B4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101FBD1-1019-1F7E-BCCB-C992B8075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B05E-C98C-064F-8AE1-4F4F0BBEDF98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658371A-8554-3CFE-6B44-E5CB8B159D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03EC65DE-1269-4B99-F38C-12562E4EBDA8}"/>
              </a:ext>
            </a:extLst>
          </p:cNvPr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BE28AF3D-7F43-D909-EA08-EB80A0558B15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750" b="1" dirty="0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dirty="0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95641EDB-B8A4-84DD-30DD-58B0196DC2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0"/>
            <a:ext cx="258321" cy="1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764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0AB5E46-EEFF-4D6B-6E3D-F6D4DFD5A9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1"/>
            <a:ext cx="4572000" cy="4734569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296C5BA-7182-F64B-7F8F-236F5C195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E5C5E81-7211-B37F-B2A3-578C21EE8F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EDAB4E27-32F3-34EF-F1DA-78BE08EECD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525" y="1351026"/>
            <a:ext cx="3786188" cy="31090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D068B8DF-ED20-15F1-B566-29019C87B2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0525" y="246460"/>
            <a:ext cx="3786188" cy="8298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00E6B5"/>
                </a:solidFill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FE5CE89-981A-747F-EC5B-437AD1C35518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C9EF8558-2C06-07A2-E452-A3A4045862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0"/>
            <a:ext cx="258321" cy="155938"/>
          </a:xfrm>
          <a:prstGeom prst="rect">
            <a:avLst/>
          </a:prstGeom>
        </p:spPr>
      </p:pic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56FEC219-B607-9863-6F87-ED0A50DC2B8C}"/>
              </a:ext>
            </a:extLst>
          </p:cNvPr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8718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BD3A762-82F8-6448-F13E-622113DCB6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1766" y="951309"/>
            <a:ext cx="1622530" cy="1620441"/>
          </a:xfrm>
          <a:custGeom>
            <a:avLst/>
            <a:gdLst>
              <a:gd name="connsiteX0" fmla="*/ 360105 w 2163373"/>
              <a:gd name="connsiteY0" fmla="*/ 0 h 2160588"/>
              <a:gd name="connsiteX1" fmla="*/ 1803268 w 2163373"/>
              <a:gd name="connsiteY1" fmla="*/ 0 h 2160588"/>
              <a:gd name="connsiteX2" fmla="*/ 2163373 w 2163373"/>
              <a:gd name="connsiteY2" fmla="*/ 360105 h 2160588"/>
              <a:gd name="connsiteX3" fmla="*/ 2163373 w 2163373"/>
              <a:gd name="connsiteY3" fmla="*/ 1800483 h 2160588"/>
              <a:gd name="connsiteX4" fmla="*/ 1803268 w 2163373"/>
              <a:gd name="connsiteY4" fmla="*/ 2160588 h 2160588"/>
              <a:gd name="connsiteX5" fmla="*/ 360105 w 2163373"/>
              <a:gd name="connsiteY5" fmla="*/ 2160588 h 2160588"/>
              <a:gd name="connsiteX6" fmla="*/ 0 w 2163373"/>
              <a:gd name="connsiteY6" fmla="*/ 1800483 h 2160588"/>
              <a:gd name="connsiteX7" fmla="*/ 0 w 2163373"/>
              <a:gd name="connsiteY7" fmla="*/ 360105 h 2160588"/>
              <a:gd name="connsiteX8" fmla="*/ 360105 w 2163373"/>
              <a:gd name="connsiteY8" fmla="*/ 0 h 216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3373" h="2160588">
                <a:moveTo>
                  <a:pt x="360105" y="0"/>
                </a:moveTo>
                <a:lnTo>
                  <a:pt x="1803268" y="0"/>
                </a:lnTo>
                <a:cubicBezTo>
                  <a:pt x="2002148" y="0"/>
                  <a:pt x="2163373" y="161225"/>
                  <a:pt x="2163373" y="360105"/>
                </a:cubicBezTo>
                <a:lnTo>
                  <a:pt x="2163373" y="1800483"/>
                </a:lnTo>
                <a:cubicBezTo>
                  <a:pt x="2163373" y="1999363"/>
                  <a:pt x="2002148" y="2160588"/>
                  <a:pt x="1803268" y="2160588"/>
                </a:cubicBezTo>
                <a:lnTo>
                  <a:pt x="360105" y="2160588"/>
                </a:lnTo>
                <a:cubicBezTo>
                  <a:pt x="161225" y="2160588"/>
                  <a:pt x="0" y="1999363"/>
                  <a:pt x="0" y="1800483"/>
                </a:cubicBezTo>
                <a:lnTo>
                  <a:pt x="0" y="360105"/>
                </a:lnTo>
                <a:cubicBezTo>
                  <a:pt x="0" y="161225"/>
                  <a:pt x="161225" y="0"/>
                  <a:pt x="36010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E7821B2-2DA3-7486-9DFB-64F700A1E8F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949470" y="951309"/>
            <a:ext cx="1622530" cy="1620441"/>
          </a:xfrm>
          <a:custGeom>
            <a:avLst/>
            <a:gdLst>
              <a:gd name="connsiteX0" fmla="*/ 360105 w 2163373"/>
              <a:gd name="connsiteY0" fmla="*/ 0 h 2160588"/>
              <a:gd name="connsiteX1" fmla="*/ 1803268 w 2163373"/>
              <a:gd name="connsiteY1" fmla="*/ 0 h 2160588"/>
              <a:gd name="connsiteX2" fmla="*/ 2163373 w 2163373"/>
              <a:gd name="connsiteY2" fmla="*/ 360105 h 2160588"/>
              <a:gd name="connsiteX3" fmla="*/ 2163373 w 2163373"/>
              <a:gd name="connsiteY3" fmla="*/ 1800483 h 2160588"/>
              <a:gd name="connsiteX4" fmla="*/ 1803268 w 2163373"/>
              <a:gd name="connsiteY4" fmla="*/ 2160588 h 2160588"/>
              <a:gd name="connsiteX5" fmla="*/ 360105 w 2163373"/>
              <a:gd name="connsiteY5" fmla="*/ 2160588 h 2160588"/>
              <a:gd name="connsiteX6" fmla="*/ 0 w 2163373"/>
              <a:gd name="connsiteY6" fmla="*/ 1800483 h 2160588"/>
              <a:gd name="connsiteX7" fmla="*/ 0 w 2163373"/>
              <a:gd name="connsiteY7" fmla="*/ 360105 h 2160588"/>
              <a:gd name="connsiteX8" fmla="*/ 360105 w 2163373"/>
              <a:gd name="connsiteY8" fmla="*/ 0 h 216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3373" h="2160588">
                <a:moveTo>
                  <a:pt x="360105" y="0"/>
                </a:moveTo>
                <a:lnTo>
                  <a:pt x="1803268" y="0"/>
                </a:lnTo>
                <a:cubicBezTo>
                  <a:pt x="2002148" y="0"/>
                  <a:pt x="2163373" y="161225"/>
                  <a:pt x="2163373" y="360105"/>
                </a:cubicBezTo>
                <a:lnTo>
                  <a:pt x="2163373" y="1800483"/>
                </a:lnTo>
                <a:cubicBezTo>
                  <a:pt x="2163373" y="1999363"/>
                  <a:pt x="2002148" y="2160588"/>
                  <a:pt x="1803268" y="2160588"/>
                </a:cubicBezTo>
                <a:lnTo>
                  <a:pt x="360105" y="2160588"/>
                </a:lnTo>
                <a:cubicBezTo>
                  <a:pt x="161225" y="2160588"/>
                  <a:pt x="0" y="1999363"/>
                  <a:pt x="0" y="1800483"/>
                </a:cubicBezTo>
                <a:lnTo>
                  <a:pt x="0" y="360105"/>
                </a:lnTo>
                <a:cubicBezTo>
                  <a:pt x="0" y="161225"/>
                  <a:pt x="161225" y="0"/>
                  <a:pt x="36010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B743DE5-9465-FF7D-D82E-3B52D0E53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EE55251-1269-0108-CF3C-889184C87D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C5605D8-01BC-9452-4263-F41641814E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19676" y="951310"/>
            <a:ext cx="3717131" cy="35373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396A24F-1628-8CE4-99BF-4D2334240487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695F8985-6229-B723-3462-F7A1F7C290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0"/>
            <a:ext cx="258321" cy="155938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F4FE4595-014C-4CA1-C90A-E937706F842C}"/>
              </a:ext>
            </a:extLst>
          </p:cNvPr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86388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1DD9E79-9997-9D5F-2364-FA6AA398B8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00481" y="951309"/>
            <a:ext cx="2151755" cy="3248137"/>
          </a:xfrm>
          <a:custGeom>
            <a:avLst/>
            <a:gdLst>
              <a:gd name="connsiteX0" fmla="*/ 300385 w 2869007"/>
              <a:gd name="connsiteY0" fmla="*/ 0 h 4330849"/>
              <a:gd name="connsiteX1" fmla="*/ 2568622 w 2869007"/>
              <a:gd name="connsiteY1" fmla="*/ 0 h 4330849"/>
              <a:gd name="connsiteX2" fmla="*/ 2869007 w 2869007"/>
              <a:gd name="connsiteY2" fmla="*/ 300385 h 4330849"/>
              <a:gd name="connsiteX3" fmla="*/ 2869007 w 2869007"/>
              <a:gd name="connsiteY3" fmla="*/ 4030464 h 4330849"/>
              <a:gd name="connsiteX4" fmla="*/ 2568622 w 2869007"/>
              <a:gd name="connsiteY4" fmla="*/ 4330849 h 4330849"/>
              <a:gd name="connsiteX5" fmla="*/ 300385 w 2869007"/>
              <a:gd name="connsiteY5" fmla="*/ 4330849 h 4330849"/>
              <a:gd name="connsiteX6" fmla="*/ 0 w 2869007"/>
              <a:gd name="connsiteY6" fmla="*/ 4030464 h 4330849"/>
              <a:gd name="connsiteX7" fmla="*/ 0 w 2869007"/>
              <a:gd name="connsiteY7" fmla="*/ 300385 h 4330849"/>
              <a:gd name="connsiteX8" fmla="*/ 300385 w 2869007"/>
              <a:gd name="connsiteY8" fmla="*/ 0 h 4330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9007" h="4330849">
                <a:moveTo>
                  <a:pt x="300385" y="0"/>
                </a:moveTo>
                <a:lnTo>
                  <a:pt x="2568622" y="0"/>
                </a:lnTo>
                <a:cubicBezTo>
                  <a:pt x="2734520" y="0"/>
                  <a:pt x="2869007" y="134487"/>
                  <a:pt x="2869007" y="300385"/>
                </a:cubicBezTo>
                <a:lnTo>
                  <a:pt x="2869007" y="4030464"/>
                </a:lnTo>
                <a:cubicBezTo>
                  <a:pt x="2869007" y="4196362"/>
                  <a:pt x="2734520" y="4330849"/>
                  <a:pt x="2568622" y="4330849"/>
                </a:cubicBezTo>
                <a:lnTo>
                  <a:pt x="300385" y="4330849"/>
                </a:lnTo>
                <a:cubicBezTo>
                  <a:pt x="134487" y="4330849"/>
                  <a:pt x="0" y="4196362"/>
                  <a:pt x="0" y="4030464"/>
                </a:cubicBezTo>
                <a:lnTo>
                  <a:pt x="0" y="300385"/>
                </a:lnTo>
                <a:cubicBezTo>
                  <a:pt x="0" y="134487"/>
                  <a:pt x="134487" y="0"/>
                  <a:pt x="30038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4C324BF-36EA-F4BE-E800-1E17AFFA3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E30BDE4-48A4-B527-F7C0-8E0999FC16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63E62813-B164-CB3E-12E2-FFAC35CE65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5053" y="727473"/>
            <a:ext cx="4718447" cy="3573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ACBCAC8-029A-0C0D-8029-4F045F54E3D7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E5C31C4F-F4FC-9481-786A-076B77C4B6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0"/>
            <a:ext cx="258321" cy="155938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E01902A4-A4D6-F41F-94F9-165D2559501B}"/>
              </a:ext>
            </a:extLst>
          </p:cNvPr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08523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6066C1B-504E-5F40-91C0-C94840D599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1766" y="960835"/>
            <a:ext cx="1764719" cy="2163365"/>
          </a:xfrm>
          <a:custGeom>
            <a:avLst/>
            <a:gdLst>
              <a:gd name="connsiteX0" fmla="*/ 392168 w 2352958"/>
              <a:gd name="connsiteY0" fmla="*/ 0 h 2884487"/>
              <a:gd name="connsiteX1" fmla="*/ 1960790 w 2352958"/>
              <a:gd name="connsiteY1" fmla="*/ 0 h 2884487"/>
              <a:gd name="connsiteX2" fmla="*/ 2352958 w 2352958"/>
              <a:gd name="connsiteY2" fmla="*/ 392168 h 2884487"/>
              <a:gd name="connsiteX3" fmla="*/ 2352958 w 2352958"/>
              <a:gd name="connsiteY3" fmla="*/ 2492319 h 2884487"/>
              <a:gd name="connsiteX4" fmla="*/ 1960790 w 2352958"/>
              <a:gd name="connsiteY4" fmla="*/ 2884487 h 2884487"/>
              <a:gd name="connsiteX5" fmla="*/ 392168 w 2352958"/>
              <a:gd name="connsiteY5" fmla="*/ 2884487 h 2884487"/>
              <a:gd name="connsiteX6" fmla="*/ 0 w 2352958"/>
              <a:gd name="connsiteY6" fmla="*/ 2492319 h 2884487"/>
              <a:gd name="connsiteX7" fmla="*/ 0 w 2352958"/>
              <a:gd name="connsiteY7" fmla="*/ 392168 h 2884487"/>
              <a:gd name="connsiteX8" fmla="*/ 392168 w 2352958"/>
              <a:gd name="connsiteY8" fmla="*/ 0 h 288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2958" h="2884487">
                <a:moveTo>
                  <a:pt x="392168" y="0"/>
                </a:moveTo>
                <a:lnTo>
                  <a:pt x="1960790" y="0"/>
                </a:lnTo>
                <a:cubicBezTo>
                  <a:pt x="2177378" y="0"/>
                  <a:pt x="2352958" y="175580"/>
                  <a:pt x="2352958" y="392168"/>
                </a:cubicBezTo>
                <a:lnTo>
                  <a:pt x="2352958" y="2492319"/>
                </a:lnTo>
                <a:cubicBezTo>
                  <a:pt x="2352958" y="2708907"/>
                  <a:pt x="2177378" y="2884487"/>
                  <a:pt x="1960790" y="2884487"/>
                </a:cubicBezTo>
                <a:lnTo>
                  <a:pt x="392168" y="2884487"/>
                </a:lnTo>
                <a:cubicBezTo>
                  <a:pt x="175580" y="2884487"/>
                  <a:pt x="0" y="2708907"/>
                  <a:pt x="0" y="2492319"/>
                </a:cubicBezTo>
                <a:lnTo>
                  <a:pt x="0" y="392168"/>
                </a:lnTo>
                <a:cubicBezTo>
                  <a:pt x="0" y="175580"/>
                  <a:pt x="175580" y="0"/>
                  <a:pt x="39216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69A09BC-9521-EAF4-A9BC-9D9CA11778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281" y="960835"/>
            <a:ext cx="1764719" cy="2163365"/>
          </a:xfrm>
          <a:custGeom>
            <a:avLst/>
            <a:gdLst>
              <a:gd name="connsiteX0" fmla="*/ 392168 w 2352958"/>
              <a:gd name="connsiteY0" fmla="*/ 0 h 2884487"/>
              <a:gd name="connsiteX1" fmla="*/ 1960790 w 2352958"/>
              <a:gd name="connsiteY1" fmla="*/ 0 h 2884487"/>
              <a:gd name="connsiteX2" fmla="*/ 2352958 w 2352958"/>
              <a:gd name="connsiteY2" fmla="*/ 392168 h 2884487"/>
              <a:gd name="connsiteX3" fmla="*/ 2352958 w 2352958"/>
              <a:gd name="connsiteY3" fmla="*/ 2492319 h 2884487"/>
              <a:gd name="connsiteX4" fmla="*/ 1960790 w 2352958"/>
              <a:gd name="connsiteY4" fmla="*/ 2884487 h 2884487"/>
              <a:gd name="connsiteX5" fmla="*/ 392168 w 2352958"/>
              <a:gd name="connsiteY5" fmla="*/ 2884487 h 2884487"/>
              <a:gd name="connsiteX6" fmla="*/ 0 w 2352958"/>
              <a:gd name="connsiteY6" fmla="*/ 2492319 h 2884487"/>
              <a:gd name="connsiteX7" fmla="*/ 0 w 2352958"/>
              <a:gd name="connsiteY7" fmla="*/ 392168 h 2884487"/>
              <a:gd name="connsiteX8" fmla="*/ 392168 w 2352958"/>
              <a:gd name="connsiteY8" fmla="*/ 0 h 288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2958" h="2884487">
                <a:moveTo>
                  <a:pt x="392168" y="0"/>
                </a:moveTo>
                <a:lnTo>
                  <a:pt x="1960790" y="0"/>
                </a:lnTo>
                <a:cubicBezTo>
                  <a:pt x="2177378" y="0"/>
                  <a:pt x="2352958" y="175580"/>
                  <a:pt x="2352958" y="392168"/>
                </a:cubicBezTo>
                <a:lnTo>
                  <a:pt x="2352958" y="2492319"/>
                </a:lnTo>
                <a:cubicBezTo>
                  <a:pt x="2352958" y="2708907"/>
                  <a:pt x="2177378" y="2884487"/>
                  <a:pt x="1960790" y="2884487"/>
                </a:cubicBezTo>
                <a:lnTo>
                  <a:pt x="392168" y="2884487"/>
                </a:lnTo>
                <a:cubicBezTo>
                  <a:pt x="175580" y="2884487"/>
                  <a:pt x="0" y="2708907"/>
                  <a:pt x="0" y="2492319"/>
                </a:cubicBezTo>
                <a:lnTo>
                  <a:pt x="0" y="392168"/>
                </a:lnTo>
                <a:cubicBezTo>
                  <a:pt x="0" y="175580"/>
                  <a:pt x="175580" y="0"/>
                  <a:pt x="39216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3A44162-8827-A6D1-3F8A-4C081450E1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130724B-71A9-6F45-9B90-0D3E64889B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A023EC78-82BA-D4A3-AC51-D0C7067A09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3260" y="960835"/>
            <a:ext cx="3663553" cy="31956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3E4108E-5C4B-47B6-C4BC-B0932636BFD1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0E53FB13-0F75-A20F-DDC8-0BA484C8C5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0"/>
            <a:ext cx="258321" cy="155938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49214399-DBCD-A0E0-5A05-D275CBACECFD}"/>
              </a:ext>
            </a:extLst>
          </p:cNvPr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5429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C35AD08-B367-7683-0CC7-64654BCC5A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0100" y="962025"/>
            <a:ext cx="2162175" cy="1114425"/>
          </a:xfrm>
          <a:custGeom>
            <a:avLst/>
            <a:gdLst>
              <a:gd name="connsiteX0" fmla="*/ 247655 w 2882900"/>
              <a:gd name="connsiteY0" fmla="*/ 0 h 1485900"/>
              <a:gd name="connsiteX1" fmla="*/ 2635245 w 2882900"/>
              <a:gd name="connsiteY1" fmla="*/ 0 h 1485900"/>
              <a:gd name="connsiteX2" fmla="*/ 2882900 w 2882900"/>
              <a:gd name="connsiteY2" fmla="*/ 247655 h 1485900"/>
              <a:gd name="connsiteX3" fmla="*/ 2882900 w 2882900"/>
              <a:gd name="connsiteY3" fmla="*/ 1238245 h 1485900"/>
              <a:gd name="connsiteX4" fmla="*/ 2635245 w 2882900"/>
              <a:gd name="connsiteY4" fmla="*/ 1485900 h 1485900"/>
              <a:gd name="connsiteX5" fmla="*/ 247655 w 2882900"/>
              <a:gd name="connsiteY5" fmla="*/ 1485900 h 1485900"/>
              <a:gd name="connsiteX6" fmla="*/ 0 w 2882900"/>
              <a:gd name="connsiteY6" fmla="*/ 1238245 h 1485900"/>
              <a:gd name="connsiteX7" fmla="*/ 0 w 2882900"/>
              <a:gd name="connsiteY7" fmla="*/ 247655 h 1485900"/>
              <a:gd name="connsiteX8" fmla="*/ 247655 w 2882900"/>
              <a:gd name="connsiteY8" fmla="*/ 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2900" h="1485900">
                <a:moveTo>
                  <a:pt x="247655" y="0"/>
                </a:moveTo>
                <a:lnTo>
                  <a:pt x="2635245" y="0"/>
                </a:lnTo>
                <a:cubicBezTo>
                  <a:pt x="2772021" y="0"/>
                  <a:pt x="2882900" y="110879"/>
                  <a:pt x="2882900" y="247655"/>
                </a:cubicBezTo>
                <a:lnTo>
                  <a:pt x="2882900" y="1238245"/>
                </a:lnTo>
                <a:cubicBezTo>
                  <a:pt x="2882900" y="1375021"/>
                  <a:pt x="2772021" y="1485900"/>
                  <a:pt x="2635245" y="1485900"/>
                </a:cubicBezTo>
                <a:lnTo>
                  <a:pt x="247655" y="1485900"/>
                </a:lnTo>
                <a:cubicBezTo>
                  <a:pt x="110879" y="1485900"/>
                  <a:pt x="0" y="1375021"/>
                  <a:pt x="0" y="1238245"/>
                </a:cubicBezTo>
                <a:lnTo>
                  <a:pt x="0" y="247655"/>
                </a:lnTo>
                <a:cubicBezTo>
                  <a:pt x="0" y="110879"/>
                  <a:pt x="110879" y="0"/>
                  <a:pt x="24765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F2C73C4-5789-4659-C74F-13DA8777CF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28125" y="962025"/>
            <a:ext cx="2162175" cy="1114425"/>
          </a:xfrm>
          <a:custGeom>
            <a:avLst/>
            <a:gdLst>
              <a:gd name="connsiteX0" fmla="*/ 247655 w 2882900"/>
              <a:gd name="connsiteY0" fmla="*/ 0 h 1485900"/>
              <a:gd name="connsiteX1" fmla="*/ 2635245 w 2882900"/>
              <a:gd name="connsiteY1" fmla="*/ 0 h 1485900"/>
              <a:gd name="connsiteX2" fmla="*/ 2882900 w 2882900"/>
              <a:gd name="connsiteY2" fmla="*/ 247655 h 1485900"/>
              <a:gd name="connsiteX3" fmla="*/ 2882900 w 2882900"/>
              <a:gd name="connsiteY3" fmla="*/ 1238245 h 1485900"/>
              <a:gd name="connsiteX4" fmla="*/ 2635245 w 2882900"/>
              <a:gd name="connsiteY4" fmla="*/ 1485900 h 1485900"/>
              <a:gd name="connsiteX5" fmla="*/ 247655 w 2882900"/>
              <a:gd name="connsiteY5" fmla="*/ 1485900 h 1485900"/>
              <a:gd name="connsiteX6" fmla="*/ 0 w 2882900"/>
              <a:gd name="connsiteY6" fmla="*/ 1238245 h 1485900"/>
              <a:gd name="connsiteX7" fmla="*/ 0 w 2882900"/>
              <a:gd name="connsiteY7" fmla="*/ 247655 h 1485900"/>
              <a:gd name="connsiteX8" fmla="*/ 247655 w 2882900"/>
              <a:gd name="connsiteY8" fmla="*/ 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2900" h="1485900">
                <a:moveTo>
                  <a:pt x="247655" y="0"/>
                </a:moveTo>
                <a:lnTo>
                  <a:pt x="2635245" y="0"/>
                </a:lnTo>
                <a:cubicBezTo>
                  <a:pt x="2772021" y="0"/>
                  <a:pt x="2882900" y="110879"/>
                  <a:pt x="2882900" y="247655"/>
                </a:cubicBezTo>
                <a:lnTo>
                  <a:pt x="2882900" y="1238245"/>
                </a:lnTo>
                <a:cubicBezTo>
                  <a:pt x="2882900" y="1375021"/>
                  <a:pt x="2772021" y="1485900"/>
                  <a:pt x="2635245" y="1485900"/>
                </a:cubicBezTo>
                <a:lnTo>
                  <a:pt x="247655" y="1485900"/>
                </a:lnTo>
                <a:cubicBezTo>
                  <a:pt x="110879" y="1485900"/>
                  <a:pt x="0" y="1375021"/>
                  <a:pt x="0" y="1238245"/>
                </a:cubicBezTo>
                <a:lnTo>
                  <a:pt x="0" y="247655"/>
                </a:lnTo>
                <a:cubicBezTo>
                  <a:pt x="0" y="110879"/>
                  <a:pt x="110879" y="0"/>
                  <a:pt x="24765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D72283B-DEAE-9ECA-7580-92660262F4F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56150" y="962025"/>
            <a:ext cx="2687750" cy="1826583"/>
          </a:xfrm>
          <a:custGeom>
            <a:avLst/>
            <a:gdLst>
              <a:gd name="connsiteX0" fmla="*/ 405915 w 3583666"/>
              <a:gd name="connsiteY0" fmla="*/ 0 h 2435444"/>
              <a:gd name="connsiteX1" fmla="*/ 3177751 w 3583666"/>
              <a:gd name="connsiteY1" fmla="*/ 0 h 2435444"/>
              <a:gd name="connsiteX2" fmla="*/ 3583666 w 3583666"/>
              <a:gd name="connsiteY2" fmla="*/ 405915 h 2435444"/>
              <a:gd name="connsiteX3" fmla="*/ 3583666 w 3583666"/>
              <a:gd name="connsiteY3" fmla="*/ 2029529 h 2435444"/>
              <a:gd name="connsiteX4" fmla="*/ 3177751 w 3583666"/>
              <a:gd name="connsiteY4" fmla="*/ 2435444 h 2435444"/>
              <a:gd name="connsiteX5" fmla="*/ 405915 w 3583666"/>
              <a:gd name="connsiteY5" fmla="*/ 2435444 h 2435444"/>
              <a:gd name="connsiteX6" fmla="*/ 0 w 3583666"/>
              <a:gd name="connsiteY6" fmla="*/ 2029529 h 2435444"/>
              <a:gd name="connsiteX7" fmla="*/ 0 w 3583666"/>
              <a:gd name="connsiteY7" fmla="*/ 405915 h 2435444"/>
              <a:gd name="connsiteX8" fmla="*/ 405915 w 3583666"/>
              <a:gd name="connsiteY8" fmla="*/ 0 h 2435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83666" h="2435444">
                <a:moveTo>
                  <a:pt x="405915" y="0"/>
                </a:moveTo>
                <a:lnTo>
                  <a:pt x="3177751" y="0"/>
                </a:lnTo>
                <a:cubicBezTo>
                  <a:pt x="3401932" y="0"/>
                  <a:pt x="3583666" y="181734"/>
                  <a:pt x="3583666" y="405915"/>
                </a:cubicBezTo>
                <a:lnTo>
                  <a:pt x="3583666" y="2029529"/>
                </a:lnTo>
                <a:cubicBezTo>
                  <a:pt x="3583666" y="2253710"/>
                  <a:pt x="3401932" y="2435444"/>
                  <a:pt x="3177751" y="2435444"/>
                </a:cubicBezTo>
                <a:lnTo>
                  <a:pt x="405915" y="2435444"/>
                </a:lnTo>
                <a:cubicBezTo>
                  <a:pt x="181734" y="2435444"/>
                  <a:pt x="0" y="2253710"/>
                  <a:pt x="0" y="2029529"/>
                </a:cubicBezTo>
                <a:lnTo>
                  <a:pt x="0" y="405915"/>
                </a:lnTo>
                <a:cubicBezTo>
                  <a:pt x="0" y="181734"/>
                  <a:pt x="181734" y="0"/>
                  <a:pt x="40591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7563253-C1F2-C581-053F-7F1824AF3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2610860-5A68-5711-1C5B-3CBBE8C0AC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6CF140B9-4771-15D4-8DC0-58370BC9E5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0100" y="2996804"/>
            <a:ext cx="7986713" cy="14108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BAC3CF9-250E-7BD3-EDE1-2766FD3502A4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976EA910-536E-4162-E69B-DEB2B90AA0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0"/>
            <a:ext cx="258321" cy="155938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00610309-9551-1CE1-AD91-3675594C7060}"/>
              </a:ext>
            </a:extLst>
          </p:cNvPr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0763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665BE3E-8197-0814-C752-AAB127F614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7039" y="2261265"/>
            <a:ext cx="1622529" cy="1465446"/>
          </a:xfrm>
          <a:custGeom>
            <a:avLst/>
            <a:gdLst>
              <a:gd name="connsiteX0" fmla="*/ 325661 w 2163372"/>
              <a:gd name="connsiteY0" fmla="*/ 0 h 1953928"/>
              <a:gd name="connsiteX1" fmla="*/ 1837711 w 2163372"/>
              <a:gd name="connsiteY1" fmla="*/ 0 h 1953928"/>
              <a:gd name="connsiteX2" fmla="*/ 2163372 w 2163372"/>
              <a:gd name="connsiteY2" fmla="*/ 325661 h 1953928"/>
              <a:gd name="connsiteX3" fmla="*/ 2163372 w 2163372"/>
              <a:gd name="connsiteY3" fmla="*/ 1628267 h 1953928"/>
              <a:gd name="connsiteX4" fmla="*/ 1837711 w 2163372"/>
              <a:gd name="connsiteY4" fmla="*/ 1953928 h 1953928"/>
              <a:gd name="connsiteX5" fmla="*/ 325661 w 2163372"/>
              <a:gd name="connsiteY5" fmla="*/ 1953928 h 1953928"/>
              <a:gd name="connsiteX6" fmla="*/ 0 w 2163372"/>
              <a:gd name="connsiteY6" fmla="*/ 1628267 h 1953928"/>
              <a:gd name="connsiteX7" fmla="*/ 0 w 2163372"/>
              <a:gd name="connsiteY7" fmla="*/ 325661 h 1953928"/>
              <a:gd name="connsiteX8" fmla="*/ 325661 w 2163372"/>
              <a:gd name="connsiteY8" fmla="*/ 0 h 1953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3372" h="1953928">
                <a:moveTo>
                  <a:pt x="325661" y="0"/>
                </a:moveTo>
                <a:lnTo>
                  <a:pt x="1837711" y="0"/>
                </a:lnTo>
                <a:cubicBezTo>
                  <a:pt x="2017569" y="0"/>
                  <a:pt x="2163372" y="145803"/>
                  <a:pt x="2163372" y="325661"/>
                </a:cubicBezTo>
                <a:lnTo>
                  <a:pt x="2163372" y="1628267"/>
                </a:lnTo>
                <a:cubicBezTo>
                  <a:pt x="2163372" y="1808125"/>
                  <a:pt x="2017569" y="1953928"/>
                  <a:pt x="1837711" y="1953928"/>
                </a:cubicBezTo>
                <a:lnTo>
                  <a:pt x="325661" y="1953928"/>
                </a:lnTo>
                <a:cubicBezTo>
                  <a:pt x="145803" y="1953928"/>
                  <a:pt x="0" y="1808125"/>
                  <a:pt x="0" y="1628267"/>
                </a:cubicBezTo>
                <a:lnTo>
                  <a:pt x="0" y="325661"/>
                </a:lnTo>
                <a:cubicBezTo>
                  <a:pt x="0" y="145803"/>
                  <a:pt x="145803" y="0"/>
                  <a:pt x="32566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algn="ctr">
              <a:defRPr sz="1350"/>
            </a:lvl1pPr>
          </a:lstStyle>
          <a:p>
            <a:endParaRPr lang="en-ID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063867A-B990-B4FC-FA12-302BC0F684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76775" y="2261265"/>
            <a:ext cx="1622529" cy="1465446"/>
          </a:xfrm>
          <a:custGeom>
            <a:avLst/>
            <a:gdLst>
              <a:gd name="connsiteX0" fmla="*/ 325661 w 2163372"/>
              <a:gd name="connsiteY0" fmla="*/ 0 h 1953928"/>
              <a:gd name="connsiteX1" fmla="*/ 1837711 w 2163372"/>
              <a:gd name="connsiteY1" fmla="*/ 0 h 1953928"/>
              <a:gd name="connsiteX2" fmla="*/ 2163372 w 2163372"/>
              <a:gd name="connsiteY2" fmla="*/ 325661 h 1953928"/>
              <a:gd name="connsiteX3" fmla="*/ 2163372 w 2163372"/>
              <a:gd name="connsiteY3" fmla="*/ 1628267 h 1953928"/>
              <a:gd name="connsiteX4" fmla="*/ 1837711 w 2163372"/>
              <a:gd name="connsiteY4" fmla="*/ 1953928 h 1953928"/>
              <a:gd name="connsiteX5" fmla="*/ 325661 w 2163372"/>
              <a:gd name="connsiteY5" fmla="*/ 1953928 h 1953928"/>
              <a:gd name="connsiteX6" fmla="*/ 0 w 2163372"/>
              <a:gd name="connsiteY6" fmla="*/ 1628267 h 1953928"/>
              <a:gd name="connsiteX7" fmla="*/ 0 w 2163372"/>
              <a:gd name="connsiteY7" fmla="*/ 325661 h 1953928"/>
              <a:gd name="connsiteX8" fmla="*/ 325661 w 2163372"/>
              <a:gd name="connsiteY8" fmla="*/ 0 h 1953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3372" h="1953928">
                <a:moveTo>
                  <a:pt x="325661" y="0"/>
                </a:moveTo>
                <a:lnTo>
                  <a:pt x="1837711" y="0"/>
                </a:lnTo>
                <a:cubicBezTo>
                  <a:pt x="2017569" y="0"/>
                  <a:pt x="2163372" y="145803"/>
                  <a:pt x="2163372" y="325661"/>
                </a:cubicBezTo>
                <a:lnTo>
                  <a:pt x="2163372" y="1628267"/>
                </a:lnTo>
                <a:cubicBezTo>
                  <a:pt x="2163372" y="1808125"/>
                  <a:pt x="2017569" y="1953928"/>
                  <a:pt x="1837711" y="1953928"/>
                </a:cubicBezTo>
                <a:lnTo>
                  <a:pt x="325661" y="1953928"/>
                </a:lnTo>
                <a:cubicBezTo>
                  <a:pt x="145803" y="1953928"/>
                  <a:pt x="0" y="1808125"/>
                  <a:pt x="0" y="1628267"/>
                </a:cubicBezTo>
                <a:lnTo>
                  <a:pt x="0" y="325661"/>
                </a:lnTo>
                <a:cubicBezTo>
                  <a:pt x="0" y="145803"/>
                  <a:pt x="145803" y="0"/>
                  <a:pt x="32566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algn="ctr">
              <a:defRPr sz="1350"/>
            </a:lvl1pPr>
          </a:lstStyle>
          <a:p>
            <a:endParaRPr lang="en-ID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0A7BF11-9669-B8EA-147E-6E9DF75AD8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50604" y="2261265"/>
            <a:ext cx="1622529" cy="1465446"/>
          </a:xfrm>
          <a:custGeom>
            <a:avLst/>
            <a:gdLst>
              <a:gd name="connsiteX0" fmla="*/ 325661 w 2163372"/>
              <a:gd name="connsiteY0" fmla="*/ 0 h 1953928"/>
              <a:gd name="connsiteX1" fmla="*/ 1837711 w 2163372"/>
              <a:gd name="connsiteY1" fmla="*/ 0 h 1953928"/>
              <a:gd name="connsiteX2" fmla="*/ 2163372 w 2163372"/>
              <a:gd name="connsiteY2" fmla="*/ 325661 h 1953928"/>
              <a:gd name="connsiteX3" fmla="*/ 2163372 w 2163372"/>
              <a:gd name="connsiteY3" fmla="*/ 1628267 h 1953928"/>
              <a:gd name="connsiteX4" fmla="*/ 1837711 w 2163372"/>
              <a:gd name="connsiteY4" fmla="*/ 1953928 h 1953928"/>
              <a:gd name="connsiteX5" fmla="*/ 325661 w 2163372"/>
              <a:gd name="connsiteY5" fmla="*/ 1953928 h 1953928"/>
              <a:gd name="connsiteX6" fmla="*/ 0 w 2163372"/>
              <a:gd name="connsiteY6" fmla="*/ 1628267 h 1953928"/>
              <a:gd name="connsiteX7" fmla="*/ 0 w 2163372"/>
              <a:gd name="connsiteY7" fmla="*/ 325661 h 1953928"/>
              <a:gd name="connsiteX8" fmla="*/ 325661 w 2163372"/>
              <a:gd name="connsiteY8" fmla="*/ 0 h 1953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3372" h="1953928">
                <a:moveTo>
                  <a:pt x="325661" y="0"/>
                </a:moveTo>
                <a:lnTo>
                  <a:pt x="1837711" y="0"/>
                </a:lnTo>
                <a:cubicBezTo>
                  <a:pt x="2017569" y="0"/>
                  <a:pt x="2163372" y="145803"/>
                  <a:pt x="2163372" y="325661"/>
                </a:cubicBezTo>
                <a:lnTo>
                  <a:pt x="2163372" y="1628267"/>
                </a:lnTo>
                <a:cubicBezTo>
                  <a:pt x="2163372" y="1808125"/>
                  <a:pt x="2017569" y="1953928"/>
                  <a:pt x="1837711" y="1953928"/>
                </a:cubicBezTo>
                <a:lnTo>
                  <a:pt x="325661" y="1953928"/>
                </a:lnTo>
                <a:cubicBezTo>
                  <a:pt x="145803" y="1953928"/>
                  <a:pt x="0" y="1808125"/>
                  <a:pt x="0" y="1628267"/>
                </a:cubicBezTo>
                <a:lnTo>
                  <a:pt x="0" y="325661"/>
                </a:lnTo>
                <a:cubicBezTo>
                  <a:pt x="0" y="145803"/>
                  <a:pt x="145803" y="0"/>
                  <a:pt x="32566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algn="ctr">
              <a:defRPr sz="1350"/>
            </a:lvl1pPr>
          </a:lstStyle>
          <a:p>
            <a:endParaRPr lang="en-ID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FCE5052-48ED-5D12-B3C4-750DCA9F87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36249" y="2261265"/>
            <a:ext cx="1622529" cy="1465446"/>
          </a:xfrm>
          <a:custGeom>
            <a:avLst/>
            <a:gdLst>
              <a:gd name="connsiteX0" fmla="*/ 325661 w 2163372"/>
              <a:gd name="connsiteY0" fmla="*/ 0 h 1953928"/>
              <a:gd name="connsiteX1" fmla="*/ 1837711 w 2163372"/>
              <a:gd name="connsiteY1" fmla="*/ 0 h 1953928"/>
              <a:gd name="connsiteX2" fmla="*/ 2163372 w 2163372"/>
              <a:gd name="connsiteY2" fmla="*/ 325661 h 1953928"/>
              <a:gd name="connsiteX3" fmla="*/ 2163372 w 2163372"/>
              <a:gd name="connsiteY3" fmla="*/ 1628267 h 1953928"/>
              <a:gd name="connsiteX4" fmla="*/ 1837711 w 2163372"/>
              <a:gd name="connsiteY4" fmla="*/ 1953928 h 1953928"/>
              <a:gd name="connsiteX5" fmla="*/ 325661 w 2163372"/>
              <a:gd name="connsiteY5" fmla="*/ 1953928 h 1953928"/>
              <a:gd name="connsiteX6" fmla="*/ 0 w 2163372"/>
              <a:gd name="connsiteY6" fmla="*/ 1628267 h 1953928"/>
              <a:gd name="connsiteX7" fmla="*/ 0 w 2163372"/>
              <a:gd name="connsiteY7" fmla="*/ 325661 h 1953928"/>
              <a:gd name="connsiteX8" fmla="*/ 325661 w 2163372"/>
              <a:gd name="connsiteY8" fmla="*/ 0 h 1953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3372" h="1953928">
                <a:moveTo>
                  <a:pt x="325661" y="0"/>
                </a:moveTo>
                <a:lnTo>
                  <a:pt x="1837711" y="0"/>
                </a:lnTo>
                <a:cubicBezTo>
                  <a:pt x="2017569" y="0"/>
                  <a:pt x="2163372" y="145803"/>
                  <a:pt x="2163372" y="325661"/>
                </a:cubicBezTo>
                <a:lnTo>
                  <a:pt x="2163372" y="1628267"/>
                </a:lnTo>
                <a:cubicBezTo>
                  <a:pt x="2163372" y="1808125"/>
                  <a:pt x="2017569" y="1953928"/>
                  <a:pt x="1837711" y="1953928"/>
                </a:cubicBezTo>
                <a:lnTo>
                  <a:pt x="325661" y="1953928"/>
                </a:lnTo>
                <a:cubicBezTo>
                  <a:pt x="145803" y="1953928"/>
                  <a:pt x="0" y="1808125"/>
                  <a:pt x="0" y="1628267"/>
                </a:cubicBezTo>
                <a:lnTo>
                  <a:pt x="0" y="325661"/>
                </a:lnTo>
                <a:cubicBezTo>
                  <a:pt x="0" y="145803"/>
                  <a:pt x="145803" y="0"/>
                  <a:pt x="32566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algn="ctr">
              <a:defRPr sz="1350"/>
            </a:lvl1pPr>
          </a:lstStyle>
          <a:p>
            <a:endParaRPr lang="en-ID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B263EBE-F38D-720D-2476-DFDC28B05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816DD98-A5E6-BCC5-9658-CA8B49D342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  <p:sp>
        <p:nvSpPr>
          <p:cNvPr id="11" name="Marcador de texto 18">
            <a:extLst>
              <a:ext uri="{FF2B5EF4-FFF2-40B4-BE49-F238E27FC236}">
                <a16:creationId xmlns:a16="http://schemas.microsoft.com/office/drawing/2014/main" id="{2061219D-B09F-526C-8C3E-2289C3DCA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0525" y="246460"/>
            <a:ext cx="3786188" cy="8298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00E6B5"/>
                </a:solidFill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62D12A1-008E-46C3-349A-19719898E74E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F46A04D2-9EA7-B558-D52F-AF87C82333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0"/>
            <a:ext cx="258321" cy="155938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F025D270-4A50-09E5-C97B-01C74758299F}"/>
              </a:ext>
            </a:extLst>
          </p:cNvPr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971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D713905-B8A8-57F1-3708-E752DFF479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685" y="951310"/>
            <a:ext cx="3780234" cy="3240881"/>
          </a:xfrm>
          <a:custGeom>
            <a:avLst/>
            <a:gdLst>
              <a:gd name="connsiteX0" fmla="*/ 456230 w 5040312"/>
              <a:gd name="connsiteY0" fmla="*/ 0 h 4321175"/>
              <a:gd name="connsiteX1" fmla="*/ 4584082 w 5040312"/>
              <a:gd name="connsiteY1" fmla="*/ 0 h 4321175"/>
              <a:gd name="connsiteX2" fmla="*/ 5040312 w 5040312"/>
              <a:gd name="connsiteY2" fmla="*/ 456230 h 4321175"/>
              <a:gd name="connsiteX3" fmla="*/ 5040312 w 5040312"/>
              <a:gd name="connsiteY3" fmla="*/ 3864945 h 4321175"/>
              <a:gd name="connsiteX4" fmla="*/ 4584082 w 5040312"/>
              <a:gd name="connsiteY4" fmla="*/ 4321175 h 4321175"/>
              <a:gd name="connsiteX5" fmla="*/ 456230 w 5040312"/>
              <a:gd name="connsiteY5" fmla="*/ 4321175 h 4321175"/>
              <a:gd name="connsiteX6" fmla="*/ 0 w 5040312"/>
              <a:gd name="connsiteY6" fmla="*/ 3864945 h 4321175"/>
              <a:gd name="connsiteX7" fmla="*/ 0 w 5040312"/>
              <a:gd name="connsiteY7" fmla="*/ 456230 h 4321175"/>
              <a:gd name="connsiteX8" fmla="*/ 456230 w 5040312"/>
              <a:gd name="connsiteY8" fmla="*/ 0 h 432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0312" h="4321175">
                <a:moveTo>
                  <a:pt x="456230" y="0"/>
                </a:moveTo>
                <a:lnTo>
                  <a:pt x="4584082" y="0"/>
                </a:lnTo>
                <a:cubicBezTo>
                  <a:pt x="4836051" y="0"/>
                  <a:pt x="5040312" y="204261"/>
                  <a:pt x="5040312" y="456230"/>
                </a:cubicBezTo>
                <a:lnTo>
                  <a:pt x="5040312" y="3864945"/>
                </a:lnTo>
                <a:cubicBezTo>
                  <a:pt x="5040312" y="4116914"/>
                  <a:pt x="4836051" y="4321175"/>
                  <a:pt x="4584082" y="4321175"/>
                </a:cubicBezTo>
                <a:lnTo>
                  <a:pt x="456230" y="4321175"/>
                </a:lnTo>
                <a:cubicBezTo>
                  <a:pt x="204261" y="4321175"/>
                  <a:pt x="0" y="4116914"/>
                  <a:pt x="0" y="3864945"/>
                </a:cubicBezTo>
                <a:lnTo>
                  <a:pt x="0" y="456230"/>
                </a:lnTo>
                <a:cubicBezTo>
                  <a:pt x="0" y="204261"/>
                  <a:pt x="204261" y="0"/>
                  <a:pt x="45623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E4E66E4-2210-C29A-0B59-DF388AD1CF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4B6E31B-310D-28AE-ED6C-F9842ED4B4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5F598DB3-574C-9D39-CAEF-4EA9C94F7C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70823" y="951310"/>
            <a:ext cx="4045744" cy="32408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endParaRPr lang="es-ES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B3933C0-5287-044D-0DF3-A182FC19B5B6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510868FB-CDA1-B637-5566-CCA55F4D52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0"/>
            <a:ext cx="258321" cy="155938"/>
          </a:xfrm>
          <a:prstGeom prst="rect">
            <a:avLst/>
          </a:prstGeom>
        </p:spPr>
      </p:pic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80D9E5F4-A175-7AED-3F19-9F13ECF11F30}"/>
              </a:ext>
            </a:extLst>
          </p:cNvPr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14324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A1CFD4D-6712-EACA-BF44-0D7DE68999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0101" y="1870765"/>
            <a:ext cx="1202636" cy="1202636"/>
          </a:xfrm>
          <a:custGeom>
            <a:avLst/>
            <a:gdLst>
              <a:gd name="connsiteX0" fmla="*/ 267258 w 1603514"/>
              <a:gd name="connsiteY0" fmla="*/ 0 h 1603514"/>
              <a:gd name="connsiteX1" fmla="*/ 1336256 w 1603514"/>
              <a:gd name="connsiteY1" fmla="*/ 0 h 1603514"/>
              <a:gd name="connsiteX2" fmla="*/ 1603514 w 1603514"/>
              <a:gd name="connsiteY2" fmla="*/ 267258 h 1603514"/>
              <a:gd name="connsiteX3" fmla="*/ 1603514 w 1603514"/>
              <a:gd name="connsiteY3" fmla="*/ 1336256 h 1603514"/>
              <a:gd name="connsiteX4" fmla="*/ 1336256 w 1603514"/>
              <a:gd name="connsiteY4" fmla="*/ 1603514 h 1603514"/>
              <a:gd name="connsiteX5" fmla="*/ 267258 w 1603514"/>
              <a:gd name="connsiteY5" fmla="*/ 1603514 h 1603514"/>
              <a:gd name="connsiteX6" fmla="*/ 0 w 1603514"/>
              <a:gd name="connsiteY6" fmla="*/ 1336256 h 1603514"/>
              <a:gd name="connsiteX7" fmla="*/ 0 w 1603514"/>
              <a:gd name="connsiteY7" fmla="*/ 267258 h 1603514"/>
              <a:gd name="connsiteX8" fmla="*/ 267258 w 1603514"/>
              <a:gd name="connsiteY8" fmla="*/ 0 h 160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3514" h="1603514">
                <a:moveTo>
                  <a:pt x="267258" y="0"/>
                </a:moveTo>
                <a:lnTo>
                  <a:pt x="1336256" y="0"/>
                </a:lnTo>
                <a:cubicBezTo>
                  <a:pt x="1483859" y="0"/>
                  <a:pt x="1603514" y="119655"/>
                  <a:pt x="1603514" y="267258"/>
                </a:cubicBezTo>
                <a:lnTo>
                  <a:pt x="1603514" y="1336256"/>
                </a:lnTo>
                <a:cubicBezTo>
                  <a:pt x="1603514" y="1483859"/>
                  <a:pt x="1483859" y="1603514"/>
                  <a:pt x="1336256" y="1603514"/>
                </a:cubicBezTo>
                <a:lnTo>
                  <a:pt x="267258" y="1603514"/>
                </a:lnTo>
                <a:cubicBezTo>
                  <a:pt x="119655" y="1603514"/>
                  <a:pt x="0" y="1483859"/>
                  <a:pt x="0" y="1336256"/>
                </a:cubicBezTo>
                <a:lnTo>
                  <a:pt x="0" y="267258"/>
                </a:lnTo>
                <a:cubicBezTo>
                  <a:pt x="0" y="119655"/>
                  <a:pt x="119655" y="0"/>
                  <a:pt x="26725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6515354-06A3-D02C-6C90-5439F19D69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85076" y="1870765"/>
            <a:ext cx="1202636" cy="1202636"/>
          </a:xfrm>
          <a:custGeom>
            <a:avLst/>
            <a:gdLst>
              <a:gd name="connsiteX0" fmla="*/ 267258 w 1603514"/>
              <a:gd name="connsiteY0" fmla="*/ 0 h 1603514"/>
              <a:gd name="connsiteX1" fmla="*/ 1336256 w 1603514"/>
              <a:gd name="connsiteY1" fmla="*/ 0 h 1603514"/>
              <a:gd name="connsiteX2" fmla="*/ 1603514 w 1603514"/>
              <a:gd name="connsiteY2" fmla="*/ 267258 h 1603514"/>
              <a:gd name="connsiteX3" fmla="*/ 1603514 w 1603514"/>
              <a:gd name="connsiteY3" fmla="*/ 1336256 h 1603514"/>
              <a:gd name="connsiteX4" fmla="*/ 1336256 w 1603514"/>
              <a:gd name="connsiteY4" fmla="*/ 1603514 h 1603514"/>
              <a:gd name="connsiteX5" fmla="*/ 267258 w 1603514"/>
              <a:gd name="connsiteY5" fmla="*/ 1603514 h 1603514"/>
              <a:gd name="connsiteX6" fmla="*/ 0 w 1603514"/>
              <a:gd name="connsiteY6" fmla="*/ 1336256 h 1603514"/>
              <a:gd name="connsiteX7" fmla="*/ 0 w 1603514"/>
              <a:gd name="connsiteY7" fmla="*/ 267258 h 1603514"/>
              <a:gd name="connsiteX8" fmla="*/ 267258 w 1603514"/>
              <a:gd name="connsiteY8" fmla="*/ 0 h 160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3514" h="1603514">
                <a:moveTo>
                  <a:pt x="267258" y="0"/>
                </a:moveTo>
                <a:lnTo>
                  <a:pt x="1336256" y="0"/>
                </a:lnTo>
                <a:cubicBezTo>
                  <a:pt x="1483859" y="0"/>
                  <a:pt x="1603514" y="119655"/>
                  <a:pt x="1603514" y="267258"/>
                </a:cubicBezTo>
                <a:lnTo>
                  <a:pt x="1603514" y="1336256"/>
                </a:lnTo>
                <a:cubicBezTo>
                  <a:pt x="1603514" y="1483859"/>
                  <a:pt x="1483859" y="1603514"/>
                  <a:pt x="1336256" y="1603514"/>
                </a:cubicBezTo>
                <a:lnTo>
                  <a:pt x="267258" y="1603514"/>
                </a:lnTo>
                <a:cubicBezTo>
                  <a:pt x="119655" y="1603514"/>
                  <a:pt x="0" y="1483859"/>
                  <a:pt x="0" y="1336256"/>
                </a:cubicBezTo>
                <a:lnTo>
                  <a:pt x="0" y="267258"/>
                </a:lnTo>
                <a:cubicBezTo>
                  <a:pt x="0" y="119655"/>
                  <a:pt x="119655" y="0"/>
                  <a:pt x="26725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17B4E4B-7CDC-D1D0-B1F6-D3C4729251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70052" y="1870765"/>
            <a:ext cx="1202636" cy="1202636"/>
          </a:xfrm>
          <a:custGeom>
            <a:avLst/>
            <a:gdLst>
              <a:gd name="connsiteX0" fmla="*/ 267258 w 1603514"/>
              <a:gd name="connsiteY0" fmla="*/ 0 h 1603514"/>
              <a:gd name="connsiteX1" fmla="*/ 1336256 w 1603514"/>
              <a:gd name="connsiteY1" fmla="*/ 0 h 1603514"/>
              <a:gd name="connsiteX2" fmla="*/ 1603514 w 1603514"/>
              <a:gd name="connsiteY2" fmla="*/ 267258 h 1603514"/>
              <a:gd name="connsiteX3" fmla="*/ 1603514 w 1603514"/>
              <a:gd name="connsiteY3" fmla="*/ 1336256 h 1603514"/>
              <a:gd name="connsiteX4" fmla="*/ 1336256 w 1603514"/>
              <a:gd name="connsiteY4" fmla="*/ 1603514 h 1603514"/>
              <a:gd name="connsiteX5" fmla="*/ 267258 w 1603514"/>
              <a:gd name="connsiteY5" fmla="*/ 1603514 h 1603514"/>
              <a:gd name="connsiteX6" fmla="*/ 0 w 1603514"/>
              <a:gd name="connsiteY6" fmla="*/ 1336256 h 1603514"/>
              <a:gd name="connsiteX7" fmla="*/ 0 w 1603514"/>
              <a:gd name="connsiteY7" fmla="*/ 267258 h 1603514"/>
              <a:gd name="connsiteX8" fmla="*/ 267258 w 1603514"/>
              <a:gd name="connsiteY8" fmla="*/ 0 h 160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3514" h="1603514">
                <a:moveTo>
                  <a:pt x="267258" y="0"/>
                </a:moveTo>
                <a:lnTo>
                  <a:pt x="1336256" y="0"/>
                </a:lnTo>
                <a:cubicBezTo>
                  <a:pt x="1483859" y="0"/>
                  <a:pt x="1603514" y="119655"/>
                  <a:pt x="1603514" y="267258"/>
                </a:cubicBezTo>
                <a:lnTo>
                  <a:pt x="1603514" y="1336256"/>
                </a:lnTo>
                <a:cubicBezTo>
                  <a:pt x="1603514" y="1483859"/>
                  <a:pt x="1483859" y="1603514"/>
                  <a:pt x="1336256" y="1603514"/>
                </a:cubicBezTo>
                <a:lnTo>
                  <a:pt x="267258" y="1603514"/>
                </a:lnTo>
                <a:cubicBezTo>
                  <a:pt x="119655" y="1603514"/>
                  <a:pt x="0" y="1483859"/>
                  <a:pt x="0" y="1336256"/>
                </a:cubicBezTo>
                <a:lnTo>
                  <a:pt x="0" y="267258"/>
                </a:lnTo>
                <a:cubicBezTo>
                  <a:pt x="0" y="119655"/>
                  <a:pt x="119655" y="0"/>
                  <a:pt x="26725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88971E9-DB6B-A075-A56C-BA62BB53EA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55028" y="1870765"/>
            <a:ext cx="1202636" cy="1202636"/>
          </a:xfrm>
          <a:custGeom>
            <a:avLst/>
            <a:gdLst>
              <a:gd name="connsiteX0" fmla="*/ 267258 w 1603514"/>
              <a:gd name="connsiteY0" fmla="*/ 0 h 1603514"/>
              <a:gd name="connsiteX1" fmla="*/ 1336256 w 1603514"/>
              <a:gd name="connsiteY1" fmla="*/ 0 h 1603514"/>
              <a:gd name="connsiteX2" fmla="*/ 1603514 w 1603514"/>
              <a:gd name="connsiteY2" fmla="*/ 267258 h 1603514"/>
              <a:gd name="connsiteX3" fmla="*/ 1603514 w 1603514"/>
              <a:gd name="connsiteY3" fmla="*/ 1336256 h 1603514"/>
              <a:gd name="connsiteX4" fmla="*/ 1336256 w 1603514"/>
              <a:gd name="connsiteY4" fmla="*/ 1603514 h 1603514"/>
              <a:gd name="connsiteX5" fmla="*/ 267258 w 1603514"/>
              <a:gd name="connsiteY5" fmla="*/ 1603514 h 1603514"/>
              <a:gd name="connsiteX6" fmla="*/ 0 w 1603514"/>
              <a:gd name="connsiteY6" fmla="*/ 1336256 h 1603514"/>
              <a:gd name="connsiteX7" fmla="*/ 0 w 1603514"/>
              <a:gd name="connsiteY7" fmla="*/ 267258 h 1603514"/>
              <a:gd name="connsiteX8" fmla="*/ 267258 w 1603514"/>
              <a:gd name="connsiteY8" fmla="*/ 0 h 160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3514" h="1603514">
                <a:moveTo>
                  <a:pt x="267258" y="0"/>
                </a:moveTo>
                <a:lnTo>
                  <a:pt x="1336256" y="0"/>
                </a:lnTo>
                <a:cubicBezTo>
                  <a:pt x="1483859" y="0"/>
                  <a:pt x="1603514" y="119655"/>
                  <a:pt x="1603514" y="267258"/>
                </a:cubicBezTo>
                <a:lnTo>
                  <a:pt x="1603514" y="1336256"/>
                </a:lnTo>
                <a:cubicBezTo>
                  <a:pt x="1603514" y="1483859"/>
                  <a:pt x="1483859" y="1603514"/>
                  <a:pt x="1336256" y="1603514"/>
                </a:cubicBezTo>
                <a:lnTo>
                  <a:pt x="267258" y="1603514"/>
                </a:lnTo>
                <a:cubicBezTo>
                  <a:pt x="119655" y="1603514"/>
                  <a:pt x="0" y="1483859"/>
                  <a:pt x="0" y="1336256"/>
                </a:cubicBezTo>
                <a:lnTo>
                  <a:pt x="0" y="267258"/>
                </a:lnTo>
                <a:cubicBezTo>
                  <a:pt x="0" y="119655"/>
                  <a:pt x="119655" y="0"/>
                  <a:pt x="26725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70C994F-E565-AA2B-B6AA-5801784B2A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40002" y="1870765"/>
            <a:ext cx="1202636" cy="1202636"/>
          </a:xfrm>
          <a:custGeom>
            <a:avLst/>
            <a:gdLst>
              <a:gd name="connsiteX0" fmla="*/ 267258 w 1603514"/>
              <a:gd name="connsiteY0" fmla="*/ 0 h 1603514"/>
              <a:gd name="connsiteX1" fmla="*/ 1336256 w 1603514"/>
              <a:gd name="connsiteY1" fmla="*/ 0 h 1603514"/>
              <a:gd name="connsiteX2" fmla="*/ 1603514 w 1603514"/>
              <a:gd name="connsiteY2" fmla="*/ 267258 h 1603514"/>
              <a:gd name="connsiteX3" fmla="*/ 1603514 w 1603514"/>
              <a:gd name="connsiteY3" fmla="*/ 1336256 h 1603514"/>
              <a:gd name="connsiteX4" fmla="*/ 1336256 w 1603514"/>
              <a:gd name="connsiteY4" fmla="*/ 1603514 h 1603514"/>
              <a:gd name="connsiteX5" fmla="*/ 267258 w 1603514"/>
              <a:gd name="connsiteY5" fmla="*/ 1603514 h 1603514"/>
              <a:gd name="connsiteX6" fmla="*/ 0 w 1603514"/>
              <a:gd name="connsiteY6" fmla="*/ 1336256 h 1603514"/>
              <a:gd name="connsiteX7" fmla="*/ 0 w 1603514"/>
              <a:gd name="connsiteY7" fmla="*/ 267258 h 1603514"/>
              <a:gd name="connsiteX8" fmla="*/ 267258 w 1603514"/>
              <a:gd name="connsiteY8" fmla="*/ 0 h 160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3514" h="1603514">
                <a:moveTo>
                  <a:pt x="267258" y="0"/>
                </a:moveTo>
                <a:lnTo>
                  <a:pt x="1336256" y="0"/>
                </a:lnTo>
                <a:cubicBezTo>
                  <a:pt x="1483859" y="0"/>
                  <a:pt x="1603514" y="119655"/>
                  <a:pt x="1603514" y="267258"/>
                </a:cubicBezTo>
                <a:lnTo>
                  <a:pt x="1603514" y="1336256"/>
                </a:lnTo>
                <a:cubicBezTo>
                  <a:pt x="1603514" y="1483859"/>
                  <a:pt x="1483859" y="1603514"/>
                  <a:pt x="1336256" y="1603514"/>
                </a:cubicBezTo>
                <a:lnTo>
                  <a:pt x="267258" y="1603514"/>
                </a:lnTo>
                <a:cubicBezTo>
                  <a:pt x="119655" y="1603514"/>
                  <a:pt x="0" y="1483859"/>
                  <a:pt x="0" y="1336256"/>
                </a:cubicBezTo>
                <a:lnTo>
                  <a:pt x="0" y="267258"/>
                </a:lnTo>
                <a:cubicBezTo>
                  <a:pt x="0" y="119655"/>
                  <a:pt x="119655" y="0"/>
                  <a:pt x="26725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D36E1E5-65A5-0D7D-CD10-78CFD3E4A38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5865" y="3461941"/>
            <a:ext cx="7576772" cy="1202636"/>
          </a:xfrm>
          <a:custGeom>
            <a:avLst/>
            <a:gdLst>
              <a:gd name="connsiteX0" fmla="*/ 267258 w 10102363"/>
              <a:gd name="connsiteY0" fmla="*/ 0 h 1603514"/>
              <a:gd name="connsiteX1" fmla="*/ 9835105 w 10102363"/>
              <a:gd name="connsiteY1" fmla="*/ 0 h 1603514"/>
              <a:gd name="connsiteX2" fmla="*/ 10102363 w 10102363"/>
              <a:gd name="connsiteY2" fmla="*/ 267258 h 1603514"/>
              <a:gd name="connsiteX3" fmla="*/ 10102363 w 10102363"/>
              <a:gd name="connsiteY3" fmla="*/ 1336256 h 1603514"/>
              <a:gd name="connsiteX4" fmla="*/ 9835105 w 10102363"/>
              <a:gd name="connsiteY4" fmla="*/ 1603514 h 1603514"/>
              <a:gd name="connsiteX5" fmla="*/ 267258 w 10102363"/>
              <a:gd name="connsiteY5" fmla="*/ 1603514 h 1603514"/>
              <a:gd name="connsiteX6" fmla="*/ 0 w 10102363"/>
              <a:gd name="connsiteY6" fmla="*/ 1336256 h 1603514"/>
              <a:gd name="connsiteX7" fmla="*/ 0 w 10102363"/>
              <a:gd name="connsiteY7" fmla="*/ 267258 h 1603514"/>
              <a:gd name="connsiteX8" fmla="*/ 267258 w 10102363"/>
              <a:gd name="connsiteY8" fmla="*/ 0 h 160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02363" h="1603514">
                <a:moveTo>
                  <a:pt x="267258" y="0"/>
                </a:moveTo>
                <a:lnTo>
                  <a:pt x="9835105" y="0"/>
                </a:lnTo>
                <a:cubicBezTo>
                  <a:pt x="9982708" y="0"/>
                  <a:pt x="10102363" y="119655"/>
                  <a:pt x="10102363" y="267258"/>
                </a:cubicBezTo>
                <a:lnTo>
                  <a:pt x="10102363" y="1336256"/>
                </a:lnTo>
                <a:cubicBezTo>
                  <a:pt x="10102363" y="1483859"/>
                  <a:pt x="9982708" y="1603514"/>
                  <a:pt x="9835105" y="1603514"/>
                </a:cubicBezTo>
                <a:lnTo>
                  <a:pt x="267258" y="1603514"/>
                </a:lnTo>
                <a:cubicBezTo>
                  <a:pt x="119655" y="1603514"/>
                  <a:pt x="0" y="1483859"/>
                  <a:pt x="0" y="1336256"/>
                </a:cubicBezTo>
                <a:lnTo>
                  <a:pt x="0" y="267258"/>
                </a:lnTo>
                <a:cubicBezTo>
                  <a:pt x="0" y="119655"/>
                  <a:pt x="119655" y="0"/>
                  <a:pt x="26725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30FE825-AA8A-16A1-02CF-F011A4AD08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5E5FBF0-90B5-3E92-2DF6-39EB306721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  <p:sp>
        <p:nvSpPr>
          <p:cNvPr id="7" name="Marcador de texto 18">
            <a:extLst>
              <a:ext uri="{FF2B5EF4-FFF2-40B4-BE49-F238E27FC236}">
                <a16:creationId xmlns:a16="http://schemas.microsoft.com/office/drawing/2014/main" id="{FC0E82BE-7620-1FAA-A428-7A926E81F42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0525" y="246460"/>
            <a:ext cx="3786188" cy="8298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00E6B5"/>
                </a:solidFill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4D871F8-B9AA-996C-0958-B291237F3494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9521F6F5-EDA7-260B-5C26-212FF30590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0"/>
            <a:ext cx="258321" cy="155938"/>
          </a:xfrm>
          <a:prstGeom prst="rect">
            <a:avLst/>
          </a:prstGeom>
        </p:spPr>
      </p:pic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2DEAE6BE-B47C-1319-ACF2-21ACC7713E6B}"/>
              </a:ext>
            </a:extLst>
          </p:cNvPr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96522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178EB34-D888-A58C-1522-B51448F852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70020" y="2400300"/>
            <a:ext cx="5173980" cy="2743200"/>
          </a:xfrm>
          <a:custGeom>
            <a:avLst/>
            <a:gdLst>
              <a:gd name="connsiteX0" fmla="*/ 609612 w 6898640"/>
              <a:gd name="connsiteY0" fmla="*/ 0 h 3657600"/>
              <a:gd name="connsiteX1" fmla="*/ 6898640 w 6898640"/>
              <a:gd name="connsiteY1" fmla="*/ 0 h 3657600"/>
              <a:gd name="connsiteX2" fmla="*/ 6898640 w 6898640"/>
              <a:gd name="connsiteY2" fmla="*/ 3657600 h 3657600"/>
              <a:gd name="connsiteX3" fmla="*/ 0 w 6898640"/>
              <a:gd name="connsiteY3" fmla="*/ 3657600 h 3657600"/>
              <a:gd name="connsiteX4" fmla="*/ 0 w 6898640"/>
              <a:gd name="connsiteY4" fmla="*/ 609612 h 3657600"/>
              <a:gd name="connsiteX5" fmla="*/ 609612 w 6898640"/>
              <a:gd name="connsiteY5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98640" h="3657600">
                <a:moveTo>
                  <a:pt x="609612" y="0"/>
                </a:moveTo>
                <a:lnTo>
                  <a:pt x="6898640" y="0"/>
                </a:lnTo>
                <a:lnTo>
                  <a:pt x="6898640" y="3657600"/>
                </a:lnTo>
                <a:lnTo>
                  <a:pt x="0" y="3657600"/>
                </a:lnTo>
                <a:lnTo>
                  <a:pt x="0" y="609612"/>
                </a:lnTo>
                <a:cubicBezTo>
                  <a:pt x="0" y="272933"/>
                  <a:pt x="272933" y="0"/>
                  <a:pt x="609612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5" name="Marcador de texto 18">
            <a:extLst>
              <a:ext uri="{FF2B5EF4-FFF2-40B4-BE49-F238E27FC236}">
                <a16:creationId xmlns:a16="http://schemas.microsoft.com/office/drawing/2014/main" id="{8BB64AF8-FEE7-51BB-D67E-5BC295EC41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0525" y="246460"/>
            <a:ext cx="8147685" cy="8298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00E6B5"/>
                </a:solidFill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C38BE98C-411A-FC91-34BF-613AAC9A78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0525" y="1364219"/>
            <a:ext cx="3059049" cy="3038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327139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18D6B9-3633-D647-3B6B-416AEE2135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27533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E279F6-0A6F-ECC1-26C1-7AA2CEA60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9F1FA8-BC15-6899-F60B-30ABB23A3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59DA79E-7153-E8E2-28A2-1F0234F7F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BF8EEC9-53E4-05AA-2000-0DC1D6FFE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20A3FA2-B750-8C89-4EB9-8384DCF0BB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D4959D7-71D7-2039-D61F-DF7F30ACE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02C6-6F41-0044-8DE0-B59DC6C666F1}" type="datetimeFigureOut">
              <a:rPr lang="es-ES" smtClean="0"/>
              <a:t>26/11/2024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657334E-0B15-4E3D-1822-1BCA1E349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14F6F33-1DE9-3EF2-F514-FF3D22B9F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B05E-C98C-064F-8AE1-4F4F0BBEDF98}" type="slidenum">
              <a:rPr lang="es-ES" smtClean="0"/>
              <a:t>‹Nº›</a:t>
            </a:fld>
            <a:endParaRPr lang="es-E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2042D73-F252-B47B-61FF-30B77C8093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26A0FF69-F372-5CB2-87EF-713AE848A24E}"/>
              </a:ext>
            </a:extLst>
          </p:cNvPr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43690CD-D393-ED20-0AD1-AE14BB8AEDCA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750" b="1" dirty="0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dirty="0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63DC5D84-E55E-1D3A-B908-9020C1D067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0"/>
            <a:ext cx="258321" cy="1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564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852039B-9A9F-644A-AC59-D48EDD1C67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C39B764-D099-951D-7D9F-682994E2D9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64A65D90-8178-99C4-FF99-3516EBDD2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7" y="346283"/>
            <a:ext cx="8551567" cy="73748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>
                <a:solidFill>
                  <a:srgbClr val="00E6B5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20" name="Marcador de texto 3">
            <a:extLst>
              <a:ext uri="{FF2B5EF4-FFF2-40B4-BE49-F238E27FC236}">
                <a16:creationId xmlns:a16="http://schemas.microsoft.com/office/drawing/2014/main" id="{3C70E749-F02B-8C5F-96D5-C2FF22D492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6668" y="1202676"/>
            <a:ext cx="3963873" cy="3225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200">
                <a:solidFill>
                  <a:srgbClr val="1F436D"/>
                </a:solidFill>
              </a:defRPr>
            </a:lvl1pPr>
            <a:lvl2pPr marL="342892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2pPr>
            <a:lvl3pPr marL="685783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3pPr>
            <a:lvl4pPr marL="1028675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4pPr>
            <a:lvl5pPr marL="1371566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5pPr>
            <a:lvl6pPr marL="1714457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6pPr>
            <a:lvl7pPr marL="2057348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7pPr>
            <a:lvl8pPr marL="2400240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8pPr>
            <a:lvl9pPr marL="2743132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9pPr>
          </a:lstStyle>
          <a:p>
            <a:pPr lvl="0"/>
            <a:endParaRPr lang="en-US" noProof="0" dirty="0"/>
          </a:p>
        </p:txBody>
      </p:sp>
      <p:sp>
        <p:nvSpPr>
          <p:cNvPr id="21" name="Marcador de texto 3">
            <a:extLst>
              <a:ext uri="{FF2B5EF4-FFF2-40B4-BE49-F238E27FC236}">
                <a16:creationId xmlns:a16="http://schemas.microsoft.com/office/drawing/2014/main" id="{9D52A446-957D-F579-BF7D-E5507507B2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23461" y="1202915"/>
            <a:ext cx="3963873" cy="3225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200">
                <a:solidFill>
                  <a:srgbClr val="1F436D"/>
                </a:solidFill>
              </a:defRPr>
            </a:lvl1pPr>
            <a:lvl2pPr marL="342892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2pPr>
            <a:lvl3pPr marL="685783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3pPr>
            <a:lvl4pPr marL="1028675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4pPr>
            <a:lvl5pPr marL="1371566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5pPr>
            <a:lvl6pPr marL="1714457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6pPr>
            <a:lvl7pPr marL="2057348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7pPr>
            <a:lvl8pPr marL="2400240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8pPr>
            <a:lvl9pPr marL="2743132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9pPr>
          </a:lstStyle>
          <a:p>
            <a:pPr lvl="0"/>
            <a:endParaRPr lang="en-US" noProof="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C0C9B2F-5614-C723-2D11-A2D542B4AF11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C919FA39-2AC0-E3C2-7148-3D0D065666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0"/>
            <a:ext cx="258321" cy="155938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C86FD133-0A76-D143-6FF7-B7BCCAE072A6}"/>
              </a:ext>
            </a:extLst>
          </p:cNvPr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6679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15653FB4-21D9-784C-7F9C-EF89BAFE74D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56847" y="816428"/>
            <a:ext cx="4329953" cy="3505201"/>
          </a:xfrm>
          <a:prstGeom prst="roundRect">
            <a:avLst>
              <a:gd name="adj" fmla="val 4245"/>
            </a:avLst>
          </a:prstGeom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sz="900" dirty="0">
                <a:latin typeface="Roboto" panose="02000000000000000000" pitchFamily="2" charset="0"/>
                <a:ea typeface="Roboto" panose="02000000000000000000" pitchFamily="2" charset="0"/>
              </a:rPr>
              <a:t>Insert Your Image Here</a:t>
            </a:r>
            <a:endParaRPr lang="en-ID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513A9CD-1CDB-CCEB-53EE-2162929E2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45592E-064C-624F-E1AC-618EC6315B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9187A1F5-2F92-86EA-F3F3-A8125AA12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6" y="172728"/>
            <a:ext cx="3670335" cy="15053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>
                <a:solidFill>
                  <a:srgbClr val="00E6B5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99352FE-1E2A-B25E-A427-03A6E8BFA718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CAF14375-EBF7-F43F-A0B6-5A2FB071FE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0"/>
            <a:ext cx="258321" cy="155938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D80E3374-6D7E-3C06-24BA-20B22A8AED04}"/>
              </a:ext>
            </a:extLst>
          </p:cNvPr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2262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cover (to print)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dondear rectángulo de esquina sencilla 9"/>
          <p:cNvSpPr/>
          <p:nvPr userDrawn="1"/>
        </p:nvSpPr>
        <p:spPr>
          <a:xfrm flipV="1">
            <a:off x="-5371" y="-2"/>
            <a:ext cx="9159430" cy="5151000"/>
          </a:xfrm>
          <a:custGeom>
            <a:avLst/>
            <a:gdLst>
              <a:gd name="connsiteX0" fmla="*/ 0 w 9159430"/>
              <a:gd name="connsiteY0" fmla="*/ 0 h 5151000"/>
              <a:gd name="connsiteX1" fmla="*/ 8570362 w 9159430"/>
              <a:gd name="connsiteY1" fmla="*/ 0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269213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873792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9430" h="5151000">
                <a:moveTo>
                  <a:pt x="0" y="0"/>
                </a:moveTo>
                <a:lnTo>
                  <a:pt x="8345869" y="5475"/>
                </a:lnTo>
                <a:cubicBezTo>
                  <a:pt x="8671202" y="5475"/>
                  <a:pt x="9143003" y="176128"/>
                  <a:pt x="9153954" y="819037"/>
                </a:cubicBezTo>
                <a:cubicBezTo>
                  <a:pt x="9155779" y="2263025"/>
                  <a:pt x="9157605" y="3707012"/>
                  <a:pt x="9159430" y="5151000"/>
                </a:cubicBezTo>
                <a:lnTo>
                  <a:pt x="0" y="5151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4" name="Título 3"/>
          <p:cNvSpPr>
            <a:spLocks noGrp="1"/>
          </p:cNvSpPr>
          <p:nvPr>
            <p:ph type="title" hasCustomPrompt="1"/>
          </p:nvPr>
        </p:nvSpPr>
        <p:spPr>
          <a:xfrm>
            <a:off x="314326" y="241633"/>
            <a:ext cx="8552275" cy="32642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>
                <a:solidFill>
                  <a:srgbClr val="1F436D"/>
                </a:solidFill>
              </a:defRPr>
            </a:lvl1pPr>
          </a:lstStyle>
          <a:p>
            <a:r>
              <a:rPr lang="en-US" dirty="0"/>
              <a:t>1.</a:t>
            </a:r>
            <a:br>
              <a:rPr lang="en-US" dirty="0"/>
            </a:br>
            <a:r>
              <a:rPr lang="en-US" dirty="0" err="1"/>
              <a:t>Portada</a:t>
            </a:r>
            <a:r>
              <a:rPr lang="en-US" dirty="0"/>
              <a:t> </a:t>
            </a:r>
            <a:r>
              <a:rPr lang="en-US" dirty="0" err="1"/>
              <a:t>apartado</a:t>
            </a:r>
            <a:r>
              <a:rPr lang="en-US" dirty="0"/>
              <a:t> 44 pt.</a:t>
            </a:r>
            <a:br>
              <a:rPr lang="en-US" dirty="0"/>
            </a:br>
            <a:endParaRPr lang="en-US" noProof="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6F2B154-72D4-FC85-FFA3-10AB070EF0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3867912"/>
            <a:ext cx="8552260" cy="7028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8F5790E-43E4-105E-F981-46CC67D46EC4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4EF25F24-AECB-5B07-4957-179F8A6A1F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0"/>
            <a:ext cx="258321" cy="155938"/>
          </a:xfrm>
          <a:prstGeom prst="rect">
            <a:avLst/>
          </a:prstGeom>
        </p:spPr>
      </p:pic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94A9B415-9B94-4F4D-2471-B47F9B9576F3}"/>
              </a:ext>
            </a:extLst>
          </p:cNvPr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174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1231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cxnSp>
        <p:nvCxnSpPr>
          <p:cNvPr id="19" name="Conector recto 18"/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356667" y="1202676"/>
            <a:ext cx="8529637" cy="3225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accent1"/>
                </a:solidFill>
              </a:defRPr>
            </a:lvl1pPr>
            <a:lvl2pPr marL="342892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2pPr>
            <a:lvl3pPr marL="685783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3pPr>
            <a:lvl4pPr marL="1028675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4pPr>
            <a:lvl5pPr marL="1371566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5pPr>
            <a:lvl6pPr marL="1714457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6pPr>
            <a:lvl7pPr marL="2057348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7pPr>
            <a:lvl8pPr marL="2400240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8pPr>
            <a:lvl9pPr marL="2743132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9pPr>
          </a:lstStyle>
          <a:p>
            <a:pPr lvl="0"/>
            <a:endParaRPr lang="en-US" noProof="0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2CDB4FCA-6596-A80D-EC07-72D36BF29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7" y="346283"/>
            <a:ext cx="8551567" cy="73748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>
                <a:solidFill>
                  <a:srgbClr val="0071AF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FF05BB5-D083-0DFD-407E-E55E5D926B5F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134FE0AD-CEE7-9231-004E-489EABC109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0"/>
            <a:ext cx="258321" cy="1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16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pos="4400">
          <p15:clr>
            <a:srgbClr val="FBAE40"/>
          </p15:clr>
        </p15:guide>
        <p15:guide id="5" orient="horz" pos="255">
          <p15:clr>
            <a:srgbClr val="FBAE40"/>
          </p15:clr>
        </p15:guide>
        <p15:guide id="6" orient="horz" pos="797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A27AE22-D803-EF3A-9835-91C3D506F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24696" y="4836008"/>
            <a:ext cx="435142" cy="231890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716528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15653FB4-21D9-784C-7F9C-EF89BAFE74D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56847" y="816428"/>
            <a:ext cx="4329953" cy="3505201"/>
          </a:xfrm>
          <a:prstGeom prst="roundRect">
            <a:avLst>
              <a:gd name="adj" fmla="val 4245"/>
            </a:avLst>
          </a:prstGeom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sz="900" dirty="0">
                <a:latin typeface="Roboto" panose="02000000000000000000" pitchFamily="2" charset="0"/>
                <a:ea typeface="Roboto" panose="02000000000000000000" pitchFamily="2" charset="0"/>
              </a:rPr>
              <a:t>Insert Your Image Here</a:t>
            </a:r>
            <a:endParaRPr lang="en-ID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513A9CD-1CDB-CCEB-53EE-2162929E2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45592E-064C-624F-E1AC-618EC6315B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9187A1F5-2F92-86EA-F3F3-A8125AA12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6" y="172728"/>
            <a:ext cx="3670335" cy="15053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>
                <a:solidFill>
                  <a:srgbClr val="00E6B5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99352FE-1E2A-B25E-A427-03A6E8BFA718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CAF14375-EBF7-F43F-A0B6-5A2FB071FE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0"/>
            <a:ext cx="258321" cy="155938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D80E3374-6D7E-3C06-24BA-20B22A8AED04}"/>
              </a:ext>
            </a:extLst>
          </p:cNvPr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ln w="22225">
            <a:solidFill>
              <a:srgbClr val="00FC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05102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852039B-9A9F-644A-AC59-D48EDD1C67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C39B764-D099-951D-7D9F-682994E2D9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64A65D90-8178-99C4-FF99-3516EBDD2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7" y="346283"/>
            <a:ext cx="8551567" cy="73748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>
                <a:solidFill>
                  <a:srgbClr val="00E6B5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20" name="Marcador de texto 3">
            <a:extLst>
              <a:ext uri="{FF2B5EF4-FFF2-40B4-BE49-F238E27FC236}">
                <a16:creationId xmlns:a16="http://schemas.microsoft.com/office/drawing/2014/main" id="{3C70E749-F02B-8C5F-96D5-C2FF22D492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6668" y="1202676"/>
            <a:ext cx="3963873" cy="3225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200">
                <a:solidFill>
                  <a:srgbClr val="1F436D"/>
                </a:solidFill>
              </a:defRPr>
            </a:lvl1pPr>
            <a:lvl2pPr marL="342892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2pPr>
            <a:lvl3pPr marL="685783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3pPr>
            <a:lvl4pPr marL="1028675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4pPr>
            <a:lvl5pPr marL="1371566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5pPr>
            <a:lvl6pPr marL="1714457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6pPr>
            <a:lvl7pPr marL="2057348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7pPr>
            <a:lvl8pPr marL="2400240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8pPr>
            <a:lvl9pPr marL="2743132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9pPr>
          </a:lstStyle>
          <a:p>
            <a:pPr lvl="0"/>
            <a:endParaRPr lang="en-US" noProof="0" dirty="0"/>
          </a:p>
        </p:txBody>
      </p:sp>
      <p:sp>
        <p:nvSpPr>
          <p:cNvPr id="21" name="Marcador de texto 3">
            <a:extLst>
              <a:ext uri="{FF2B5EF4-FFF2-40B4-BE49-F238E27FC236}">
                <a16:creationId xmlns:a16="http://schemas.microsoft.com/office/drawing/2014/main" id="{9D52A446-957D-F579-BF7D-E5507507B2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23461" y="1202915"/>
            <a:ext cx="3963873" cy="3225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200">
                <a:solidFill>
                  <a:srgbClr val="1F436D"/>
                </a:solidFill>
              </a:defRPr>
            </a:lvl1pPr>
            <a:lvl2pPr marL="342892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2pPr>
            <a:lvl3pPr marL="685783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3pPr>
            <a:lvl4pPr marL="1028675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4pPr>
            <a:lvl5pPr marL="1371566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5pPr>
            <a:lvl6pPr marL="1714457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6pPr>
            <a:lvl7pPr marL="2057348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7pPr>
            <a:lvl8pPr marL="2400240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8pPr>
            <a:lvl9pPr marL="2743132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9pPr>
          </a:lstStyle>
          <a:p>
            <a:pPr lvl="0"/>
            <a:endParaRPr lang="en-US" noProof="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C0C9B2F-5614-C723-2D11-A2D542B4AF11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C919FA39-2AC0-E3C2-7148-3D0D065666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0"/>
            <a:ext cx="258321" cy="155938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C86FD133-0A76-D143-6FF7-B7BCCAE072A6}"/>
              </a:ext>
            </a:extLst>
          </p:cNvPr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ln w="22225">
            <a:solidFill>
              <a:srgbClr val="00FC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28556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pter cover (to print)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dondear rectángulo de esquina sencilla 9"/>
          <p:cNvSpPr/>
          <p:nvPr userDrawn="1"/>
        </p:nvSpPr>
        <p:spPr>
          <a:xfrm flipV="1">
            <a:off x="-5371" y="-2"/>
            <a:ext cx="9159430" cy="5151000"/>
          </a:xfrm>
          <a:custGeom>
            <a:avLst/>
            <a:gdLst>
              <a:gd name="connsiteX0" fmla="*/ 0 w 9159430"/>
              <a:gd name="connsiteY0" fmla="*/ 0 h 5151000"/>
              <a:gd name="connsiteX1" fmla="*/ 8570362 w 9159430"/>
              <a:gd name="connsiteY1" fmla="*/ 0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269213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873792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9430" h="5151000">
                <a:moveTo>
                  <a:pt x="0" y="0"/>
                </a:moveTo>
                <a:lnTo>
                  <a:pt x="8345869" y="5475"/>
                </a:lnTo>
                <a:cubicBezTo>
                  <a:pt x="8671202" y="5475"/>
                  <a:pt x="9143003" y="176128"/>
                  <a:pt x="9153954" y="819037"/>
                </a:cubicBezTo>
                <a:cubicBezTo>
                  <a:pt x="9155779" y="2263025"/>
                  <a:pt x="9157605" y="3707012"/>
                  <a:pt x="9159430" y="5151000"/>
                </a:cubicBezTo>
                <a:lnTo>
                  <a:pt x="0" y="5151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4" name="Título 3"/>
          <p:cNvSpPr>
            <a:spLocks noGrp="1"/>
          </p:cNvSpPr>
          <p:nvPr>
            <p:ph type="title" hasCustomPrompt="1"/>
          </p:nvPr>
        </p:nvSpPr>
        <p:spPr>
          <a:xfrm>
            <a:off x="314326" y="241633"/>
            <a:ext cx="8552275" cy="32642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>
                <a:solidFill>
                  <a:srgbClr val="1F436D"/>
                </a:solidFill>
              </a:defRPr>
            </a:lvl1pPr>
          </a:lstStyle>
          <a:p>
            <a:r>
              <a:rPr lang="en-US" dirty="0"/>
              <a:t>1.</a:t>
            </a:r>
            <a:br>
              <a:rPr lang="en-US" dirty="0"/>
            </a:br>
            <a:r>
              <a:rPr lang="en-US" dirty="0" err="1"/>
              <a:t>Portada</a:t>
            </a:r>
            <a:r>
              <a:rPr lang="en-US" dirty="0"/>
              <a:t> </a:t>
            </a:r>
            <a:r>
              <a:rPr lang="en-US" dirty="0" err="1"/>
              <a:t>apartado</a:t>
            </a:r>
            <a:r>
              <a:rPr lang="en-US" dirty="0"/>
              <a:t> 44 pt.</a:t>
            </a:r>
            <a:br>
              <a:rPr lang="en-US" dirty="0"/>
            </a:br>
            <a:endParaRPr lang="en-US" noProof="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6F2B154-72D4-FC85-FFA3-10AB070EF0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3867912"/>
            <a:ext cx="8552260" cy="7028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8F5790E-43E4-105E-F981-46CC67D46EC4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4EF25F24-AECB-5B07-4957-179F8A6A1F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0"/>
            <a:ext cx="258321" cy="155938"/>
          </a:xfrm>
          <a:prstGeom prst="rect">
            <a:avLst/>
          </a:prstGeom>
        </p:spPr>
      </p:pic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94A9B415-9B94-4F4D-2471-B47F9B9576F3}"/>
              </a:ext>
            </a:extLst>
          </p:cNvPr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ln w="22225">
            <a:solidFill>
              <a:srgbClr val="00FC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7235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1231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cxnSp>
        <p:nvCxnSpPr>
          <p:cNvPr id="19" name="Conector recto 18"/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ln w="22225">
            <a:solidFill>
              <a:srgbClr val="00FC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356667" y="1202676"/>
            <a:ext cx="8529637" cy="3225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accent1"/>
                </a:solidFill>
              </a:defRPr>
            </a:lvl1pPr>
            <a:lvl2pPr marL="342892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2pPr>
            <a:lvl3pPr marL="685783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3pPr>
            <a:lvl4pPr marL="1028675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4pPr>
            <a:lvl5pPr marL="1371566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5pPr>
            <a:lvl6pPr marL="1714457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6pPr>
            <a:lvl7pPr marL="2057348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7pPr>
            <a:lvl8pPr marL="2400240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8pPr>
            <a:lvl9pPr marL="2743132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9pPr>
          </a:lstStyle>
          <a:p>
            <a:pPr lvl="0"/>
            <a:endParaRPr lang="en-US" noProof="0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2CDB4FCA-6596-A80D-EC07-72D36BF29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7" y="346283"/>
            <a:ext cx="8551567" cy="73748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>
                <a:solidFill>
                  <a:srgbClr val="0071AF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FF05BB5-D083-0DFD-407E-E55E5D926B5F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134FE0AD-CEE7-9231-004E-489EABC109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0"/>
            <a:ext cx="258321" cy="1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35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pos="4400">
          <p15:clr>
            <a:srgbClr val="FBAE40"/>
          </p15:clr>
        </p15:guide>
        <p15:guide id="5" orient="horz" pos="255">
          <p15:clr>
            <a:srgbClr val="FBAE40"/>
          </p15:clr>
        </p15:guide>
        <p15:guide id="6" orient="horz" pos="797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CF867805-5EE4-DF3B-E551-8C86B2B809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95829" y="0"/>
            <a:ext cx="5948172" cy="51435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90D7A7-27DD-2645-8C4E-D10DCADCD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2AA0-8BB9-394C-BEF4-3DF8E2D79F20}" type="slidenum">
              <a:rPr lang="es-ES" smtClean="0"/>
              <a:t>‹Nº›</a:t>
            </a:fld>
            <a:endParaRPr lang="es-ES"/>
          </a:p>
        </p:txBody>
      </p:sp>
      <p:pic>
        <p:nvPicPr>
          <p:cNvPr id="15" name="Imagen 14" descr="Forma&#10;&#10;Descripción generada automáticamente">
            <a:extLst>
              <a:ext uri="{FF2B5EF4-FFF2-40B4-BE49-F238E27FC236}">
                <a16:creationId xmlns:a16="http://schemas.microsoft.com/office/drawing/2014/main" id="{05EED1C1-E55A-2D1B-4D90-7F9906C7FD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931920" cy="5143500"/>
          </a:xfrm>
          <a:prstGeom prst="rect">
            <a:avLst/>
          </a:prstGeom>
        </p:spPr>
      </p:pic>
      <p:pic>
        <p:nvPicPr>
          <p:cNvPr id="7" name="Imagen 6" descr="Forma&#10;&#10;Descripción generada automáticamente">
            <a:extLst>
              <a:ext uri="{FF2B5EF4-FFF2-40B4-BE49-F238E27FC236}">
                <a16:creationId xmlns:a16="http://schemas.microsoft.com/office/drawing/2014/main" id="{A766563E-696D-B7F1-5DC8-0A2749ACCD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" t="8524" r="75779" b="56966"/>
          <a:stretch/>
        </p:blipFill>
        <p:spPr>
          <a:xfrm>
            <a:off x="153316" y="131886"/>
            <a:ext cx="1455566" cy="626452"/>
          </a:xfrm>
          <a:prstGeom prst="rect">
            <a:avLst/>
          </a:prstGeom>
        </p:spPr>
      </p:pic>
      <p:sp>
        <p:nvSpPr>
          <p:cNvPr id="10" name="Marcador de texto 4">
            <a:extLst>
              <a:ext uri="{FF2B5EF4-FFF2-40B4-BE49-F238E27FC236}">
                <a16:creationId xmlns:a16="http://schemas.microsoft.com/office/drawing/2014/main" id="{A3C95202-0EC2-8540-8FA0-A3B07F81D1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2478" y="2147830"/>
            <a:ext cx="2522731" cy="12345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00F0B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>
                <a:solidFill>
                  <a:srgbClr val="00F0BE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Ponencia</a:t>
            </a:r>
          </a:p>
          <a:p>
            <a:pPr lvl="0"/>
            <a:r>
              <a:rPr lang="es-ES" dirty="0"/>
              <a:t>Título</a:t>
            </a:r>
          </a:p>
        </p:txBody>
      </p:sp>
      <p:sp>
        <p:nvSpPr>
          <p:cNvPr id="11" name="Título 2">
            <a:extLst>
              <a:ext uri="{FF2B5EF4-FFF2-40B4-BE49-F238E27FC236}">
                <a16:creationId xmlns:a16="http://schemas.microsoft.com/office/drawing/2014/main" id="{E88EAC34-6989-CC39-BCD2-263D6A24F095}"/>
              </a:ext>
            </a:extLst>
          </p:cNvPr>
          <p:cNvSpPr txBox="1">
            <a:spLocks/>
          </p:cNvSpPr>
          <p:nvPr userDrawn="1"/>
        </p:nvSpPr>
        <p:spPr>
          <a:xfrm>
            <a:off x="567340" y="979375"/>
            <a:ext cx="3254484" cy="118235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51433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95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</a:t>
            </a:r>
          </a:p>
          <a:p>
            <a:pPr marL="0" marR="0" lvl="0" indent="0" defTabSz="51433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700" b="1" i="0" dirty="0">
                <a:solidFill>
                  <a:srgbClr val="00E6B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</a:t>
            </a:r>
            <a:r>
              <a:rPr lang="es-ES" sz="2700" b="1" dirty="0">
                <a:solidFill>
                  <a:srgbClr val="00E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én aterrizados</a:t>
            </a:r>
            <a:endParaRPr lang="en-US" sz="2700" b="1" dirty="0">
              <a:solidFill>
                <a:srgbClr val="00E6B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612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7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DCE483-6302-3C15-BDBF-1EEDEF5A0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90DAFE9-FD25-9EF8-845D-3710FD8D4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02C6-6F41-0044-8DE0-B59DC6C666F1}" type="datetimeFigureOut">
              <a:rPr lang="es-ES" smtClean="0"/>
              <a:t>26/11/2024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8D15C3D-82DC-5283-576D-8B24D671F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2AD4F60-12F3-3052-9576-BA64CA8D8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B05E-C98C-064F-8AE1-4F4F0BBEDF98}" type="slidenum">
              <a:rPr lang="es-ES" smtClean="0"/>
              <a:t>‹Nº›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5F9219B-D864-D5D3-E4F3-76A6D30F74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312FFCAB-8235-889B-14F0-027B4E96F900}"/>
              </a:ext>
            </a:extLst>
          </p:cNvPr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BAC558FD-8197-67D1-7404-ADA7298103B6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750" b="1" dirty="0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dirty="0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55D5E39A-00A7-CF57-4AFA-6ECEEC0BC5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0"/>
            <a:ext cx="258321" cy="1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335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0AB5E46-EEFF-4D6B-6E3D-F6D4DFD5A9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2"/>
            <a:ext cx="4572000" cy="4734569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296C5BA-7182-F64B-7F8F-236F5C195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E5C5E81-7211-B37F-B2A3-578C21EE8F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3"/>
            <a:ext cx="846948" cy="371033"/>
          </a:xfrm>
          <a:prstGeom prst="rect">
            <a:avLst/>
          </a:prstGeom>
        </p:spPr>
      </p:pic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EDAB4E27-32F3-34EF-F1DA-78BE08EECD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526" y="1351027"/>
            <a:ext cx="3786188" cy="31090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200"/>
            </a:lvl2pPr>
            <a:lvl3pPr marL="685783" indent="0">
              <a:buNone/>
              <a:defRPr sz="1200"/>
            </a:lvl3pPr>
            <a:lvl4pPr marL="1028675" indent="0">
              <a:buNone/>
              <a:defRPr sz="1200"/>
            </a:lvl4pPr>
            <a:lvl5pPr marL="1371566" indent="0">
              <a:buNone/>
              <a:defRPr sz="12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D068B8DF-ED20-15F1-B566-29019C87B2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0526" y="246461"/>
            <a:ext cx="3786188" cy="8298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00E6B5"/>
                </a:solidFill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FE5CE89-981A-747F-EC5B-437AD1C35518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C9EF8558-2C06-07A2-E452-A3A4045862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1"/>
            <a:ext cx="258321" cy="155938"/>
          </a:xfrm>
          <a:prstGeom prst="rect">
            <a:avLst/>
          </a:prstGeom>
        </p:spPr>
      </p:pic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56FEC219-B607-9863-6F87-ED0A50DC2B8C}"/>
              </a:ext>
            </a:extLst>
          </p:cNvPr>
          <p:cNvCxnSpPr/>
          <p:nvPr userDrawn="1"/>
        </p:nvCxnSpPr>
        <p:spPr>
          <a:xfrm>
            <a:off x="314327" y="4734569"/>
            <a:ext cx="8542047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0578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BD3A762-82F8-6448-F13E-622113DCB6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1766" y="951310"/>
            <a:ext cx="1622530" cy="1620441"/>
          </a:xfrm>
          <a:custGeom>
            <a:avLst/>
            <a:gdLst>
              <a:gd name="connsiteX0" fmla="*/ 360105 w 2163373"/>
              <a:gd name="connsiteY0" fmla="*/ 0 h 2160588"/>
              <a:gd name="connsiteX1" fmla="*/ 1803268 w 2163373"/>
              <a:gd name="connsiteY1" fmla="*/ 0 h 2160588"/>
              <a:gd name="connsiteX2" fmla="*/ 2163373 w 2163373"/>
              <a:gd name="connsiteY2" fmla="*/ 360105 h 2160588"/>
              <a:gd name="connsiteX3" fmla="*/ 2163373 w 2163373"/>
              <a:gd name="connsiteY3" fmla="*/ 1800483 h 2160588"/>
              <a:gd name="connsiteX4" fmla="*/ 1803268 w 2163373"/>
              <a:gd name="connsiteY4" fmla="*/ 2160588 h 2160588"/>
              <a:gd name="connsiteX5" fmla="*/ 360105 w 2163373"/>
              <a:gd name="connsiteY5" fmla="*/ 2160588 h 2160588"/>
              <a:gd name="connsiteX6" fmla="*/ 0 w 2163373"/>
              <a:gd name="connsiteY6" fmla="*/ 1800483 h 2160588"/>
              <a:gd name="connsiteX7" fmla="*/ 0 w 2163373"/>
              <a:gd name="connsiteY7" fmla="*/ 360105 h 2160588"/>
              <a:gd name="connsiteX8" fmla="*/ 360105 w 2163373"/>
              <a:gd name="connsiteY8" fmla="*/ 0 h 216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3373" h="2160588">
                <a:moveTo>
                  <a:pt x="360105" y="0"/>
                </a:moveTo>
                <a:lnTo>
                  <a:pt x="1803268" y="0"/>
                </a:lnTo>
                <a:cubicBezTo>
                  <a:pt x="2002148" y="0"/>
                  <a:pt x="2163373" y="161225"/>
                  <a:pt x="2163373" y="360105"/>
                </a:cubicBezTo>
                <a:lnTo>
                  <a:pt x="2163373" y="1800483"/>
                </a:lnTo>
                <a:cubicBezTo>
                  <a:pt x="2163373" y="1999363"/>
                  <a:pt x="2002148" y="2160588"/>
                  <a:pt x="1803268" y="2160588"/>
                </a:cubicBezTo>
                <a:lnTo>
                  <a:pt x="360105" y="2160588"/>
                </a:lnTo>
                <a:cubicBezTo>
                  <a:pt x="161225" y="2160588"/>
                  <a:pt x="0" y="1999363"/>
                  <a:pt x="0" y="1800483"/>
                </a:cubicBezTo>
                <a:lnTo>
                  <a:pt x="0" y="360105"/>
                </a:lnTo>
                <a:cubicBezTo>
                  <a:pt x="0" y="161225"/>
                  <a:pt x="161225" y="0"/>
                  <a:pt x="36010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E7821B2-2DA3-7486-9DFB-64F700A1E8F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949471" y="951310"/>
            <a:ext cx="1622530" cy="1620441"/>
          </a:xfrm>
          <a:custGeom>
            <a:avLst/>
            <a:gdLst>
              <a:gd name="connsiteX0" fmla="*/ 360105 w 2163373"/>
              <a:gd name="connsiteY0" fmla="*/ 0 h 2160588"/>
              <a:gd name="connsiteX1" fmla="*/ 1803268 w 2163373"/>
              <a:gd name="connsiteY1" fmla="*/ 0 h 2160588"/>
              <a:gd name="connsiteX2" fmla="*/ 2163373 w 2163373"/>
              <a:gd name="connsiteY2" fmla="*/ 360105 h 2160588"/>
              <a:gd name="connsiteX3" fmla="*/ 2163373 w 2163373"/>
              <a:gd name="connsiteY3" fmla="*/ 1800483 h 2160588"/>
              <a:gd name="connsiteX4" fmla="*/ 1803268 w 2163373"/>
              <a:gd name="connsiteY4" fmla="*/ 2160588 h 2160588"/>
              <a:gd name="connsiteX5" fmla="*/ 360105 w 2163373"/>
              <a:gd name="connsiteY5" fmla="*/ 2160588 h 2160588"/>
              <a:gd name="connsiteX6" fmla="*/ 0 w 2163373"/>
              <a:gd name="connsiteY6" fmla="*/ 1800483 h 2160588"/>
              <a:gd name="connsiteX7" fmla="*/ 0 w 2163373"/>
              <a:gd name="connsiteY7" fmla="*/ 360105 h 2160588"/>
              <a:gd name="connsiteX8" fmla="*/ 360105 w 2163373"/>
              <a:gd name="connsiteY8" fmla="*/ 0 h 216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3373" h="2160588">
                <a:moveTo>
                  <a:pt x="360105" y="0"/>
                </a:moveTo>
                <a:lnTo>
                  <a:pt x="1803268" y="0"/>
                </a:lnTo>
                <a:cubicBezTo>
                  <a:pt x="2002148" y="0"/>
                  <a:pt x="2163373" y="161225"/>
                  <a:pt x="2163373" y="360105"/>
                </a:cubicBezTo>
                <a:lnTo>
                  <a:pt x="2163373" y="1800483"/>
                </a:lnTo>
                <a:cubicBezTo>
                  <a:pt x="2163373" y="1999363"/>
                  <a:pt x="2002148" y="2160588"/>
                  <a:pt x="1803268" y="2160588"/>
                </a:cubicBezTo>
                <a:lnTo>
                  <a:pt x="360105" y="2160588"/>
                </a:lnTo>
                <a:cubicBezTo>
                  <a:pt x="161225" y="2160588"/>
                  <a:pt x="0" y="1999363"/>
                  <a:pt x="0" y="1800483"/>
                </a:cubicBezTo>
                <a:lnTo>
                  <a:pt x="0" y="360105"/>
                </a:lnTo>
                <a:cubicBezTo>
                  <a:pt x="0" y="161225"/>
                  <a:pt x="161225" y="0"/>
                  <a:pt x="36010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B743DE5-9465-FF7D-D82E-3B52D0E53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EE55251-1269-0108-CF3C-889184C87D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3"/>
            <a:ext cx="846948" cy="371033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C5605D8-01BC-9452-4263-F41641814E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19677" y="951311"/>
            <a:ext cx="3717131" cy="35373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200"/>
            </a:lvl2pPr>
            <a:lvl3pPr marL="685783" indent="0">
              <a:buNone/>
              <a:defRPr sz="1200"/>
            </a:lvl3pPr>
            <a:lvl4pPr marL="1028675" indent="0">
              <a:buNone/>
              <a:defRPr sz="1200"/>
            </a:lvl4pPr>
            <a:lvl5pPr marL="1371566" indent="0">
              <a:buNone/>
              <a:defRPr sz="12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396A24F-1628-8CE4-99BF-4D2334240487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695F8985-6229-B723-3462-F7A1F7C290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1"/>
            <a:ext cx="258321" cy="155938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F4FE4595-014C-4CA1-C90A-E937706F842C}"/>
              </a:ext>
            </a:extLst>
          </p:cNvPr>
          <p:cNvCxnSpPr/>
          <p:nvPr userDrawn="1"/>
        </p:nvCxnSpPr>
        <p:spPr>
          <a:xfrm>
            <a:off x="314327" y="4734569"/>
            <a:ext cx="8542047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616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1DD9E79-9997-9D5F-2364-FA6AA398B8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00482" y="951310"/>
            <a:ext cx="2151755" cy="3248137"/>
          </a:xfrm>
          <a:custGeom>
            <a:avLst/>
            <a:gdLst>
              <a:gd name="connsiteX0" fmla="*/ 300385 w 2869007"/>
              <a:gd name="connsiteY0" fmla="*/ 0 h 4330849"/>
              <a:gd name="connsiteX1" fmla="*/ 2568622 w 2869007"/>
              <a:gd name="connsiteY1" fmla="*/ 0 h 4330849"/>
              <a:gd name="connsiteX2" fmla="*/ 2869007 w 2869007"/>
              <a:gd name="connsiteY2" fmla="*/ 300385 h 4330849"/>
              <a:gd name="connsiteX3" fmla="*/ 2869007 w 2869007"/>
              <a:gd name="connsiteY3" fmla="*/ 4030464 h 4330849"/>
              <a:gd name="connsiteX4" fmla="*/ 2568622 w 2869007"/>
              <a:gd name="connsiteY4" fmla="*/ 4330849 h 4330849"/>
              <a:gd name="connsiteX5" fmla="*/ 300385 w 2869007"/>
              <a:gd name="connsiteY5" fmla="*/ 4330849 h 4330849"/>
              <a:gd name="connsiteX6" fmla="*/ 0 w 2869007"/>
              <a:gd name="connsiteY6" fmla="*/ 4030464 h 4330849"/>
              <a:gd name="connsiteX7" fmla="*/ 0 w 2869007"/>
              <a:gd name="connsiteY7" fmla="*/ 300385 h 4330849"/>
              <a:gd name="connsiteX8" fmla="*/ 300385 w 2869007"/>
              <a:gd name="connsiteY8" fmla="*/ 0 h 4330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9007" h="4330849">
                <a:moveTo>
                  <a:pt x="300385" y="0"/>
                </a:moveTo>
                <a:lnTo>
                  <a:pt x="2568622" y="0"/>
                </a:lnTo>
                <a:cubicBezTo>
                  <a:pt x="2734520" y="0"/>
                  <a:pt x="2869007" y="134487"/>
                  <a:pt x="2869007" y="300385"/>
                </a:cubicBezTo>
                <a:lnTo>
                  <a:pt x="2869007" y="4030464"/>
                </a:lnTo>
                <a:cubicBezTo>
                  <a:pt x="2869007" y="4196362"/>
                  <a:pt x="2734520" y="4330849"/>
                  <a:pt x="2568622" y="4330849"/>
                </a:cubicBezTo>
                <a:lnTo>
                  <a:pt x="300385" y="4330849"/>
                </a:lnTo>
                <a:cubicBezTo>
                  <a:pt x="134487" y="4330849"/>
                  <a:pt x="0" y="4196362"/>
                  <a:pt x="0" y="4030464"/>
                </a:cubicBezTo>
                <a:lnTo>
                  <a:pt x="0" y="300385"/>
                </a:lnTo>
                <a:cubicBezTo>
                  <a:pt x="0" y="134487"/>
                  <a:pt x="134487" y="0"/>
                  <a:pt x="30038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4C324BF-36EA-F4BE-E800-1E17AFFA3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E30BDE4-48A4-B527-F7C0-8E0999FC16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3"/>
            <a:ext cx="846948" cy="371033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63E62813-B164-CB3E-12E2-FFAC35CE65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5054" y="727474"/>
            <a:ext cx="4718447" cy="3573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200"/>
            </a:lvl2pPr>
            <a:lvl3pPr marL="685783" indent="0">
              <a:buNone/>
              <a:defRPr sz="1200"/>
            </a:lvl3pPr>
            <a:lvl4pPr marL="1028675" indent="0">
              <a:buNone/>
              <a:defRPr sz="1200"/>
            </a:lvl4pPr>
            <a:lvl5pPr marL="1371566" indent="0">
              <a:buNone/>
              <a:defRPr sz="12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ACBCAC8-029A-0C0D-8029-4F045F54E3D7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E5C31C4F-F4FC-9481-786A-076B77C4B6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1"/>
            <a:ext cx="258321" cy="155938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E01902A4-A4D6-F41F-94F9-165D2559501B}"/>
              </a:ext>
            </a:extLst>
          </p:cNvPr>
          <p:cNvCxnSpPr/>
          <p:nvPr userDrawn="1"/>
        </p:nvCxnSpPr>
        <p:spPr>
          <a:xfrm>
            <a:off x="314327" y="4734569"/>
            <a:ext cx="8542047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97549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6066C1B-504E-5F40-91C0-C94840D599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1767" y="960836"/>
            <a:ext cx="1764719" cy="2163365"/>
          </a:xfrm>
          <a:custGeom>
            <a:avLst/>
            <a:gdLst>
              <a:gd name="connsiteX0" fmla="*/ 392168 w 2352958"/>
              <a:gd name="connsiteY0" fmla="*/ 0 h 2884487"/>
              <a:gd name="connsiteX1" fmla="*/ 1960790 w 2352958"/>
              <a:gd name="connsiteY1" fmla="*/ 0 h 2884487"/>
              <a:gd name="connsiteX2" fmla="*/ 2352958 w 2352958"/>
              <a:gd name="connsiteY2" fmla="*/ 392168 h 2884487"/>
              <a:gd name="connsiteX3" fmla="*/ 2352958 w 2352958"/>
              <a:gd name="connsiteY3" fmla="*/ 2492319 h 2884487"/>
              <a:gd name="connsiteX4" fmla="*/ 1960790 w 2352958"/>
              <a:gd name="connsiteY4" fmla="*/ 2884487 h 2884487"/>
              <a:gd name="connsiteX5" fmla="*/ 392168 w 2352958"/>
              <a:gd name="connsiteY5" fmla="*/ 2884487 h 2884487"/>
              <a:gd name="connsiteX6" fmla="*/ 0 w 2352958"/>
              <a:gd name="connsiteY6" fmla="*/ 2492319 h 2884487"/>
              <a:gd name="connsiteX7" fmla="*/ 0 w 2352958"/>
              <a:gd name="connsiteY7" fmla="*/ 392168 h 2884487"/>
              <a:gd name="connsiteX8" fmla="*/ 392168 w 2352958"/>
              <a:gd name="connsiteY8" fmla="*/ 0 h 288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2958" h="2884487">
                <a:moveTo>
                  <a:pt x="392168" y="0"/>
                </a:moveTo>
                <a:lnTo>
                  <a:pt x="1960790" y="0"/>
                </a:lnTo>
                <a:cubicBezTo>
                  <a:pt x="2177378" y="0"/>
                  <a:pt x="2352958" y="175580"/>
                  <a:pt x="2352958" y="392168"/>
                </a:cubicBezTo>
                <a:lnTo>
                  <a:pt x="2352958" y="2492319"/>
                </a:lnTo>
                <a:cubicBezTo>
                  <a:pt x="2352958" y="2708907"/>
                  <a:pt x="2177378" y="2884487"/>
                  <a:pt x="1960790" y="2884487"/>
                </a:cubicBezTo>
                <a:lnTo>
                  <a:pt x="392168" y="2884487"/>
                </a:lnTo>
                <a:cubicBezTo>
                  <a:pt x="175580" y="2884487"/>
                  <a:pt x="0" y="2708907"/>
                  <a:pt x="0" y="2492319"/>
                </a:cubicBezTo>
                <a:lnTo>
                  <a:pt x="0" y="392168"/>
                </a:lnTo>
                <a:cubicBezTo>
                  <a:pt x="0" y="175580"/>
                  <a:pt x="175580" y="0"/>
                  <a:pt x="39216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69A09BC-9521-EAF4-A9BC-9D9CA11778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282" y="960836"/>
            <a:ext cx="1764719" cy="2163365"/>
          </a:xfrm>
          <a:custGeom>
            <a:avLst/>
            <a:gdLst>
              <a:gd name="connsiteX0" fmla="*/ 392168 w 2352958"/>
              <a:gd name="connsiteY0" fmla="*/ 0 h 2884487"/>
              <a:gd name="connsiteX1" fmla="*/ 1960790 w 2352958"/>
              <a:gd name="connsiteY1" fmla="*/ 0 h 2884487"/>
              <a:gd name="connsiteX2" fmla="*/ 2352958 w 2352958"/>
              <a:gd name="connsiteY2" fmla="*/ 392168 h 2884487"/>
              <a:gd name="connsiteX3" fmla="*/ 2352958 w 2352958"/>
              <a:gd name="connsiteY3" fmla="*/ 2492319 h 2884487"/>
              <a:gd name="connsiteX4" fmla="*/ 1960790 w 2352958"/>
              <a:gd name="connsiteY4" fmla="*/ 2884487 h 2884487"/>
              <a:gd name="connsiteX5" fmla="*/ 392168 w 2352958"/>
              <a:gd name="connsiteY5" fmla="*/ 2884487 h 2884487"/>
              <a:gd name="connsiteX6" fmla="*/ 0 w 2352958"/>
              <a:gd name="connsiteY6" fmla="*/ 2492319 h 2884487"/>
              <a:gd name="connsiteX7" fmla="*/ 0 w 2352958"/>
              <a:gd name="connsiteY7" fmla="*/ 392168 h 2884487"/>
              <a:gd name="connsiteX8" fmla="*/ 392168 w 2352958"/>
              <a:gd name="connsiteY8" fmla="*/ 0 h 288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2958" h="2884487">
                <a:moveTo>
                  <a:pt x="392168" y="0"/>
                </a:moveTo>
                <a:lnTo>
                  <a:pt x="1960790" y="0"/>
                </a:lnTo>
                <a:cubicBezTo>
                  <a:pt x="2177378" y="0"/>
                  <a:pt x="2352958" y="175580"/>
                  <a:pt x="2352958" y="392168"/>
                </a:cubicBezTo>
                <a:lnTo>
                  <a:pt x="2352958" y="2492319"/>
                </a:lnTo>
                <a:cubicBezTo>
                  <a:pt x="2352958" y="2708907"/>
                  <a:pt x="2177378" y="2884487"/>
                  <a:pt x="1960790" y="2884487"/>
                </a:cubicBezTo>
                <a:lnTo>
                  <a:pt x="392168" y="2884487"/>
                </a:lnTo>
                <a:cubicBezTo>
                  <a:pt x="175580" y="2884487"/>
                  <a:pt x="0" y="2708907"/>
                  <a:pt x="0" y="2492319"/>
                </a:cubicBezTo>
                <a:lnTo>
                  <a:pt x="0" y="392168"/>
                </a:lnTo>
                <a:cubicBezTo>
                  <a:pt x="0" y="175580"/>
                  <a:pt x="175580" y="0"/>
                  <a:pt x="39216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3A44162-8827-A6D1-3F8A-4C081450E1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130724B-71A9-6F45-9B90-0D3E64889B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3"/>
            <a:ext cx="846948" cy="371033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A023EC78-82BA-D4A3-AC51-D0C7067A09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3261" y="960835"/>
            <a:ext cx="3663553" cy="31956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/>
            </a:lvl2pPr>
            <a:lvl3pPr marL="685783" indent="0">
              <a:buNone/>
              <a:defRPr/>
            </a:lvl3pPr>
            <a:lvl4pPr marL="1028675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3E4108E-5C4B-47B6-C4BC-B0932636BFD1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0E53FB13-0F75-A20F-DDC8-0BA484C8C5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1"/>
            <a:ext cx="258321" cy="155938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49214399-DBCD-A0E0-5A05-D275CBACECFD}"/>
              </a:ext>
            </a:extLst>
          </p:cNvPr>
          <p:cNvCxnSpPr/>
          <p:nvPr userDrawn="1"/>
        </p:nvCxnSpPr>
        <p:spPr>
          <a:xfrm>
            <a:off x="314327" y="4734569"/>
            <a:ext cx="8542047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4707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C35AD08-B367-7683-0CC7-64654BCC5A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0101" y="962026"/>
            <a:ext cx="2162175" cy="1114425"/>
          </a:xfrm>
          <a:custGeom>
            <a:avLst/>
            <a:gdLst>
              <a:gd name="connsiteX0" fmla="*/ 247655 w 2882900"/>
              <a:gd name="connsiteY0" fmla="*/ 0 h 1485900"/>
              <a:gd name="connsiteX1" fmla="*/ 2635245 w 2882900"/>
              <a:gd name="connsiteY1" fmla="*/ 0 h 1485900"/>
              <a:gd name="connsiteX2" fmla="*/ 2882900 w 2882900"/>
              <a:gd name="connsiteY2" fmla="*/ 247655 h 1485900"/>
              <a:gd name="connsiteX3" fmla="*/ 2882900 w 2882900"/>
              <a:gd name="connsiteY3" fmla="*/ 1238245 h 1485900"/>
              <a:gd name="connsiteX4" fmla="*/ 2635245 w 2882900"/>
              <a:gd name="connsiteY4" fmla="*/ 1485900 h 1485900"/>
              <a:gd name="connsiteX5" fmla="*/ 247655 w 2882900"/>
              <a:gd name="connsiteY5" fmla="*/ 1485900 h 1485900"/>
              <a:gd name="connsiteX6" fmla="*/ 0 w 2882900"/>
              <a:gd name="connsiteY6" fmla="*/ 1238245 h 1485900"/>
              <a:gd name="connsiteX7" fmla="*/ 0 w 2882900"/>
              <a:gd name="connsiteY7" fmla="*/ 247655 h 1485900"/>
              <a:gd name="connsiteX8" fmla="*/ 247655 w 2882900"/>
              <a:gd name="connsiteY8" fmla="*/ 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2900" h="1485900">
                <a:moveTo>
                  <a:pt x="247655" y="0"/>
                </a:moveTo>
                <a:lnTo>
                  <a:pt x="2635245" y="0"/>
                </a:lnTo>
                <a:cubicBezTo>
                  <a:pt x="2772021" y="0"/>
                  <a:pt x="2882900" y="110879"/>
                  <a:pt x="2882900" y="247655"/>
                </a:cubicBezTo>
                <a:lnTo>
                  <a:pt x="2882900" y="1238245"/>
                </a:lnTo>
                <a:cubicBezTo>
                  <a:pt x="2882900" y="1375021"/>
                  <a:pt x="2772021" y="1485900"/>
                  <a:pt x="2635245" y="1485900"/>
                </a:cubicBezTo>
                <a:lnTo>
                  <a:pt x="247655" y="1485900"/>
                </a:lnTo>
                <a:cubicBezTo>
                  <a:pt x="110879" y="1485900"/>
                  <a:pt x="0" y="1375021"/>
                  <a:pt x="0" y="1238245"/>
                </a:cubicBezTo>
                <a:lnTo>
                  <a:pt x="0" y="247655"/>
                </a:lnTo>
                <a:cubicBezTo>
                  <a:pt x="0" y="110879"/>
                  <a:pt x="110879" y="0"/>
                  <a:pt x="24765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F2C73C4-5789-4659-C74F-13DA8777CF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28125" y="962026"/>
            <a:ext cx="2162175" cy="1114425"/>
          </a:xfrm>
          <a:custGeom>
            <a:avLst/>
            <a:gdLst>
              <a:gd name="connsiteX0" fmla="*/ 247655 w 2882900"/>
              <a:gd name="connsiteY0" fmla="*/ 0 h 1485900"/>
              <a:gd name="connsiteX1" fmla="*/ 2635245 w 2882900"/>
              <a:gd name="connsiteY1" fmla="*/ 0 h 1485900"/>
              <a:gd name="connsiteX2" fmla="*/ 2882900 w 2882900"/>
              <a:gd name="connsiteY2" fmla="*/ 247655 h 1485900"/>
              <a:gd name="connsiteX3" fmla="*/ 2882900 w 2882900"/>
              <a:gd name="connsiteY3" fmla="*/ 1238245 h 1485900"/>
              <a:gd name="connsiteX4" fmla="*/ 2635245 w 2882900"/>
              <a:gd name="connsiteY4" fmla="*/ 1485900 h 1485900"/>
              <a:gd name="connsiteX5" fmla="*/ 247655 w 2882900"/>
              <a:gd name="connsiteY5" fmla="*/ 1485900 h 1485900"/>
              <a:gd name="connsiteX6" fmla="*/ 0 w 2882900"/>
              <a:gd name="connsiteY6" fmla="*/ 1238245 h 1485900"/>
              <a:gd name="connsiteX7" fmla="*/ 0 w 2882900"/>
              <a:gd name="connsiteY7" fmla="*/ 247655 h 1485900"/>
              <a:gd name="connsiteX8" fmla="*/ 247655 w 2882900"/>
              <a:gd name="connsiteY8" fmla="*/ 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2900" h="1485900">
                <a:moveTo>
                  <a:pt x="247655" y="0"/>
                </a:moveTo>
                <a:lnTo>
                  <a:pt x="2635245" y="0"/>
                </a:lnTo>
                <a:cubicBezTo>
                  <a:pt x="2772021" y="0"/>
                  <a:pt x="2882900" y="110879"/>
                  <a:pt x="2882900" y="247655"/>
                </a:cubicBezTo>
                <a:lnTo>
                  <a:pt x="2882900" y="1238245"/>
                </a:lnTo>
                <a:cubicBezTo>
                  <a:pt x="2882900" y="1375021"/>
                  <a:pt x="2772021" y="1485900"/>
                  <a:pt x="2635245" y="1485900"/>
                </a:cubicBezTo>
                <a:lnTo>
                  <a:pt x="247655" y="1485900"/>
                </a:lnTo>
                <a:cubicBezTo>
                  <a:pt x="110879" y="1485900"/>
                  <a:pt x="0" y="1375021"/>
                  <a:pt x="0" y="1238245"/>
                </a:cubicBezTo>
                <a:lnTo>
                  <a:pt x="0" y="247655"/>
                </a:lnTo>
                <a:cubicBezTo>
                  <a:pt x="0" y="110879"/>
                  <a:pt x="110879" y="0"/>
                  <a:pt x="24765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D72283B-DEAE-9ECA-7580-92660262F4F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56150" y="962026"/>
            <a:ext cx="2687750" cy="1826583"/>
          </a:xfrm>
          <a:custGeom>
            <a:avLst/>
            <a:gdLst>
              <a:gd name="connsiteX0" fmla="*/ 405915 w 3583666"/>
              <a:gd name="connsiteY0" fmla="*/ 0 h 2435444"/>
              <a:gd name="connsiteX1" fmla="*/ 3177751 w 3583666"/>
              <a:gd name="connsiteY1" fmla="*/ 0 h 2435444"/>
              <a:gd name="connsiteX2" fmla="*/ 3583666 w 3583666"/>
              <a:gd name="connsiteY2" fmla="*/ 405915 h 2435444"/>
              <a:gd name="connsiteX3" fmla="*/ 3583666 w 3583666"/>
              <a:gd name="connsiteY3" fmla="*/ 2029529 h 2435444"/>
              <a:gd name="connsiteX4" fmla="*/ 3177751 w 3583666"/>
              <a:gd name="connsiteY4" fmla="*/ 2435444 h 2435444"/>
              <a:gd name="connsiteX5" fmla="*/ 405915 w 3583666"/>
              <a:gd name="connsiteY5" fmla="*/ 2435444 h 2435444"/>
              <a:gd name="connsiteX6" fmla="*/ 0 w 3583666"/>
              <a:gd name="connsiteY6" fmla="*/ 2029529 h 2435444"/>
              <a:gd name="connsiteX7" fmla="*/ 0 w 3583666"/>
              <a:gd name="connsiteY7" fmla="*/ 405915 h 2435444"/>
              <a:gd name="connsiteX8" fmla="*/ 405915 w 3583666"/>
              <a:gd name="connsiteY8" fmla="*/ 0 h 2435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83666" h="2435444">
                <a:moveTo>
                  <a:pt x="405915" y="0"/>
                </a:moveTo>
                <a:lnTo>
                  <a:pt x="3177751" y="0"/>
                </a:lnTo>
                <a:cubicBezTo>
                  <a:pt x="3401932" y="0"/>
                  <a:pt x="3583666" y="181734"/>
                  <a:pt x="3583666" y="405915"/>
                </a:cubicBezTo>
                <a:lnTo>
                  <a:pt x="3583666" y="2029529"/>
                </a:lnTo>
                <a:cubicBezTo>
                  <a:pt x="3583666" y="2253710"/>
                  <a:pt x="3401932" y="2435444"/>
                  <a:pt x="3177751" y="2435444"/>
                </a:cubicBezTo>
                <a:lnTo>
                  <a:pt x="405915" y="2435444"/>
                </a:lnTo>
                <a:cubicBezTo>
                  <a:pt x="181734" y="2435444"/>
                  <a:pt x="0" y="2253710"/>
                  <a:pt x="0" y="2029529"/>
                </a:cubicBezTo>
                <a:lnTo>
                  <a:pt x="0" y="405915"/>
                </a:lnTo>
                <a:cubicBezTo>
                  <a:pt x="0" y="181734"/>
                  <a:pt x="181734" y="0"/>
                  <a:pt x="40591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7563253-C1F2-C581-053F-7F1824AF3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2610860-5A68-5711-1C5B-3CBBE8C0AC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3"/>
            <a:ext cx="846948" cy="371033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6CF140B9-4771-15D4-8DC0-58370BC9E5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0101" y="2996805"/>
            <a:ext cx="7986713" cy="14108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BAC3CF9-250E-7BD3-EDE1-2766FD3502A4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976EA910-536E-4162-E69B-DEB2B90AA0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1"/>
            <a:ext cx="258321" cy="155938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00610309-9551-1CE1-AD91-3675594C7060}"/>
              </a:ext>
            </a:extLst>
          </p:cNvPr>
          <p:cNvCxnSpPr/>
          <p:nvPr userDrawn="1"/>
        </p:nvCxnSpPr>
        <p:spPr>
          <a:xfrm>
            <a:off x="314327" y="4734569"/>
            <a:ext cx="8542047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77644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665BE3E-8197-0814-C752-AAB127F614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7039" y="2261265"/>
            <a:ext cx="1622529" cy="1465446"/>
          </a:xfrm>
          <a:custGeom>
            <a:avLst/>
            <a:gdLst>
              <a:gd name="connsiteX0" fmla="*/ 325661 w 2163372"/>
              <a:gd name="connsiteY0" fmla="*/ 0 h 1953928"/>
              <a:gd name="connsiteX1" fmla="*/ 1837711 w 2163372"/>
              <a:gd name="connsiteY1" fmla="*/ 0 h 1953928"/>
              <a:gd name="connsiteX2" fmla="*/ 2163372 w 2163372"/>
              <a:gd name="connsiteY2" fmla="*/ 325661 h 1953928"/>
              <a:gd name="connsiteX3" fmla="*/ 2163372 w 2163372"/>
              <a:gd name="connsiteY3" fmla="*/ 1628267 h 1953928"/>
              <a:gd name="connsiteX4" fmla="*/ 1837711 w 2163372"/>
              <a:gd name="connsiteY4" fmla="*/ 1953928 h 1953928"/>
              <a:gd name="connsiteX5" fmla="*/ 325661 w 2163372"/>
              <a:gd name="connsiteY5" fmla="*/ 1953928 h 1953928"/>
              <a:gd name="connsiteX6" fmla="*/ 0 w 2163372"/>
              <a:gd name="connsiteY6" fmla="*/ 1628267 h 1953928"/>
              <a:gd name="connsiteX7" fmla="*/ 0 w 2163372"/>
              <a:gd name="connsiteY7" fmla="*/ 325661 h 1953928"/>
              <a:gd name="connsiteX8" fmla="*/ 325661 w 2163372"/>
              <a:gd name="connsiteY8" fmla="*/ 0 h 1953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3372" h="1953928">
                <a:moveTo>
                  <a:pt x="325661" y="0"/>
                </a:moveTo>
                <a:lnTo>
                  <a:pt x="1837711" y="0"/>
                </a:lnTo>
                <a:cubicBezTo>
                  <a:pt x="2017569" y="0"/>
                  <a:pt x="2163372" y="145803"/>
                  <a:pt x="2163372" y="325661"/>
                </a:cubicBezTo>
                <a:lnTo>
                  <a:pt x="2163372" y="1628267"/>
                </a:lnTo>
                <a:cubicBezTo>
                  <a:pt x="2163372" y="1808125"/>
                  <a:pt x="2017569" y="1953928"/>
                  <a:pt x="1837711" y="1953928"/>
                </a:cubicBezTo>
                <a:lnTo>
                  <a:pt x="325661" y="1953928"/>
                </a:lnTo>
                <a:cubicBezTo>
                  <a:pt x="145803" y="1953928"/>
                  <a:pt x="0" y="1808125"/>
                  <a:pt x="0" y="1628267"/>
                </a:cubicBezTo>
                <a:lnTo>
                  <a:pt x="0" y="325661"/>
                </a:lnTo>
                <a:cubicBezTo>
                  <a:pt x="0" y="145803"/>
                  <a:pt x="145803" y="0"/>
                  <a:pt x="32566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algn="ctr">
              <a:defRPr sz="1350"/>
            </a:lvl1pPr>
          </a:lstStyle>
          <a:p>
            <a:endParaRPr lang="en-ID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063867A-B990-B4FC-FA12-302BC0F684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76775" y="2261265"/>
            <a:ext cx="1622529" cy="1465446"/>
          </a:xfrm>
          <a:custGeom>
            <a:avLst/>
            <a:gdLst>
              <a:gd name="connsiteX0" fmla="*/ 325661 w 2163372"/>
              <a:gd name="connsiteY0" fmla="*/ 0 h 1953928"/>
              <a:gd name="connsiteX1" fmla="*/ 1837711 w 2163372"/>
              <a:gd name="connsiteY1" fmla="*/ 0 h 1953928"/>
              <a:gd name="connsiteX2" fmla="*/ 2163372 w 2163372"/>
              <a:gd name="connsiteY2" fmla="*/ 325661 h 1953928"/>
              <a:gd name="connsiteX3" fmla="*/ 2163372 w 2163372"/>
              <a:gd name="connsiteY3" fmla="*/ 1628267 h 1953928"/>
              <a:gd name="connsiteX4" fmla="*/ 1837711 w 2163372"/>
              <a:gd name="connsiteY4" fmla="*/ 1953928 h 1953928"/>
              <a:gd name="connsiteX5" fmla="*/ 325661 w 2163372"/>
              <a:gd name="connsiteY5" fmla="*/ 1953928 h 1953928"/>
              <a:gd name="connsiteX6" fmla="*/ 0 w 2163372"/>
              <a:gd name="connsiteY6" fmla="*/ 1628267 h 1953928"/>
              <a:gd name="connsiteX7" fmla="*/ 0 w 2163372"/>
              <a:gd name="connsiteY7" fmla="*/ 325661 h 1953928"/>
              <a:gd name="connsiteX8" fmla="*/ 325661 w 2163372"/>
              <a:gd name="connsiteY8" fmla="*/ 0 h 1953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3372" h="1953928">
                <a:moveTo>
                  <a:pt x="325661" y="0"/>
                </a:moveTo>
                <a:lnTo>
                  <a:pt x="1837711" y="0"/>
                </a:lnTo>
                <a:cubicBezTo>
                  <a:pt x="2017569" y="0"/>
                  <a:pt x="2163372" y="145803"/>
                  <a:pt x="2163372" y="325661"/>
                </a:cubicBezTo>
                <a:lnTo>
                  <a:pt x="2163372" y="1628267"/>
                </a:lnTo>
                <a:cubicBezTo>
                  <a:pt x="2163372" y="1808125"/>
                  <a:pt x="2017569" y="1953928"/>
                  <a:pt x="1837711" y="1953928"/>
                </a:cubicBezTo>
                <a:lnTo>
                  <a:pt x="325661" y="1953928"/>
                </a:lnTo>
                <a:cubicBezTo>
                  <a:pt x="145803" y="1953928"/>
                  <a:pt x="0" y="1808125"/>
                  <a:pt x="0" y="1628267"/>
                </a:cubicBezTo>
                <a:lnTo>
                  <a:pt x="0" y="325661"/>
                </a:lnTo>
                <a:cubicBezTo>
                  <a:pt x="0" y="145803"/>
                  <a:pt x="145803" y="0"/>
                  <a:pt x="32566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algn="ctr">
              <a:defRPr sz="1350"/>
            </a:lvl1pPr>
          </a:lstStyle>
          <a:p>
            <a:endParaRPr lang="en-ID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0A7BF11-9669-B8EA-147E-6E9DF75AD8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50604" y="2261265"/>
            <a:ext cx="1622529" cy="1465446"/>
          </a:xfrm>
          <a:custGeom>
            <a:avLst/>
            <a:gdLst>
              <a:gd name="connsiteX0" fmla="*/ 325661 w 2163372"/>
              <a:gd name="connsiteY0" fmla="*/ 0 h 1953928"/>
              <a:gd name="connsiteX1" fmla="*/ 1837711 w 2163372"/>
              <a:gd name="connsiteY1" fmla="*/ 0 h 1953928"/>
              <a:gd name="connsiteX2" fmla="*/ 2163372 w 2163372"/>
              <a:gd name="connsiteY2" fmla="*/ 325661 h 1953928"/>
              <a:gd name="connsiteX3" fmla="*/ 2163372 w 2163372"/>
              <a:gd name="connsiteY3" fmla="*/ 1628267 h 1953928"/>
              <a:gd name="connsiteX4" fmla="*/ 1837711 w 2163372"/>
              <a:gd name="connsiteY4" fmla="*/ 1953928 h 1953928"/>
              <a:gd name="connsiteX5" fmla="*/ 325661 w 2163372"/>
              <a:gd name="connsiteY5" fmla="*/ 1953928 h 1953928"/>
              <a:gd name="connsiteX6" fmla="*/ 0 w 2163372"/>
              <a:gd name="connsiteY6" fmla="*/ 1628267 h 1953928"/>
              <a:gd name="connsiteX7" fmla="*/ 0 w 2163372"/>
              <a:gd name="connsiteY7" fmla="*/ 325661 h 1953928"/>
              <a:gd name="connsiteX8" fmla="*/ 325661 w 2163372"/>
              <a:gd name="connsiteY8" fmla="*/ 0 h 1953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3372" h="1953928">
                <a:moveTo>
                  <a:pt x="325661" y="0"/>
                </a:moveTo>
                <a:lnTo>
                  <a:pt x="1837711" y="0"/>
                </a:lnTo>
                <a:cubicBezTo>
                  <a:pt x="2017569" y="0"/>
                  <a:pt x="2163372" y="145803"/>
                  <a:pt x="2163372" y="325661"/>
                </a:cubicBezTo>
                <a:lnTo>
                  <a:pt x="2163372" y="1628267"/>
                </a:lnTo>
                <a:cubicBezTo>
                  <a:pt x="2163372" y="1808125"/>
                  <a:pt x="2017569" y="1953928"/>
                  <a:pt x="1837711" y="1953928"/>
                </a:cubicBezTo>
                <a:lnTo>
                  <a:pt x="325661" y="1953928"/>
                </a:lnTo>
                <a:cubicBezTo>
                  <a:pt x="145803" y="1953928"/>
                  <a:pt x="0" y="1808125"/>
                  <a:pt x="0" y="1628267"/>
                </a:cubicBezTo>
                <a:lnTo>
                  <a:pt x="0" y="325661"/>
                </a:lnTo>
                <a:cubicBezTo>
                  <a:pt x="0" y="145803"/>
                  <a:pt x="145803" y="0"/>
                  <a:pt x="32566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algn="ctr">
              <a:defRPr sz="1350"/>
            </a:lvl1pPr>
          </a:lstStyle>
          <a:p>
            <a:endParaRPr lang="en-ID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FCE5052-48ED-5D12-B3C4-750DCA9F87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36249" y="2261265"/>
            <a:ext cx="1622529" cy="1465446"/>
          </a:xfrm>
          <a:custGeom>
            <a:avLst/>
            <a:gdLst>
              <a:gd name="connsiteX0" fmla="*/ 325661 w 2163372"/>
              <a:gd name="connsiteY0" fmla="*/ 0 h 1953928"/>
              <a:gd name="connsiteX1" fmla="*/ 1837711 w 2163372"/>
              <a:gd name="connsiteY1" fmla="*/ 0 h 1953928"/>
              <a:gd name="connsiteX2" fmla="*/ 2163372 w 2163372"/>
              <a:gd name="connsiteY2" fmla="*/ 325661 h 1953928"/>
              <a:gd name="connsiteX3" fmla="*/ 2163372 w 2163372"/>
              <a:gd name="connsiteY3" fmla="*/ 1628267 h 1953928"/>
              <a:gd name="connsiteX4" fmla="*/ 1837711 w 2163372"/>
              <a:gd name="connsiteY4" fmla="*/ 1953928 h 1953928"/>
              <a:gd name="connsiteX5" fmla="*/ 325661 w 2163372"/>
              <a:gd name="connsiteY5" fmla="*/ 1953928 h 1953928"/>
              <a:gd name="connsiteX6" fmla="*/ 0 w 2163372"/>
              <a:gd name="connsiteY6" fmla="*/ 1628267 h 1953928"/>
              <a:gd name="connsiteX7" fmla="*/ 0 w 2163372"/>
              <a:gd name="connsiteY7" fmla="*/ 325661 h 1953928"/>
              <a:gd name="connsiteX8" fmla="*/ 325661 w 2163372"/>
              <a:gd name="connsiteY8" fmla="*/ 0 h 1953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3372" h="1953928">
                <a:moveTo>
                  <a:pt x="325661" y="0"/>
                </a:moveTo>
                <a:lnTo>
                  <a:pt x="1837711" y="0"/>
                </a:lnTo>
                <a:cubicBezTo>
                  <a:pt x="2017569" y="0"/>
                  <a:pt x="2163372" y="145803"/>
                  <a:pt x="2163372" y="325661"/>
                </a:cubicBezTo>
                <a:lnTo>
                  <a:pt x="2163372" y="1628267"/>
                </a:lnTo>
                <a:cubicBezTo>
                  <a:pt x="2163372" y="1808125"/>
                  <a:pt x="2017569" y="1953928"/>
                  <a:pt x="1837711" y="1953928"/>
                </a:cubicBezTo>
                <a:lnTo>
                  <a:pt x="325661" y="1953928"/>
                </a:lnTo>
                <a:cubicBezTo>
                  <a:pt x="145803" y="1953928"/>
                  <a:pt x="0" y="1808125"/>
                  <a:pt x="0" y="1628267"/>
                </a:cubicBezTo>
                <a:lnTo>
                  <a:pt x="0" y="325661"/>
                </a:lnTo>
                <a:cubicBezTo>
                  <a:pt x="0" y="145803"/>
                  <a:pt x="145803" y="0"/>
                  <a:pt x="32566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algn="ctr">
              <a:defRPr sz="1350"/>
            </a:lvl1pPr>
          </a:lstStyle>
          <a:p>
            <a:endParaRPr lang="en-ID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B263EBE-F38D-720D-2476-DFDC28B05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816DD98-A5E6-BCC5-9658-CA8B49D342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3"/>
            <a:ext cx="846948" cy="371033"/>
          </a:xfrm>
          <a:prstGeom prst="rect">
            <a:avLst/>
          </a:prstGeom>
        </p:spPr>
      </p:pic>
      <p:sp>
        <p:nvSpPr>
          <p:cNvPr id="11" name="Marcador de texto 18">
            <a:extLst>
              <a:ext uri="{FF2B5EF4-FFF2-40B4-BE49-F238E27FC236}">
                <a16:creationId xmlns:a16="http://schemas.microsoft.com/office/drawing/2014/main" id="{2061219D-B09F-526C-8C3E-2289C3DCA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0526" y="246461"/>
            <a:ext cx="3786188" cy="8298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00E6B5"/>
                </a:solidFill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62D12A1-008E-46C3-349A-19719898E74E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F46A04D2-9EA7-B558-D52F-AF87C82333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1"/>
            <a:ext cx="258321" cy="155938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F025D270-4A50-09E5-C97B-01C74758299F}"/>
              </a:ext>
            </a:extLst>
          </p:cNvPr>
          <p:cNvCxnSpPr/>
          <p:nvPr userDrawn="1"/>
        </p:nvCxnSpPr>
        <p:spPr>
          <a:xfrm>
            <a:off x="314327" y="4734569"/>
            <a:ext cx="8542047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13899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D713905-B8A8-57F1-3708-E752DFF479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685" y="951311"/>
            <a:ext cx="3780234" cy="3240881"/>
          </a:xfrm>
          <a:custGeom>
            <a:avLst/>
            <a:gdLst>
              <a:gd name="connsiteX0" fmla="*/ 456230 w 5040312"/>
              <a:gd name="connsiteY0" fmla="*/ 0 h 4321175"/>
              <a:gd name="connsiteX1" fmla="*/ 4584082 w 5040312"/>
              <a:gd name="connsiteY1" fmla="*/ 0 h 4321175"/>
              <a:gd name="connsiteX2" fmla="*/ 5040312 w 5040312"/>
              <a:gd name="connsiteY2" fmla="*/ 456230 h 4321175"/>
              <a:gd name="connsiteX3" fmla="*/ 5040312 w 5040312"/>
              <a:gd name="connsiteY3" fmla="*/ 3864945 h 4321175"/>
              <a:gd name="connsiteX4" fmla="*/ 4584082 w 5040312"/>
              <a:gd name="connsiteY4" fmla="*/ 4321175 h 4321175"/>
              <a:gd name="connsiteX5" fmla="*/ 456230 w 5040312"/>
              <a:gd name="connsiteY5" fmla="*/ 4321175 h 4321175"/>
              <a:gd name="connsiteX6" fmla="*/ 0 w 5040312"/>
              <a:gd name="connsiteY6" fmla="*/ 3864945 h 4321175"/>
              <a:gd name="connsiteX7" fmla="*/ 0 w 5040312"/>
              <a:gd name="connsiteY7" fmla="*/ 456230 h 4321175"/>
              <a:gd name="connsiteX8" fmla="*/ 456230 w 5040312"/>
              <a:gd name="connsiteY8" fmla="*/ 0 h 432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0312" h="4321175">
                <a:moveTo>
                  <a:pt x="456230" y="0"/>
                </a:moveTo>
                <a:lnTo>
                  <a:pt x="4584082" y="0"/>
                </a:lnTo>
                <a:cubicBezTo>
                  <a:pt x="4836051" y="0"/>
                  <a:pt x="5040312" y="204261"/>
                  <a:pt x="5040312" y="456230"/>
                </a:cubicBezTo>
                <a:lnTo>
                  <a:pt x="5040312" y="3864945"/>
                </a:lnTo>
                <a:cubicBezTo>
                  <a:pt x="5040312" y="4116914"/>
                  <a:pt x="4836051" y="4321175"/>
                  <a:pt x="4584082" y="4321175"/>
                </a:cubicBezTo>
                <a:lnTo>
                  <a:pt x="456230" y="4321175"/>
                </a:lnTo>
                <a:cubicBezTo>
                  <a:pt x="204261" y="4321175"/>
                  <a:pt x="0" y="4116914"/>
                  <a:pt x="0" y="3864945"/>
                </a:cubicBezTo>
                <a:lnTo>
                  <a:pt x="0" y="456230"/>
                </a:lnTo>
                <a:cubicBezTo>
                  <a:pt x="0" y="204261"/>
                  <a:pt x="204261" y="0"/>
                  <a:pt x="45623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E4E66E4-2210-C29A-0B59-DF388AD1CF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4B6E31B-310D-28AE-ED6C-F9842ED4B4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3"/>
            <a:ext cx="846948" cy="371033"/>
          </a:xfrm>
          <a:prstGeom prst="rect">
            <a:avLst/>
          </a:prstGeom>
        </p:spPr>
      </p:pic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5F598DB3-574C-9D39-CAEF-4EA9C94F7C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70823" y="951311"/>
            <a:ext cx="4045744" cy="32408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endParaRPr lang="es-ES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B3933C0-5287-044D-0DF3-A182FC19B5B6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510868FB-CDA1-B637-5566-CCA55F4D52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1"/>
            <a:ext cx="258321" cy="155938"/>
          </a:xfrm>
          <a:prstGeom prst="rect">
            <a:avLst/>
          </a:prstGeom>
        </p:spPr>
      </p:pic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80D9E5F4-A175-7AED-3F19-9F13ECF11F30}"/>
              </a:ext>
            </a:extLst>
          </p:cNvPr>
          <p:cNvCxnSpPr/>
          <p:nvPr userDrawn="1"/>
        </p:nvCxnSpPr>
        <p:spPr>
          <a:xfrm>
            <a:off x="314327" y="4734569"/>
            <a:ext cx="8542047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4054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A1CFD4D-6712-EACA-BF44-0D7DE68999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0101" y="1870765"/>
            <a:ext cx="1202636" cy="1202636"/>
          </a:xfrm>
          <a:custGeom>
            <a:avLst/>
            <a:gdLst>
              <a:gd name="connsiteX0" fmla="*/ 267258 w 1603514"/>
              <a:gd name="connsiteY0" fmla="*/ 0 h 1603514"/>
              <a:gd name="connsiteX1" fmla="*/ 1336256 w 1603514"/>
              <a:gd name="connsiteY1" fmla="*/ 0 h 1603514"/>
              <a:gd name="connsiteX2" fmla="*/ 1603514 w 1603514"/>
              <a:gd name="connsiteY2" fmla="*/ 267258 h 1603514"/>
              <a:gd name="connsiteX3" fmla="*/ 1603514 w 1603514"/>
              <a:gd name="connsiteY3" fmla="*/ 1336256 h 1603514"/>
              <a:gd name="connsiteX4" fmla="*/ 1336256 w 1603514"/>
              <a:gd name="connsiteY4" fmla="*/ 1603514 h 1603514"/>
              <a:gd name="connsiteX5" fmla="*/ 267258 w 1603514"/>
              <a:gd name="connsiteY5" fmla="*/ 1603514 h 1603514"/>
              <a:gd name="connsiteX6" fmla="*/ 0 w 1603514"/>
              <a:gd name="connsiteY6" fmla="*/ 1336256 h 1603514"/>
              <a:gd name="connsiteX7" fmla="*/ 0 w 1603514"/>
              <a:gd name="connsiteY7" fmla="*/ 267258 h 1603514"/>
              <a:gd name="connsiteX8" fmla="*/ 267258 w 1603514"/>
              <a:gd name="connsiteY8" fmla="*/ 0 h 160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3514" h="1603514">
                <a:moveTo>
                  <a:pt x="267258" y="0"/>
                </a:moveTo>
                <a:lnTo>
                  <a:pt x="1336256" y="0"/>
                </a:lnTo>
                <a:cubicBezTo>
                  <a:pt x="1483859" y="0"/>
                  <a:pt x="1603514" y="119655"/>
                  <a:pt x="1603514" y="267258"/>
                </a:cubicBezTo>
                <a:lnTo>
                  <a:pt x="1603514" y="1336256"/>
                </a:lnTo>
                <a:cubicBezTo>
                  <a:pt x="1603514" y="1483859"/>
                  <a:pt x="1483859" y="1603514"/>
                  <a:pt x="1336256" y="1603514"/>
                </a:cubicBezTo>
                <a:lnTo>
                  <a:pt x="267258" y="1603514"/>
                </a:lnTo>
                <a:cubicBezTo>
                  <a:pt x="119655" y="1603514"/>
                  <a:pt x="0" y="1483859"/>
                  <a:pt x="0" y="1336256"/>
                </a:cubicBezTo>
                <a:lnTo>
                  <a:pt x="0" y="267258"/>
                </a:lnTo>
                <a:cubicBezTo>
                  <a:pt x="0" y="119655"/>
                  <a:pt x="119655" y="0"/>
                  <a:pt x="26725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6515354-06A3-D02C-6C90-5439F19D69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85076" y="1870765"/>
            <a:ext cx="1202636" cy="1202636"/>
          </a:xfrm>
          <a:custGeom>
            <a:avLst/>
            <a:gdLst>
              <a:gd name="connsiteX0" fmla="*/ 267258 w 1603514"/>
              <a:gd name="connsiteY0" fmla="*/ 0 h 1603514"/>
              <a:gd name="connsiteX1" fmla="*/ 1336256 w 1603514"/>
              <a:gd name="connsiteY1" fmla="*/ 0 h 1603514"/>
              <a:gd name="connsiteX2" fmla="*/ 1603514 w 1603514"/>
              <a:gd name="connsiteY2" fmla="*/ 267258 h 1603514"/>
              <a:gd name="connsiteX3" fmla="*/ 1603514 w 1603514"/>
              <a:gd name="connsiteY3" fmla="*/ 1336256 h 1603514"/>
              <a:gd name="connsiteX4" fmla="*/ 1336256 w 1603514"/>
              <a:gd name="connsiteY4" fmla="*/ 1603514 h 1603514"/>
              <a:gd name="connsiteX5" fmla="*/ 267258 w 1603514"/>
              <a:gd name="connsiteY5" fmla="*/ 1603514 h 1603514"/>
              <a:gd name="connsiteX6" fmla="*/ 0 w 1603514"/>
              <a:gd name="connsiteY6" fmla="*/ 1336256 h 1603514"/>
              <a:gd name="connsiteX7" fmla="*/ 0 w 1603514"/>
              <a:gd name="connsiteY7" fmla="*/ 267258 h 1603514"/>
              <a:gd name="connsiteX8" fmla="*/ 267258 w 1603514"/>
              <a:gd name="connsiteY8" fmla="*/ 0 h 160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3514" h="1603514">
                <a:moveTo>
                  <a:pt x="267258" y="0"/>
                </a:moveTo>
                <a:lnTo>
                  <a:pt x="1336256" y="0"/>
                </a:lnTo>
                <a:cubicBezTo>
                  <a:pt x="1483859" y="0"/>
                  <a:pt x="1603514" y="119655"/>
                  <a:pt x="1603514" y="267258"/>
                </a:cubicBezTo>
                <a:lnTo>
                  <a:pt x="1603514" y="1336256"/>
                </a:lnTo>
                <a:cubicBezTo>
                  <a:pt x="1603514" y="1483859"/>
                  <a:pt x="1483859" y="1603514"/>
                  <a:pt x="1336256" y="1603514"/>
                </a:cubicBezTo>
                <a:lnTo>
                  <a:pt x="267258" y="1603514"/>
                </a:lnTo>
                <a:cubicBezTo>
                  <a:pt x="119655" y="1603514"/>
                  <a:pt x="0" y="1483859"/>
                  <a:pt x="0" y="1336256"/>
                </a:cubicBezTo>
                <a:lnTo>
                  <a:pt x="0" y="267258"/>
                </a:lnTo>
                <a:cubicBezTo>
                  <a:pt x="0" y="119655"/>
                  <a:pt x="119655" y="0"/>
                  <a:pt x="26725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17B4E4B-7CDC-D1D0-B1F6-D3C4729251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70053" y="1870765"/>
            <a:ext cx="1202636" cy="1202636"/>
          </a:xfrm>
          <a:custGeom>
            <a:avLst/>
            <a:gdLst>
              <a:gd name="connsiteX0" fmla="*/ 267258 w 1603514"/>
              <a:gd name="connsiteY0" fmla="*/ 0 h 1603514"/>
              <a:gd name="connsiteX1" fmla="*/ 1336256 w 1603514"/>
              <a:gd name="connsiteY1" fmla="*/ 0 h 1603514"/>
              <a:gd name="connsiteX2" fmla="*/ 1603514 w 1603514"/>
              <a:gd name="connsiteY2" fmla="*/ 267258 h 1603514"/>
              <a:gd name="connsiteX3" fmla="*/ 1603514 w 1603514"/>
              <a:gd name="connsiteY3" fmla="*/ 1336256 h 1603514"/>
              <a:gd name="connsiteX4" fmla="*/ 1336256 w 1603514"/>
              <a:gd name="connsiteY4" fmla="*/ 1603514 h 1603514"/>
              <a:gd name="connsiteX5" fmla="*/ 267258 w 1603514"/>
              <a:gd name="connsiteY5" fmla="*/ 1603514 h 1603514"/>
              <a:gd name="connsiteX6" fmla="*/ 0 w 1603514"/>
              <a:gd name="connsiteY6" fmla="*/ 1336256 h 1603514"/>
              <a:gd name="connsiteX7" fmla="*/ 0 w 1603514"/>
              <a:gd name="connsiteY7" fmla="*/ 267258 h 1603514"/>
              <a:gd name="connsiteX8" fmla="*/ 267258 w 1603514"/>
              <a:gd name="connsiteY8" fmla="*/ 0 h 160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3514" h="1603514">
                <a:moveTo>
                  <a:pt x="267258" y="0"/>
                </a:moveTo>
                <a:lnTo>
                  <a:pt x="1336256" y="0"/>
                </a:lnTo>
                <a:cubicBezTo>
                  <a:pt x="1483859" y="0"/>
                  <a:pt x="1603514" y="119655"/>
                  <a:pt x="1603514" y="267258"/>
                </a:cubicBezTo>
                <a:lnTo>
                  <a:pt x="1603514" y="1336256"/>
                </a:lnTo>
                <a:cubicBezTo>
                  <a:pt x="1603514" y="1483859"/>
                  <a:pt x="1483859" y="1603514"/>
                  <a:pt x="1336256" y="1603514"/>
                </a:cubicBezTo>
                <a:lnTo>
                  <a:pt x="267258" y="1603514"/>
                </a:lnTo>
                <a:cubicBezTo>
                  <a:pt x="119655" y="1603514"/>
                  <a:pt x="0" y="1483859"/>
                  <a:pt x="0" y="1336256"/>
                </a:cubicBezTo>
                <a:lnTo>
                  <a:pt x="0" y="267258"/>
                </a:lnTo>
                <a:cubicBezTo>
                  <a:pt x="0" y="119655"/>
                  <a:pt x="119655" y="0"/>
                  <a:pt x="26725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88971E9-DB6B-A075-A56C-BA62BB53EA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55029" y="1870765"/>
            <a:ext cx="1202636" cy="1202636"/>
          </a:xfrm>
          <a:custGeom>
            <a:avLst/>
            <a:gdLst>
              <a:gd name="connsiteX0" fmla="*/ 267258 w 1603514"/>
              <a:gd name="connsiteY0" fmla="*/ 0 h 1603514"/>
              <a:gd name="connsiteX1" fmla="*/ 1336256 w 1603514"/>
              <a:gd name="connsiteY1" fmla="*/ 0 h 1603514"/>
              <a:gd name="connsiteX2" fmla="*/ 1603514 w 1603514"/>
              <a:gd name="connsiteY2" fmla="*/ 267258 h 1603514"/>
              <a:gd name="connsiteX3" fmla="*/ 1603514 w 1603514"/>
              <a:gd name="connsiteY3" fmla="*/ 1336256 h 1603514"/>
              <a:gd name="connsiteX4" fmla="*/ 1336256 w 1603514"/>
              <a:gd name="connsiteY4" fmla="*/ 1603514 h 1603514"/>
              <a:gd name="connsiteX5" fmla="*/ 267258 w 1603514"/>
              <a:gd name="connsiteY5" fmla="*/ 1603514 h 1603514"/>
              <a:gd name="connsiteX6" fmla="*/ 0 w 1603514"/>
              <a:gd name="connsiteY6" fmla="*/ 1336256 h 1603514"/>
              <a:gd name="connsiteX7" fmla="*/ 0 w 1603514"/>
              <a:gd name="connsiteY7" fmla="*/ 267258 h 1603514"/>
              <a:gd name="connsiteX8" fmla="*/ 267258 w 1603514"/>
              <a:gd name="connsiteY8" fmla="*/ 0 h 160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3514" h="1603514">
                <a:moveTo>
                  <a:pt x="267258" y="0"/>
                </a:moveTo>
                <a:lnTo>
                  <a:pt x="1336256" y="0"/>
                </a:lnTo>
                <a:cubicBezTo>
                  <a:pt x="1483859" y="0"/>
                  <a:pt x="1603514" y="119655"/>
                  <a:pt x="1603514" y="267258"/>
                </a:cubicBezTo>
                <a:lnTo>
                  <a:pt x="1603514" y="1336256"/>
                </a:lnTo>
                <a:cubicBezTo>
                  <a:pt x="1603514" y="1483859"/>
                  <a:pt x="1483859" y="1603514"/>
                  <a:pt x="1336256" y="1603514"/>
                </a:cubicBezTo>
                <a:lnTo>
                  <a:pt x="267258" y="1603514"/>
                </a:lnTo>
                <a:cubicBezTo>
                  <a:pt x="119655" y="1603514"/>
                  <a:pt x="0" y="1483859"/>
                  <a:pt x="0" y="1336256"/>
                </a:cubicBezTo>
                <a:lnTo>
                  <a:pt x="0" y="267258"/>
                </a:lnTo>
                <a:cubicBezTo>
                  <a:pt x="0" y="119655"/>
                  <a:pt x="119655" y="0"/>
                  <a:pt x="26725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70C994F-E565-AA2B-B6AA-5801784B2A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40003" y="1870765"/>
            <a:ext cx="1202636" cy="1202636"/>
          </a:xfrm>
          <a:custGeom>
            <a:avLst/>
            <a:gdLst>
              <a:gd name="connsiteX0" fmla="*/ 267258 w 1603514"/>
              <a:gd name="connsiteY0" fmla="*/ 0 h 1603514"/>
              <a:gd name="connsiteX1" fmla="*/ 1336256 w 1603514"/>
              <a:gd name="connsiteY1" fmla="*/ 0 h 1603514"/>
              <a:gd name="connsiteX2" fmla="*/ 1603514 w 1603514"/>
              <a:gd name="connsiteY2" fmla="*/ 267258 h 1603514"/>
              <a:gd name="connsiteX3" fmla="*/ 1603514 w 1603514"/>
              <a:gd name="connsiteY3" fmla="*/ 1336256 h 1603514"/>
              <a:gd name="connsiteX4" fmla="*/ 1336256 w 1603514"/>
              <a:gd name="connsiteY4" fmla="*/ 1603514 h 1603514"/>
              <a:gd name="connsiteX5" fmla="*/ 267258 w 1603514"/>
              <a:gd name="connsiteY5" fmla="*/ 1603514 h 1603514"/>
              <a:gd name="connsiteX6" fmla="*/ 0 w 1603514"/>
              <a:gd name="connsiteY6" fmla="*/ 1336256 h 1603514"/>
              <a:gd name="connsiteX7" fmla="*/ 0 w 1603514"/>
              <a:gd name="connsiteY7" fmla="*/ 267258 h 1603514"/>
              <a:gd name="connsiteX8" fmla="*/ 267258 w 1603514"/>
              <a:gd name="connsiteY8" fmla="*/ 0 h 160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3514" h="1603514">
                <a:moveTo>
                  <a:pt x="267258" y="0"/>
                </a:moveTo>
                <a:lnTo>
                  <a:pt x="1336256" y="0"/>
                </a:lnTo>
                <a:cubicBezTo>
                  <a:pt x="1483859" y="0"/>
                  <a:pt x="1603514" y="119655"/>
                  <a:pt x="1603514" y="267258"/>
                </a:cubicBezTo>
                <a:lnTo>
                  <a:pt x="1603514" y="1336256"/>
                </a:lnTo>
                <a:cubicBezTo>
                  <a:pt x="1603514" y="1483859"/>
                  <a:pt x="1483859" y="1603514"/>
                  <a:pt x="1336256" y="1603514"/>
                </a:cubicBezTo>
                <a:lnTo>
                  <a:pt x="267258" y="1603514"/>
                </a:lnTo>
                <a:cubicBezTo>
                  <a:pt x="119655" y="1603514"/>
                  <a:pt x="0" y="1483859"/>
                  <a:pt x="0" y="1336256"/>
                </a:cubicBezTo>
                <a:lnTo>
                  <a:pt x="0" y="267258"/>
                </a:lnTo>
                <a:cubicBezTo>
                  <a:pt x="0" y="119655"/>
                  <a:pt x="119655" y="0"/>
                  <a:pt x="26725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D36E1E5-65A5-0D7D-CD10-78CFD3E4A38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5865" y="3461941"/>
            <a:ext cx="7576772" cy="1202636"/>
          </a:xfrm>
          <a:custGeom>
            <a:avLst/>
            <a:gdLst>
              <a:gd name="connsiteX0" fmla="*/ 267258 w 10102363"/>
              <a:gd name="connsiteY0" fmla="*/ 0 h 1603514"/>
              <a:gd name="connsiteX1" fmla="*/ 9835105 w 10102363"/>
              <a:gd name="connsiteY1" fmla="*/ 0 h 1603514"/>
              <a:gd name="connsiteX2" fmla="*/ 10102363 w 10102363"/>
              <a:gd name="connsiteY2" fmla="*/ 267258 h 1603514"/>
              <a:gd name="connsiteX3" fmla="*/ 10102363 w 10102363"/>
              <a:gd name="connsiteY3" fmla="*/ 1336256 h 1603514"/>
              <a:gd name="connsiteX4" fmla="*/ 9835105 w 10102363"/>
              <a:gd name="connsiteY4" fmla="*/ 1603514 h 1603514"/>
              <a:gd name="connsiteX5" fmla="*/ 267258 w 10102363"/>
              <a:gd name="connsiteY5" fmla="*/ 1603514 h 1603514"/>
              <a:gd name="connsiteX6" fmla="*/ 0 w 10102363"/>
              <a:gd name="connsiteY6" fmla="*/ 1336256 h 1603514"/>
              <a:gd name="connsiteX7" fmla="*/ 0 w 10102363"/>
              <a:gd name="connsiteY7" fmla="*/ 267258 h 1603514"/>
              <a:gd name="connsiteX8" fmla="*/ 267258 w 10102363"/>
              <a:gd name="connsiteY8" fmla="*/ 0 h 160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02363" h="1603514">
                <a:moveTo>
                  <a:pt x="267258" y="0"/>
                </a:moveTo>
                <a:lnTo>
                  <a:pt x="9835105" y="0"/>
                </a:lnTo>
                <a:cubicBezTo>
                  <a:pt x="9982708" y="0"/>
                  <a:pt x="10102363" y="119655"/>
                  <a:pt x="10102363" y="267258"/>
                </a:cubicBezTo>
                <a:lnTo>
                  <a:pt x="10102363" y="1336256"/>
                </a:lnTo>
                <a:cubicBezTo>
                  <a:pt x="10102363" y="1483859"/>
                  <a:pt x="9982708" y="1603514"/>
                  <a:pt x="9835105" y="1603514"/>
                </a:cubicBezTo>
                <a:lnTo>
                  <a:pt x="267258" y="1603514"/>
                </a:lnTo>
                <a:cubicBezTo>
                  <a:pt x="119655" y="1603514"/>
                  <a:pt x="0" y="1483859"/>
                  <a:pt x="0" y="1336256"/>
                </a:cubicBezTo>
                <a:lnTo>
                  <a:pt x="0" y="267258"/>
                </a:lnTo>
                <a:cubicBezTo>
                  <a:pt x="0" y="119655"/>
                  <a:pt x="119655" y="0"/>
                  <a:pt x="26725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30FE825-AA8A-16A1-02CF-F011A4AD08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5E5FBF0-90B5-3E92-2DF6-39EB306721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3"/>
            <a:ext cx="846948" cy="371033"/>
          </a:xfrm>
          <a:prstGeom prst="rect">
            <a:avLst/>
          </a:prstGeom>
        </p:spPr>
      </p:pic>
      <p:sp>
        <p:nvSpPr>
          <p:cNvPr id="7" name="Marcador de texto 18">
            <a:extLst>
              <a:ext uri="{FF2B5EF4-FFF2-40B4-BE49-F238E27FC236}">
                <a16:creationId xmlns:a16="http://schemas.microsoft.com/office/drawing/2014/main" id="{FC0E82BE-7620-1FAA-A428-7A926E81F42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0526" y="246461"/>
            <a:ext cx="3786188" cy="8298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00E6B5"/>
                </a:solidFill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4D871F8-B9AA-996C-0958-B291237F3494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9521F6F5-EDA7-260B-5C26-212FF30590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1"/>
            <a:ext cx="258321" cy="155938"/>
          </a:xfrm>
          <a:prstGeom prst="rect">
            <a:avLst/>
          </a:prstGeom>
        </p:spPr>
      </p:pic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2DEAE6BE-B47C-1319-ACF2-21ACC7713E6B}"/>
              </a:ext>
            </a:extLst>
          </p:cNvPr>
          <p:cNvCxnSpPr/>
          <p:nvPr userDrawn="1"/>
        </p:nvCxnSpPr>
        <p:spPr>
          <a:xfrm>
            <a:off x="314327" y="4734569"/>
            <a:ext cx="8542047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66946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178EB34-D888-A58C-1522-B51448F852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70020" y="2400300"/>
            <a:ext cx="5173980" cy="2743200"/>
          </a:xfrm>
          <a:custGeom>
            <a:avLst/>
            <a:gdLst>
              <a:gd name="connsiteX0" fmla="*/ 609612 w 6898640"/>
              <a:gd name="connsiteY0" fmla="*/ 0 h 3657600"/>
              <a:gd name="connsiteX1" fmla="*/ 6898640 w 6898640"/>
              <a:gd name="connsiteY1" fmla="*/ 0 h 3657600"/>
              <a:gd name="connsiteX2" fmla="*/ 6898640 w 6898640"/>
              <a:gd name="connsiteY2" fmla="*/ 3657600 h 3657600"/>
              <a:gd name="connsiteX3" fmla="*/ 0 w 6898640"/>
              <a:gd name="connsiteY3" fmla="*/ 3657600 h 3657600"/>
              <a:gd name="connsiteX4" fmla="*/ 0 w 6898640"/>
              <a:gd name="connsiteY4" fmla="*/ 609612 h 3657600"/>
              <a:gd name="connsiteX5" fmla="*/ 609612 w 6898640"/>
              <a:gd name="connsiteY5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98640" h="3657600">
                <a:moveTo>
                  <a:pt x="609612" y="0"/>
                </a:moveTo>
                <a:lnTo>
                  <a:pt x="6898640" y="0"/>
                </a:lnTo>
                <a:lnTo>
                  <a:pt x="6898640" y="3657600"/>
                </a:lnTo>
                <a:lnTo>
                  <a:pt x="0" y="3657600"/>
                </a:lnTo>
                <a:lnTo>
                  <a:pt x="0" y="609612"/>
                </a:lnTo>
                <a:cubicBezTo>
                  <a:pt x="0" y="272933"/>
                  <a:pt x="272933" y="0"/>
                  <a:pt x="609612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5" name="Marcador de texto 18">
            <a:extLst>
              <a:ext uri="{FF2B5EF4-FFF2-40B4-BE49-F238E27FC236}">
                <a16:creationId xmlns:a16="http://schemas.microsoft.com/office/drawing/2014/main" id="{8BB64AF8-FEE7-51BB-D67E-5BC295EC41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0526" y="246461"/>
            <a:ext cx="8147685" cy="8298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00E6B5"/>
                </a:solidFill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C38BE98C-411A-FC91-34BF-613AAC9A78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0526" y="1364219"/>
            <a:ext cx="3059049" cy="3038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200"/>
            </a:lvl2pPr>
            <a:lvl3pPr marL="685783" indent="0">
              <a:buNone/>
              <a:defRPr/>
            </a:lvl3pPr>
            <a:lvl4pPr marL="1028675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525268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18D6B9-3633-D647-3B6B-416AEE2135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52870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3F103BA-FEDA-D7BE-14CD-350E1DBB2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02C6-6F41-0044-8DE0-B59DC6C666F1}" type="datetimeFigureOut">
              <a:rPr lang="es-ES" smtClean="0"/>
              <a:t>26/11/2024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3E4C2B7-C8CC-4B15-AF3D-AF1F060C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8D0DC2D-A66D-501D-B033-3B8A12209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B05E-C98C-064F-8AE1-4F4F0BBEDF98}" type="slidenum">
              <a:rPr lang="es-ES" smtClean="0"/>
              <a:t>‹Nº›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841A164-719C-848F-A1E1-0AE29570D4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1287EF0D-1D9E-A7A0-46CE-A707D6025ED8}"/>
              </a:ext>
            </a:extLst>
          </p:cNvPr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DBCE7800-A524-6B85-6483-AC828E93E7B6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750" b="1" dirty="0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dirty="0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518F00E2-AE99-6D68-5FF2-4071329351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0"/>
            <a:ext cx="258321" cy="1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5251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852039B-9A9F-644A-AC59-D48EDD1C67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C39B764-D099-951D-7D9F-682994E2D9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3"/>
            <a:ext cx="846948" cy="371033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64A65D90-8178-99C4-FF99-3516EBDD2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8" y="346283"/>
            <a:ext cx="8551567" cy="73748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68576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>
                <a:solidFill>
                  <a:srgbClr val="00E6B5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20" name="Marcador de texto 3">
            <a:extLst>
              <a:ext uri="{FF2B5EF4-FFF2-40B4-BE49-F238E27FC236}">
                <a16:creationId xmlns:a16="http://schemas.microsoft.com/office/drawing/2014/main" id="{3C70E749-F02B-8C5F-96D5-C2FF22D492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6669" y="1202677"/>
            <a:ext cx="3963873" cy="3225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200">
                <a:solidFill>
                  <a:srgbClr val="1F436D"/>
                </a:solidFill>
              </a:defRPr>
            </a:lvl1pPr>
            <a:lvl2pPr marL="342884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2pPr>
            <a:lvl3pPr marL="685766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3pPr>
            <a:lvl4pPr marL="1028649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4pPr>
            <a:lvl5pPr marL="1371532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5pPr>
            <a:lvl6pPr marL="1714415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6pPr>
            <a:lvl7pPr marL="2057297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7pPr>
            <a:lvl8pPr marL="2400180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8pPr>
            <a:lvl9pPr marL="2743064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9pPr>
          </a:lstStyle>
          <a:p>
            <a:pPr lvl="0"/>
            <a:endParaRPr lang="en-US" noProof="0" dirty="0"/>
          </a:p>
        </p:txBody>
      </p:sp>
      <p:sp>
        <p:nvSpPr>
          <p:cNvPr id="21" name="Marcador de texto 3">
            <a:extLst>
              <a:ext uri="{FF2B5EF4-FFF2-40B4-BE49-F238E27FC236}">
                <a16:creationId xmlns:a16="http://schemas.microsoft.com/office/drawing/2014/main" id="{9D52A446-957D-F579-BF7D-E5507507B2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23461" y="1202916"/>
            <a:ext cx="3963873" cy="3225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200">
                <a:solidFill>
                  <a:srgbClr val="1F436D"/>
                </a:solidFill>
              </a:defRPr>
            </a:lvl1pPr>
            <a:lvl2pPr marL="342884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2pPr>
            <a:lvl3pPr marL="685766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3pPr>
            <a:lvl4pPr marL="1028649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4pPr>
            <a:lvl5pPr marL="1371532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5pPr>
            <a:lvl6pPr marL="1714415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6pPr>
            <a:lvl7pPr marL="2057297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7pPr>
            <a:lvl8pPr marL="2400180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8pPr>
            <a:lvl9pPr marL="2743064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9pPr>
          </a:lstStyle>
          <a:p>
            <a:pPr lvl="0"/>
            <a:endParaRPr lang="en-US" noProof="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C0C9B2F-5614-C723-2D11-A2D542B4AF11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C919FA39-2AC0-E3C2-7148-3D0D065666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1"/>
            <a:ext cx="258321" cy="155938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C86FD133-0A76-D143-6FF7-B7BCCAE072A6}"/>
              </a:ext>
            </a:extLst>
          </p:cNvPr>
          <p:cNvCxnSpPr/>
          <p:nvPr userDrawn="1"/>
        </p:nvCxnSpPr>
        <p:spPr>
          <a:xfrm>
            <a:off x="314327" y="4734569"/>
            <a:ext cx="8542047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562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15653FB4-21D9-784C-7F9C-EF89BAFE74D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56848" y="816429"/>
            <a:ext cx="4329953" cy="3505201"/>
          </a:xfrm>
          <a:prstGeom prst="roundRect">
            <a:avLst>
              <a:gd name="adj" fmla="val 4245"/>
            </a:avLst>
          </a:prstGeom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sz="900" dirty="0">
                <a:latin typeface="Roboto" panose="02000000000000000000" pitchFamily="2" charset="0"/>
                <a:ea typeface="Roboto" panose="02000000000000000000" pitchFamily="2" charset="0"/>
              </a:rPr>
              <a:t>Insert Your Image Here</a:t>
            </a:r>
            <a:endParaRPr lang="en-ID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513A9CD-1CDB-CCEB-53EE-2162929E2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45592E-064C-624F-E1AC-618EC6315B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3"/>
            <a:ext cx="846948" cy="371033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9187A1F5-2F92-86EA-F3F3-A8125AA12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7" y="172728"/>
            <a:ext cx="3670335" cy="15053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68576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>
                <a:solidFill>
                  <a:srgbClr val="00E6B5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99352FE-1E2A-B25E-A427-03A6E8BFA718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CAF14375-EBF7-F43F-A0B6-5A2FB071FE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1"/>
            <a:ext cx="258321" cy="155938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D80E3374-6D7E-3C06-24BA-20B22A8AED04}"/>
              </a:ext>
            </a:extLst>
          </p:cNvPr>
          <p:cNvCxnSpPr/>
          <p:nvPr userDrawn="1"/>
        </p:nvCxnSpPr>
        <p:spPr>
          <a:xfrm>
            <a:off x="314327" y="4734569"/>
            <a:ext cx="8542047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9684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cover (to print)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dondear rectángulo de esquina sencilla 9"/>
          <p:cNvSpPr/>
          <p:nvPr userDrawn="1"/>
        </p:nvSpPr>
        <p:spPr>
          <a:xfrm flipV="1">
            <a:off x="-5371" y="-2"/>
            <a:ext cx="9159430" cy="5151000"/>
          </a:xfrm>
          <a:custGeom>
            <a:avLst/>
            <a:gdLst>
              <a:gd name="connsiteX0" fmla="*/ 0 w 9159430"/>
              <a:gd name="connsiteY0" fmla="*/ 0 h 5151000"/>
              <a:gd name="connsiteX1" fmla="*/ 8570362 w 9159430"/>
              <a:gd name="connsiteY1" fmla="*/ 0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269213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873792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9430" h="5151000">
                <a:moveTo>
                  <a:pt x="0" y="0"/>
                </a:moveTo>
                <a:lnTo>
                  <a:pt x="8345869" y="5475"/>
                </a:lnTo>
                <a:cubicBezTo>
                  <a:pt x="8671202" y="5475"/>
                  <a:pt x="9143003" y="176128"/>
                  <a:pt x="9153954" y="819037"/>
                </a:cubicBezTo>
                <a:cubicBezTo>
                  <a:pt x="9155779" y="2263025"/>
                  <a:pt x="9157605" y="3707012"/>
                  <a:pt x="9159430" y="5151000"/>
                </a:cubicBezTo>
                <a:lnTo>
                  <a:pt x="0" y="5151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4" name="Título 3"/>
          <p:cNvSpPr>
            <a:spLocks noGrp="1"/>
          </p:cNvSpPr>
          <p:nvPr>
            <p:ph type="title" hasCustomPrompt="1"/>
          </p:nvPr>
        </p:nvSpPr>
        <p:spPr>
          <a:xfrm>
            <a:off x="314327" y="241634"/>
            <a:ext cx="8552275" cy="32642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>
                <a:solidFill>
                  <a:srgbClr val="1F436D"/>
                </a:solidFill>
              </a:defRPr>
            </a:lvl1pPr>
          </a:lstStyle>
          <a:p>
            <a:r>
              <a:rPr lang="en-US" dirty="0"/>
              <a:t>1.</a:t>
            </a:r>
            <a:br>
              <a:rPr lang="en-US" dirty="0"/>
            </a:br>
            <a:r>
              <a:rPr lang="en-US" dirty="0" err="1"/>
              <a:t>Portada</a:t>
            </a:r>
            <a:r>
              <a:rPr lang="en-US" dirty="0"/>
              <a:t> </a:t>
            </a:r>
            <a:r>
              <a:rPr lang="en-US" dirty="0" err="1"/>
              <a:t>apartado</a:t>
            </a:r>
            <a:r>
              <a:rPr lang="en-US" dirty="0"/>
              <a:t> 44 pt.</a:t>
            </a:r>
            <a:br>
              <a:rPr lang="en-US" dirty="0"/>
            </a:br>
            <a:endParaRPr lang="en-US" noProof="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3"/>
            <a:ext cx="846948" cy="371033"/>
          </a:xfrm>
          <a:prstGeom prst="rect">
            <a:avLst/>
          </a:prstGeom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6F2B154-72D4-FC85-FFA3-10AB070EF0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3867912"/>
            <a:ext cx="8552260" cy="7028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8F5790E-43E4-105E-F981-46CC67D46EC4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4EF25F24-AECB-5B07-4957-179F8A6A1F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1"/>
            <a:ext cx="258321" cy="155938"/>
          </a:xfrm>
          <a:prstGeom prst="rect">
            <a:avLst/>
          </a:prstGeom>
        </p:spPr>
      </p:pic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94A9B415-9B94-4F4D-2471-B47F9B9576F3}"/>
              </a:ext>
            </a:extLst>
          </p:cNvPr>
          <p:cNvCxnSpPr/>
          <p:nvPr userDrawn="1"/>
        </p:nvCxnSpPr>
        <p:spPr>
          <a:xfrm>
            <a:off x="314327" y="4734569"/>
            <a:ext cx="8542047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9684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1231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cxnSp>
        <p:nvCxnSpPr>
          <p:cNvPr id="19" name="Conector recto 18"/>
          <p:cNvCxnSpPr/>
          <p:nvPr userDrawn="1"/>
        </p:nvCxnSpPr>
        <p:spPr>
          <a:xfrm>
            <a:off x="314327" y="4734569"/>
            <a:ext cx="8542047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3"/>
            <a:ext cx="846948" cy="371033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356668" y="1202677"/>
            <a:ext cx="8529637" cy="3225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accent1"/>
                </a:solidFill>
              </a:defRPr>
            </a:lvl1pPr>
            <a:lvl2pPr marL="342884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2pPr>
            <a:lvl3pPr marL="685766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3pPr>
            <a:lvl4pPr marL="1028649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4pPr>
            <a:lvl5pPr marL="1371532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5pPr>
            <a:lvl6pPr marL="1714415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6pPr>
            <a:lvl7pPr marL="2057297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7pPr>
            <a:lvl8pPr marL="2400180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8pPr>
            <a:lvl9pPr marL="2743064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9pPr>
          </a:lstStyle>
          <a:p>
            <a:pPr lvl="0"/>
            <a:endParaRPr lang="en-US" noProof="0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2CDB4FCA-6596-A80D-EC07-72D36BF29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8" y="346283"/>
            <a:ext cx="8551567" cy="73748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68576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>
                <a:solidFill>
                  <a:srgbClr val="0071AF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FF05BB5-D083-0DFD-407E-E55E5D926B5F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134FE0AD-CEE7-9231-004E-489EABC109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1"/>
            <a:ext cx="258321" cy="1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99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pos="4400">
          <p15:clr>
            <a:srgbClr val="FBAE40"/>
          </p15:clr>
        </p15:guide>
        <p15:guide id="5" orient="horz" pos="255">
          <p15:clr>
            <a:srgbClr val="FBAE40"/>
          </p15:clr>
        </p15:guide>
        <p15:guide id="6" orient="horz" pos="797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A27AE22-D803-EF3A-9835-91C3D506F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24696" y="4836009"/>
            <a:ext cx="435142" cy="231890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09192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15653FB4-21D9-784C-7F9C-EF89BAFE74D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56848" y="816429"/>
            <a:ext cx="4329953" cy="3505201"/>
          </a:xfrm>
          <a:prstGeom prst="roundRect">
            <a:avLst>
              <a:gd name="adj" fmla="val 4245"/>
            </a:avLst>
          </a:prstGeom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sz="900" dirty="0">
                <a:latin typeface="Roboto" panose="02000000000000000000" pitchFamily="2" charset="0"/>
                <a:ea typeface="Roboto" panose="02000000000000000000" pitchFamily="2" charset="0"/>
              </a:rPr>
              <a:t>Insert Your Image Here</a:t>
            </a:r>
            <a:endParaRPr lang="en-ID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513A9CD-1CDB-CCEB-53EE-2162929E2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45592E-064C-624F-E1AC-618EC6315B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3"/>
            <a:ext cx="846948" cy="371033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9187A1F5-2F92-86EA-F3F3-A8125AA12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7" y="172728"/>
            <a:ext cx="3670335" cy="15053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68576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>
                <a:solidFill>
                  <a:srgbClr val="00E6B5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99352FE-1E2A-B25E-A427-03A6E8BFA718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CAF14375-EBF7-F43F-A0B6-5A2FB071FE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1"/>
            <a:ext cx="258321" cy="155938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D80E3374-6D7E-3C06-24BA-20B22A8AED04}"/>
              </a:ext>
            </a:extLst>
          </p:cNvPr>
          <p:cNvCxnSpPr/>
          <p:nvPr userDrawn="1"/>
        </p:nvCxnSpPr>
        <p:spPr>
          <a:xfrm>
            <a:off x="314327" y="4734569"/>
            <a:ext cx="8542047" cy="0"/>
          </a:xfrm>
          <a:prstGeom prst="line">
            <a:avLst/>
          </a:prstGeom>
          <a:ln w="22225">
            <a:solidFill>
              <a:srgbClr val="00FC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370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852039B-9A9F-644A-AC59-D48EDD1C67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C39B764-D099-951D-7D9F-682994E2D9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3"/>
            <a:ext cx="846948" cy="371033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64A65D90-8178-99C4-FF99-3516EBDD2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8" y="346283"/>
            <a:ext cx="8551567" cy="73748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68576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>
                <a:solidFill>
                  <a:srgbClr val="00E6B5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20" name="Marcador de texto 3">
            <a:extLst>
              <a:ext uri="{FF2B5EF4-FFF2-40B4-BE49-F238E27FC236}">
                <a16:creationId xmlns:a16="http://schemas.microsoft.com/office/drawing/2014/main" id="{3C70E749-F02B-8C5F-96D5-C2FF22D492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6669" y="1202677"/>
            <a:ext cx="3963873" cy="3225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200">
                <a:solidFill>
                  <a:srgbClr val="1F436D"/>
                </a:solidFill>
              </a:defRPr>
            </a:lvl1pPr>
            <a:lvl2pPr marL="342884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2pPr>
            <a:lvl3pPr marL="685766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3pPr>
            <a:lvl4pPr marL="1028649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4pPr>
            <a:lvl5pPr marL="1371532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5pPr>
            <a:lvl6pPr marL="1714415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6pPr>
            <a:lvl7pPr marL="2057297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7pPr>
            <a:lvl8pPr marL="2400180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8pPr>
            <a:lvl9pPr marL="2743064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9pPr>
          </a:lstStyle>
          <a:p>
            <a:pPr lvl="0"/>
            <a:endParaRPr lang="en-US" noProof="0" dirty="0"/>
          </a:p>
        </p:txBody>
      </p:sp>
      <p:sp>
        <p:nvSpPr>
          <p:cNvPr id="21" name="Marcador de texto 3">
            <a:extLst>
              <a:ext uri="{FF2B5EF4-FFF2-40B4-BE49-F238E27FC236}">
                <a16:creationId xmlns:a16="http://schemas.microsoft.com/office/drawing/2014/main" id="{9D52A446-957D-F579-BF7D-E5507507B2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23461" y="1202916"/>
            <a:ext cx="3963873" cy="3225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200">
                <a:solidFill>
                  <a:srgbClr val="1F436D"/>
                </a:solidFill>
              </a:defRPr>
            </a:lvl1pPr>
            <a:lvl2pPr marL="342884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2pPr>
            <a:lvl3pPr marL="685766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3pPr>
            <a:lvl4pPr marL="1028649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4pPr>
            <a:lvl5pPr marL="1371532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5pPr>
            <a:lvl6pPr marL="1714415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6pPr>
            <a:lvl7pPr marL="2057297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7pPr>
            <a:lvl8pPr marL="2400180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8pPr>
            <a:lvl9pPr marL="2743064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9pPr>
          </a:lstStyle>
          <a:p>
            <a:pPr lvl="0"/>
            <a:endParaRPr lang="en-US" noProof="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C0C9B2F-5614-C723-2D11-A2D542B4AF11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C919FA39-2AC0-E3C2-7148-3D0D065666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1"/>
            <a:ext cx="258321" cy="155938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C86FD133-0A76-D143-6FF7-B7BCCAE072A6}"/>
              </a:ext>
            </a:extLst>
          </p:cNvPr>
          <p:cNvCxnSpPr/>
          <p:nvPr userDrawn="1"/>
        </p:nvCxnSpPr>
        <p:spPr>
          <a:xfrm>
            <a:off x="314327" y="4734569"/>
            <a:ext cx="8542047" cy="0"/>
          </a:xfrm>
          <a:prstGeom prst="line">
            <a:avLst/>
          </a:prstGeom>
          <a:ln w="22225">
            <a:solidFill>
              <a:srgbClr val="00FC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00914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pter cover (to print)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dondear rectángulo de esquina sencilla 9"/>
          <p:cNvSpPr/>
          <p:nvPr userDrawn="1"/>
        </p:nvSpPr>
        <p:spPr>
          <a:xfrm flipV="1">
            <a:off x="-5371" y="-2"/>
            <a:ext cx="9159430" cy="5151000"/>
          </a:xfrm>
          <a:custGeom>
            <a:avLst/>
            <a:gdLst>
              <a:gd name="connsiteX0" fmla="*/ 0 w 9159430"/>
              <a:gd name="connsiteY0" fmla="*/ 0 h 5151000"/>
              <a:gd name="connsiteX1" fmla="*/ 8570362 w 9159430"/>
              <a:gd name="connsiteY1" fmla="*/ 0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269213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873792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9430" h="5151000">
                <a:moveTo>
                  <a:pt x="0" y="0"/>
                </a:moveTo>
                <a:lnTo>
                  <a:pt x="8345869" y="5475"/>
                </a:lnTo>
                <a:cubicBezTo>
                  <a:pt x="8671202" y="5475"/>
                  <a:pt x="9143003" y="176128"/>
                  <a:pt x="9153954" y="819037"/>
                </a:cubicBezTo>
                <a:cubicBezTo>
                  <a:pt x="9155779" y="2263025"/>
                  <a:pt x="9157605" y="3707012"/>
                  <a:pt x="9159430" y="5151000"/>
                </a:cubicBezTo>
                <a:lnTo>
                  <a:pt x="0" y="5151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4" name="Título 3"/>
          <p:cNvSpPr>
            <a:spLocks noGrp="1"/>
          </p:cNvSpPr>
          <p:nvPr>
            <p:ph type="title" hasCustomPrompt="1"/>
          </p:nvPr>
        </p:nvSpPr>
        <p:spPr>
          <a:xfrm>
            <a:off x="314327" y="241634"/>
            <a:ext cx="8552275" cy="32642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>
                <a:solidFill>
                  <a:srgbClr val="1F436D"/>
                </a:solidFill>
              </a:defRPr>
            </a:lvl1pPr>
          </a:lstStyle>
          <a:p>
            <a:r>
              <a:rPr lang="en-US" dirty="0"/>
              <a:t>1.</a:t>
            </a:r>
            <a:br>
              <a:rPr lang="en-US" dirty="0"/>
            </a:br>
            <a:r>
              <a:rPr lang="en-US" dirty="0" err="1"/>
              <a:t>Portada</a:t>
            </a:r>
            <a:r>
              <a:rPr lang="en-US" dirty="0"/>
              <a:t> </a:t>
            </a:r>
            <a:r>
              <a:rPr lang="en-US" dirty="0" err="1"/>
              <a:t>apartado</a:t>
            </a:r>
            <a:r>
              <a:rPr lang="en-US" dirty="0"/>
              <a:t> 44 pt.</a:t>
            </a:r>
            <a:br>
              <a:rPr lang="en-US" dirty="0"/>
            </a:br>
            <a:endParaRPr lang="en-US" noProof="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3"/>
            <a:ext cx="846948" cy="371033"/>
          </a:xfrm>
          <a:prstGeom prst="rect">
            <a:avLst/>
          </a:prstGeom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6F2B154-72D4-FC85-FFA3-10AB070EF0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3867912"/>
            <a:ext cx="8552260" cy="7028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8F5790E-43E4-105E-F981-46CC67D46EC4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4EF25F24-AECB-5B07-4957-179F8A6A1F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1"/>
            <a:ext cx="258321" cy="155938"/>
          </a:xfrm>
          <a:prstGeom prst="rect">
            <a:avLst/>
          </a:prstGeom>
        </p:spPr>
      </p:pic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94A9B415-9B94-4F4D-2471-B47F9B9576F3}"/>
              </a:ext>
            </a:extLst>
          </p:cNvPr>
          <p:cNvCxnSpPr/>
          <p:nvPr userDrawn="1"/>
        </p:nvCxnSpPr>
        <p:spPr>
          <a:xfrm>
            <a:off x="314327" y="4734569"/>
            <a:ext cx="8542047" cy="0"/>
          </a:xfrm>
          <a:prstGeom prst="line">
            <a:avLst/>
          </a:prstGeom>
          <a:ln w="22225">
            <a:solidFill>
              <a:srgbClr val="00FC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6967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1231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cxnSp>
        <p:nvCxnSpPr>
          <p:cNvPr id="19" name="Conector recto 18"/>
          <p:cNvCxnSpPr/>
          <p:nvPr userDrawn="1"/>
        </p:nvCxnSpPr>
        <p:spPr>
          <a:xfrm>
            <a:off x="314327" y="4734569"/>
            <a:ext cx="8542047" cy="0"/>
          </a:xfrm>
          <a:prstGeom prst="line">
            <a:avLst/>
          </a:prstGeom>
          <a:ln w="22225">
            <a:solidFill>
              <a:srgbClr val="00FC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3"/>
            <a:ext cx="846948" cy="371033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356668" y="1202677"/>
            <a:ext cx="8529637" cy="3225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accent1"/>
                </a:solidFill>
              </a:defRPr>
            </a:lvl1pPr>
            <a:lvl2pPr marL="342884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2pPr>
            <a:lvl3pPr marL="685766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3pPr>
            <a:lvl4pPr marL="1028649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4pPr>
            <a:lvl5pPr marL="1371532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5pPr>
            <a:lvl6pPr marL="1714415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6pPr>
            <a:lvl7pPr marL="2057297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7pPr>
            <a:lvl8pPr marL="2400180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8pPr>
            <a:lvl9pPr marL="2743064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9pPr>
          </a:lstStyle>
          <a:p>
            <a:pPr lvl="0"/>
            <a:endParaRPr lang="en-US" noProof="0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2CDB4FCA-6596-A80D-EC07-72D36BF29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8" y="346283"/>
            <a:ext cx="8551567" cy="73748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68576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>
                <a:solidFill>
                  <a:srgbClr val="0071AF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FF05BB5-D083-0DFD-407E-E55E5D926B5F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134FE0AD-CEE7-9231-004E-489EABC109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1"/>
            <a:ext cx="258321" cy="1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13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pos="4400">
          <p15:clr>
            <a:srgbClr val="FBAE40"/>
          </p15:clr>
        </p15:guide>
        <p15:guide id="5" orient="horz" pos="255">
          <p15:clr>
            <a:srgbClr val="FBAE40"/>
          </p15:clr>
        </p15:guide>
        <p15:guide id="6" orient="horz" pos="797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867B54-CB1B-ABAF-E827-CF2217FBC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357EACA-EFD6-D988-B070-99133AFEA8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DD2D62-19D1-9D25-38A0-87090A614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02C6-6F41-0044-8DE0-B59DC6C666F1}" type="datetimeFigureOut">
              <a:rPr lang="es-ES" smtClean="0"/>
              <a:t>26/11/2024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D8D3A0-0FBA-6892-8826-4357BA126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D7A44D-866C-7D05-E5DF-12A53412D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B05E-C98C-064F-8AE1-4F4F0BBEDF98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846D200-F3E7-BFF6-5DD7-06B400C193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3"/>
            <a:ext cx="846948" cy="371033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A2B92C3-578F-460A-BEAD-6B2F434353CC}"/>
              </a:ext>
            </a:extLst>
          </p:cNvPr>
          <p:cNvCxnSpPr/>
          <p:nvPr userDrawn="1"/>
        </p:nvCxnSpPr>
        <p:spPr>
          <a:xfrm>
            <a:off x="314327" y="4734569"/>
            <a:ext cx="8542047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3E52C015-BF62-6F21-5573-DBAF63ABCF07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750" b="1" dirty="0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dirty="0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5B8E4FA2-CD5C-3B76-053C-066FE72509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1"/>
            <a:ext cx="258321" cy="1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56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9F0B0C-F914-89CE-120E-EE7898E54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338CD3-A29F-3906-4C23-05D96DF9D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4FD634-F782-927B-EC54-DFB8BDF1B9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82F405D-B1DB-E1F1-E4FD-9E52314AA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02C6-6F41-0044-8DE0-B59DC6C666F1}" type="datetimeFigureOut">
              <a:rPr lang="es-ES" smtClean="0"/>
              <a:t>26/11/2024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29B76AC-AAF6-49A5-1AE9-4ED649E11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D94AE28-404F-27EE-57FD-D3EDD8FBB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B05E-C98C-064F-8AE1-4F4F0BBEDF98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6E1E8BE-96FD-41BD-E593-1950549017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E6FDAA64-E609-D1EB-4D01-32EEC8906D86}"/>
              </a:ext>
            </a:extLst>
          </p:cNvPr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213D753D-871A-F668-8287-5C2A48FD4889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750" b="1" dirty="0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dirty="0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F9AD9601-7496-9124-ED4A-07F0EB3162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0"/>
            <a:ext cx="258321" cy="1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405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80FDE6-C3B9-4A60-FEC1-BF8E39E09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13ED71-0601-FACD-5666-95ABDB2E6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2778FB-5199-CBBA-8583-8812FAD77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02C6-6F41-0044-8DE0-B59DC6C666F1}" type="datetimeFigureOut">
              <a:rPr lang="es-ES" smtClean="0"/>
              <a:t>26/11/2024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26E0F0-12D9-6D2D-152D-711834576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595364-CEA7-297E-A261-E845EAA35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B05E-C98C-064F-8AE1-4F4F0BBEDF98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F5EAF21-EEC4-C0E2-142C-A5DCEE3FC2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3"/>
            <a:ext cx="846948" cy="371033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A8A6A82F-5E67-CC77-88A9-AF65D9939442}"/>
              </a:ext>
            </a:extLst>
          </p:cNvPr>
          <p:cNvCxnSpPr/>
          <p:nvPr userDrawn="1"/>
        </p:nvCxnSpPr>
        <p:spPr>
          <a:xfrm>
            <a:off x="314327" y="4734569"/>
            <a:ext cx="8542047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7381264E-06C7-7A85-BDA8-78347A236393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750" b="1" dirty="0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dirty="0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DA9D2DED-6F2B-58D3-705F-C1D3313624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1"/>
            <a:ext cx="258321" cy="1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155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F29F49-6ABE-63EE-ADD9-996700A00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75F5430-0036-4069-3BA6-686B05E35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95F543-27D1-CB2E-E0A1-4C954A590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02C6-6F41-0044-8DE0-B59DC6C666F1}" type="datetimeFigureOut">
              <a:rPr lang="es-ES" smtClean="0"/>
              <a:t>26/11/2024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70512A-0906-EA43-76D6-FE96CC749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8A44B9-84B9-87CA-88BD-C178B74C8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B05E-C98C-064F-8AE1-4F4F0BBEDF98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49BCE4B-1633-B576-E0B5-43C335CB42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3"/>
            <a:ext cx="846948" cy="371033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A7250E2B-CB0E-9146-73CA-A59295FDACA6}"/>
              </a:ext>
            </a:extLst>
          </p:cNvPr>
          <p:cNvCxnSpPr/>
          <p:nvPr userDrawn="1"/>
        </p:nvCxnSpPr>
        <p:spPr>
          <a:xfrm>
            <a:off x="314327" y="4734569"/>
            <a:ext cx="8542047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583E1609-A737-A978-14B6-F4CB81F529C0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750" b="1" dirty="0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dirty="0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46A8FBB3-4E10-1F6D-0761-DA47DB6BA2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1"/>
            <a:ext cx="258321" cy="1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4232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2C8224-AE4C-2943-0308-018EBDEF6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D9CFD9-07EF-F797-B8AB-8DB46BFB22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D9400FD-AB5C-61B6-20C0-85892C488F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B852241-0E44-ECFE-AF8B-F7F9CC0B6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02C6-6F41-0044-8DE0-B59DC6C666F1}" type="datetimeFigureOut">
              <a:rPr lang="es-ES" smtClean="0"/>
              <a:t>26/11/2024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DEBEE4-837B-D145-3056-D64F06B4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101FBD1-1019-1F7E-BCCB-C992B8075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B05E-C98C-064F-8AE1-4F4F0BBEDF98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658371A-8554-3CFE-6B44-E5CB8B159D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3"/>
            <a:ext cx="846948" cy="371033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03EC65DE-1269-4B99-F38C-12562E4EBDA8}"/>
              </a:ext>
            </a:extLst>
          </p:cNvPr>
          <p:cNvCxnSpPr/>
          <p:nvPr userDrawn="1"/>
        </p:nvCxnSpPr>
        <p:spPr>
          <a:xfrm>
            <a:off x="314327" y="4734569"/>
            <a:ext cx="8542047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BE28AF3D-7F43-D909-EA08-EB80A0558B15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750" b="1" dirty="0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dirty="0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95641EDB-B8A4-84DD-30DD-58B0196DC2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1"/>
            <a:ext cx="258321" cy="1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122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E279F6-0A6F-ECC1-26C1-7AA2CEA60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9F1FA8-BC15-6899-F60B-30ABB23A3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59DA79E-7153-E8E2-28A2-1F0234F7F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BF8EEC9-53E4-05AA-2000-0DC1D6FFE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20A3FA2-B750-8C89-4EB9-8384DCF0BB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D4959D7-71D7-2039-D61F-DF7F30ACE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02C6-6F41-0044-8DE0-B59DC6C666F1}" type="datetimeFigureOut">
              <a:rPr lang="es-ES" smtClean="0"/>
              <a:t>26/11/2024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657334E-0B15-4E3D-1822-1BCA1E349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14F6F33-1DE9-3EF2-F514-FF3D22B9F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B05E-C98C-064F-8AE1-4F4F0BBEDF98}" type="slidenum">
              <a:rPr lang="es-ES" smtClean="0"/>
              <a:t>‹Nº›</a:t>
            </a:fld>
            <a:endParaRPr lang="es-E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2042D73-F252-B47B-61FF-30B77C8093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3"/>
            <a:ext cx="846948" cy="371033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26A0FF69-F372-5CB2-87EF-713AE848A24E}"/>
              </a:ext>
            </a:extLst>
          </p:cNvPr>
          <p:cNvCxnSpPr/>
          <p:nvPr userDrawn="1"/>
        </p:nvCxnSpPr>
        <p:spPr>
          <a:xfrm>
            <a:off x="314327" y="4734569"/>
            <a:ext cx="8542047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43690CD-D393-ED20-0AD1-AE14BB8AEDCA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750" b="1" dirty="0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dirty="0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63DC5D84-E55E-1D3A-B908-9020C1D067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1"/>
            <a:ext cx="258321" cy="1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1902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DCE483-6302-3C15-BDBF-1EEDEF5A0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90DAFE9-FD25-9EF8-845D-3710FD8D4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02C6-6F41-0044-8DE0-B59DC6C666F1}" type="datetimeFigureOut">
              <a:rPr lang="es-ES" smtClean="0"/>
              <a:t>26/11/2024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8D15C3D-82DC-5283-576D-8B24D671F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2AD4F60-12F3-3052-9576-BA64CA8D8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B05E-C98C-064F-8AE1-4F4F0BBEDF98}" type="slidenum">
              <a:rPr lang="es-ES" smtClean="0"/>
              <a:t>‹Nº›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5F9219B-D864-D5D3-E4F3-76A6D30F74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3"/>
            <a:ext cx="846948" cy="371033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312FFCAB-8235-889B-14F0-027B4E96F900}"/>
              </a:ext>
            </a:extLst>
          </p:cNvPr>
          <p:cNvCxnSpPr/>
          <p:nvPr userDrawn="1"/>
        </p:nvCxnSpPr>
        <p:spPr>
          <a:xfrm>
            <a:off x="314327" y="4734569"/>
            <a:ext cx="8542047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BAC558FD-8197-67D1-7404-ADA7298103B6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750" b="1" dirty="0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dirty="0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55D5E39A-00A7-CF57-4AFA-6ECEEC0BC5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1"/>
            <a:ext cx="258321" cy="1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071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3F103BA-FEDA-D7BE-14CD-350E1DBB2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02C6-6F41-0044-8DE0-B59DC6C666F1}" type="datetimeFigureOut">
              <a:rPr lang="es-ES" smtClean="0"/>
              <a:t>26/11/2024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3E4C2B7-C8CC-4B15-AF3D-AF1F060C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8D0DC2D-A66D-501D-B033-3B8A12209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B05E-C98C-064F-8AE1-4F4F0BBEDF98}" type="slidenum">
              <a:rPr lang="es-ES" smtClean="0"/>
              <a:t>‹Nº›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841A164-719C-848F-A1E1-0AE29570D4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3"/>
            <a:ext cx="846948" cy="371033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1287EF0D-1D9E-A7A0-46CE-A707D6025ED8}"/>
              </a:ext>
            </a:extLst>
          </p:cNvPr>
          <p:cNvCxnSpPr/>
          <p:nvPr userDrawn="1"/>
        </p:nvCxnSpPr>
        <p:spPr>
          <a:xfrm>
            <a:off x="314327" y="4734569"/>
            <a:ext cx="8542047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DBCE7800-A524-6B85-6483-AC828E93E7B6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750" b="1" dirty="0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dirty="0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518F00E2-AE99-6D68-5FF2-4071329351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1"/>
            <a:ext cx="258321" cy="1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0224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9F0B0C-F914-89CE-120E-EE7898E54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338CD3-A29F-3906-4C23-05D96DF9D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4FD634-F782-927B-EC54-DFB8BDF1B9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82F405D-B1DB-E1F1-E4FD-9E52314AA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02C6-6F41-0044-8DE0-B59DC6C666F1}" type="datetimeFigureOut">
              <a:rPr lang="es-ES" smtClean="0"/>
              <a:t>26/11/2024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29B76AC-AAF6-49A5-1AE9-4ED649E11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D94AE28-404F-27EE-57FD-D3EDD8FBB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B05E-C98C-064F-8AE1-4F4F0BBEDF98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6E1E8BE-96FD-41BD-E593-1950549017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3"/>
            <a:ext cx="846948" cy="371033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E6FDAA64-E609-D1EB-4D01-32EEC8906D86}"/>
              </a:ext>
            </a:extLst>
          </p:cNvPr>
          <p:cNvCxnSpPr/>
          <p:nvPr userDrawn="1"/>
        </p:nvCxnSpPr>
        <p:spPr>
          <a:xfrm>
            <a:off x="314327" y="4734569"/>
            <a:ext cx="8542047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213D753D-871A-F668-8287-5C2A48FD4889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750" b="1" dirty="0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dirty="0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F9AD9601-7496-9124-ED4A-07F0EB3162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1"/>
            <a:ext cx="258321" cy="1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8751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DDC6F8-F1BE-3C17-640D-EDF2EF89E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DBE436D-24D0-2180-4CDD-56BF0FEF77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2958905-39AC-AD20-5276-1C7FF1DEF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02CE3A3-5C1C-B376-FE1F-368A80E85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02C6-6F41-0044-8DE0-B59DC6C666F1}" type="datetimeFigureOut">
              <a:rPr lang="es-ES" smtClean="0"/>
              <a:t>26/11/2024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EFD0C1C-D514-9EEE-FB62-402C15241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0C5BB19-2848-65D0-FD6B-AB4180CD2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B05E-C98C-064F-8AE1-4F4F0BBEDF98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314938D-7CC4-F94F-1F8F-BB3DD25262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3"/>
            <a:ext cx="846948" cy="371033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379E9C7C-9E39-7360-3739-E710720B3823}"/>
              </a:ext>
            </a:extLst>
          </p:cNvPr>
          <p:cNvCxnSpPr/>
          <p:nvPr userDrawn="1"/>
        </p:nvCxnSpPr>
        <p:spPr>
          <a:xfrm>
            <a:off x="314327" y="4734569"/>
            <a:ext cx="8542047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869CCB5D-9CA0-924A-1038-AE81678F97CE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750" b="1" dirty="0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dirty="0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423A6A21-A83C-1F95-171D-883446E0C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1"/>
            <a:ext cx="258321" cy="1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356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2EE70F-C7AB-8A9C-9D9A-371E364BF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B8242C0-6DED-1E3D-5094-58E4E54EC4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1B7CC7-FB98-055D-6766-02B25AF7E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02C6-6F41-0044-8DE0-B59DC6C666F1}" type="datetimeFigureOut">
              <a:rPr lang="es-ES" smtClean="0"/>
              <a:t>26/11/2024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0BF7D2-D18A-4303-8175-DA67FBD9F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3646B8-6C18-D7C5-E758-D69CDC5AE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B05E-C98C-064F-8AE1-4F4F0BBEDF98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BE153C9-7242-52E2-64EA-FC007EDCDA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3"/>
            <a:ext cx="846948" cy="371033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A6995602-8B4A-2F49-3990-655C5E34A643}"/>
              </a:ext>
            </a:extLst>
          </p:cNvPr>
          <p:cNvCxnSpPr/>
          <p:nvPr userDrawn="1"/>
        </p:nvCxnSpPr>
        <p:spPr>
          <a:xfrm>
            <a:off x="314327" y="4734569"/>
            <a:ext cx="8542047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50D543D5-4EDB-D4FB-554D-C1FAC6C226CD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750" b="1" dirty="0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dirty="0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7859107C-4477-EC83-14A8-B367267477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1"/>
            <a:ext cx="258321" cy="1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252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8F38B55-9E8D-F427-C26B-AA87E0C5BA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C9EE74C-86EB-1DB3-1499-53CE30E7D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6F977A-1816-00BA-B24B-EE152D126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02C6-6F41-0044-8DE0-B59DC6C666F1}" type="datetimeFigureOut">
              <a:rPr lang="es-ES" smtClean="0"/>
              <a:t>26/11/2024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93E5D6-F249-F8F2-3145-12FB58A47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7C96BA-A6A9-9AC5-6C48-377DE3ADF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B05E-C98C-064F-8AE1-4F4F0BBEDF98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A358E4D-41B3-99F9-D419-B2FABF6B5A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3"/>
            <a:ext cx="846948" cy="371033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7C2ED77-D2C7-0E72-EF0E-04C7747017EF}"/>
              </a:ext>
            </a:extLst>
          </p:cNvPr>
          <p:cNvCxnSpPr/>
          <p:nvPr userDrawn="1"/>
        </p:nvCxnSpPr>
        <p:spPr>
          <a:xfrm>
            <a:off x="314327" y="4734569"/>
            <a:ext cx="8542047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68A3EF74-0EEE-173F-0127-18371CABE117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750" b="1" dirty="0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dirty="0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062EFFBB-5256-C25D-AD43-EE4E18B296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1"/>
            <a:ext cx="258321" cy="1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87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DDC6F8-F1BE-3C17-640D-EDF2EF89E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DBE436D-24D0-2180-4CDD-56BF0FEF77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2958905-39AC-AD20-5276-1C7FF1DEF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02CE3A3-5C1C-B376-FE1F-368A80E85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02C6-6F41-0044-8DE0-B59DC6C666F1}" type="datetimeFigureOut">
              <a:rPr lang="es-ES" smtClean="0"/>
              <a:t>26/11/2024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EFD0C1C-D514-9EEE-FB62-402C15241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0C5BB19-2848-65D0-FD6B-AB4180CD2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0B05E-C98C-064F-8AE1-4F4F0BBEDF98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314938D-7CC4-F94F-1F8F-BB3DD25262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379E9C7C-9E39-7360-3739-E710720B3823}"/>
              </a:ext>
            </a:extLst>
          </p:cNvPr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869CCB5D-9CA0-924A-1038-AE81678F97CE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750" b="1" dirty="0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dirty="0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423A6A21-A83C-1F95-171D-883446E0C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0"/>
            <a:ext cx="258321" cy="1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6189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15653FB4-21D9-784C-7F9C-EF89BAFE74D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56848" y="816429"/>
            <a:ext cx="4329953" cy="3505201"/>
          </a:xfrm>
          <a:prstGeom prst="roundRect">
            <a:avLst>
              <a:gd name="adj" fmla="val 4245"/>
            </a:avLst>
          </a:prstGeom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sz="900" dirty="0">
                <a:latin typeface="Roboto" panose="02000000000000000000" pitchFamily="2" charset="0"/>
                <a:ea typeface="Roboto" panose="02000000000000000000" pitchFamily="2" charset="0"/>
              </a:rPr>
              <a:t>Insert Your Image Here</a:t>
            </a:r>
            <a:endParaRPr lang="en-ID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513A9CD-1CDB-CCEB-53EE-2162929E2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45592E-064C-624F-E1AC-618EC6315B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3"/>
            <a:ext cx="846948" cy="371033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9187A1F5-2F92-86EA-F3F3-A8125AA12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7" y="172728"/>
            <a:ext cx="3670335" cy="15053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68576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>
                <a:solidFill>
                  <a:srgbClr val="00E6B5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99352FE-1E2A-B25E-A427-03A6E8BFA718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9605DFB0-ED9C-BC8F-4BFF-8CFC3781E1BD}"/>
              </a:ext>
            </a:extLst>
          </p:cNvPr>
          <p:cNvCxnSpPr/>
          <p:nvPr userDrawn="1"/>
        </p:nvCxnSpPr>
        <p:spPr>
          <a:xfrm>
            <a:off x="314327" y="4734569"/>
            <a:ext cx="8542047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AE08E892-6384-F2FD-A146-BC258CD8D9D4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750" b="1" dirty="0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dirty="0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5F539A73-B126-8635-92DB-1587F19CD5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1"/>
            <a:ext cx="258321" cy="1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6360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852039B-9A9F-644A-AC59-D48EDD1C67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C39B764-D099-951D-7D9F-682994E2D9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3"/>
            <a:ext cx="846948" cy="371033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64A65D90-8178-99C4-FF99-3516EBDD2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8" y="346283"/>
            <a:ext cx="8551567" cy="73748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68576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>
                <a:solidFill>
                  <a:srgbClr val="00E6B5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20" name="Marcador de texto 3">
            <a:extLst>
              <a:ext uri="{FF2B5EF4-FFF2-40B4-BE49-F238E27FC236}">
                <a16:creationId xmlns:a16="http://schemas.microsoft.com/office/drawing/2014/main" id="{3C70E749-F02B-8C5F-96D5-C2FF22D492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6669" y="1202677"/>
            <a:ext cx="3963873" cy="3225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200">
                <a:solidFill>
                  <a:srgbClr val="1F436D"/>
                </a:solidFill>
              </a:defRPr>
            </a:lvl1pPr>
            <a:lvl2pPr marL="342884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2pPr>
            <a:lvl3pPr marL="685766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3pPr>
            <a:lvl4pPr marL="1028649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4pPr>
            <a:lvl5pPr marL="1371532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5pPr>
            <a:lvl6pPr marL="1714415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6pPr>
            <a:lvl7pPr marL="2057297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7pPr>
            <a:lvl8pPr marL="2400180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8pPr>
            <a:lvl9pPr marL="2743064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9pPr>
          </a:lstStyle>
          <a:p>
            <a:pPr lvl="0"/>
            <a:endParaRPr lang="en-US" noProof="0" dirty="0"/>
          </a:p>
        </p:txBody>
      </p:sp>
      <p:sp>
        <p:nvSpPr>
          <p:cNvPr id="21" name="Marcador de texto 3">
            <a:extLst>
              <a:ext uri="{FF2B5EF4-FFF2-40B4-BE49-F238E27FC236}">
                <a16:creationId xmlns:a16="http://schemas.microsoft.com/office/drawing/2014/main" id="{9D52A446-957D-F579-BF7D-E5507507B2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23461" y="1202916"/>
            <a:ext cx="3963873" cy="3225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200">
                <a:solidFill>
                  <a:srgbClr val="1F436D"/>
                </a:solidFill>
              </a:defRPr>
            </a:lvl1pPr>
            <a:lvl2pPr marL="342884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2pPr>
            <a:lvl3pPr marL="685766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3pPr>
            <a:lvl4pPr marL="1028649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4pPr>
            <a:lvl5pPr marL="1371532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5pPr>
            <a:lvl6pPr marL="1714415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6pPr>
            <a:lvl7pPr marL="2057297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7pPr>
            <a:lvl8pPr marL="2400180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8pPr>
            <a:lvl9pPr marL="2743064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9pPr>
          </a:lstStyle>
          <a:p>
            <a:pPr lvl="0"/>
            <a:endParaRPr lang="en-US" noProof="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C0C9B2F-5614-C723-2D11-A2D542B4AF11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C79C66BC-9E64-9129-F157-AEA50F0AA9EF}"/>
              </a:ext>
            </a:extLst>
          </p:cNvPr>
          <p:cNvCxnSpPr/>
          <p:nvPr userDrawn="1"/>
        </p:nvCxnSpPr>
        <p:spPr>
          <a:xfrm>
            <a:off x="314327" y="4734569"/>
            <a:ext cx="8542047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A489070-9A88-2E29-D42F-4B143E0EFEB9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750" b="1" dirty="0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dirty="0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83D85B30-0588-4353-051F-246C1A2737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1"/>
            <a:ext cx="258321" cy="1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0540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cover (to print)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dondear rectángulo de esquina sencilla 9"/>
          <p:cNvSpPr/>
          <p:nvPr userDrawn="1"/>
        </p:nvSpPr>
        <p:spPr>
          <a:xfrm flipV="1">
            <a:off x="-5371" y="-2"/>
            <a:ext cx="9159430" cy="5151000"/>
          </a:xfrm>
          <a:custGeom>
            <a:avLst/>
            <a:gdLst>
              <a:gd name="connsiteX0" fmla="*/ 0 w 9159430"/>
              <a:gd name="connsiteY0" fmla="*/ 0 h 5151000"/>
              <a:gd name="connsiteX1" fmla="*/ 8570362 w 9159430"/>
              <a:gd name="connsiteY1" fmla="*/ 0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269213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873792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9430" h="5151000">
                <a:moveTo>
                  <a:pt x="0" y="0"/>
                </a:moveTo>
                <a:lnTo>
                  <a:pt x="8345869" y="5475"/>
                </a:lnTo>
                <a:cubicBezTo>
                  <a:pt x="8671202" y="5475"/>
                  <a:pt x="9143003" y="176128"/>
                  <a:pt x="9153954" y="819037"/>
                </a:cubicBezTo>
                <a:cubicBezTo>
                  <a:pt x="9155779" y="2263025"/>
                  <a:pt x="9157605" y="3707012"/>
                  <a:pt x="9159430" y="5151000"/>
                </a:cubicBezTo>
                <a:lnTo>
                  <a:pt x="0" y="5151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4" name="Título 3"/>
          <p:cNvSpPr>
            <a:spLocks noGrp="1"/>
          </p:cNvSpPr>
          <p:nvPr>
            <p:ph type="title" hasCustomPrompt="1"/>
          </p:nvPr>
        </p:nvSpPr>
        <p:spPr>
          <a:xfrm>
            <a:off x="314327" y="241634"/>
            <a:ext cx="8552275" cy="32642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>
                <a:solidFill>
                  <a:srgbClr val="1F436D"/>
                </a:solidFill>
              </a:defRPr>
            </a:lvl1pPr>
          </a:lstStyle>
          <a:p>
            <a:r>
              <a:rPr lang="en-US" dirty="0"/>
              <a:t>1.</a:t>
            </a:r>
            <a:br>
              <a:rPr lang="en-US" dirty="0"/>
            </a:br>
            <a:r>
              <a:rPr lang="en-US" dirty="0" err="1"/>
              <a:t>Portada</a:t>
            </a:r>
            <a:r>
              <a:rPr lang="en-US" dirty="0"/>
              <a:t> </a:t>
            </a:r>
            <a:r>
              <a:rPr lang="en-US" dirty="0" err="1"/>
              <a:t>apartado</a:t>
            </a:r>
            <a:r>
              <a:rPr lang="en-US" dirty="0"/>
              <a:t> 44 pt.</a:t>
            </a:r>
            <a:br>
              <a:rPr lang="en-US" dirty="0"/>
            </a:br>
            <a:endParaRPr lang="en-US" noProof="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3"/>
            <a:ext cx="846948" cy="371033"/>
          </a:xfrm>
          <a:prstGeom prst="rect">
            <a:avLst/>
          </a:prstGeom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6F2B154-72D4-FC85-FFA3-10AB070EF0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3867912"/>
            <a:ext cx="8552260" cy="7028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8F5790E-43E4-105E-F981-46CC67D46EC4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D1CE2A0A-A0E6-740C-FA96-7DE46525B060}"/>
              </a:ext>
            </a:extLst>
          </p:cNvPr>
          <p:cNvCxnSpPr/>
          <p:nvPr userDrawn="1"/>
        </p:nvCxnSpPr>
        <p:spPr>
          <a:xfrm>
            <a:off x="314327" y="4734569"/>
            <a:ext cx="8542047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CDD3E960-49D8-5285-5D40-012C6A97A528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750" b="1" dirty="0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dirty="0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6129AC94-C98A-3C00-74B4-935B7E6931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1"/>
            <a:ext cx="258321" cy="1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797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1231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3"/>
            <a:ext cx="846948" cy="371033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356668" y="1202677"/>
            <a:ext cx="8529637" cy="3225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accent1"/>
                </a:solidFill>
              </a:defRPr>
            </a:lvl1pPr>
            <a:lvl2pPr marL="342884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2pPr>
            <a:lvl3pPr marL="685766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3pPr>
            <a:lvl4pPr marL="1028649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4pPr>
            <a:lvl5pPr marL="1371532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5pPr>
            <a:lvl6pPr marL="1714415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6pPr>
            <a:lvl7pPr marL="2057297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7pPr>
            <a:lvl8pPr marL="2400180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8pPr>
            <a:lvl9pPr marL="2743064" indent="0">
              <a:lnSpc>
                <a:spcPct val="100000"/>
              </a:lnSpc>
              <a:buNone/>
              <a:defRPr sz="1050">
                <a:solidFill>
                  <a:schemeClr val="accent1"/>
                </a:solidFill>
              </a:defRPr>
            </a:lvl9pPr>
          </a:lstStyle>
          <a:p>
            <a:pPr lvl="0"/>
            <a:endParaRPr lang="en-US" noProof="0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2CDB4FCA-6596-A80D-EC07-72D36BF29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8" y="346283"/>
            <a:ext cx="8551567" cy="73748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68576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>
                <a:solidFill>
                  <a:srgbClr val="0071AF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FF05BB5-D083-0DFD-407E-E55E5D926B5F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74F2471C-F654-A552-E697-5A558D008497}"/>
              </a:ext>
            </a:extLst>
          </p:cNvPr>
          <p:cNvCxnSpPr/>
          <p:nvPr userDrawn="1"/>
        </p:nvCxnSpPr>
        <p:spPr>
          <a:xfrm>
            <a:off x="314327" y="4734569"/>
            <a:ext cx="8542047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D0D65011-7E7E-6371-021B-CA788CF05591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750" b="1" dirty="0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dirty="0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1592BDA3-AF3C-CC74-29DD-8A3DDDCAA3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5621" y="4813751"/>
            <a:ext cx="258321" cy="1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0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pos="4400">
          <p15:clr>
            <a:srgbClr val="FBAE40"/>
          </p15:clr>
        </p15:guide>
        <p15:guide id="5" orient="horz" pos="255">
          <p15:clr>
            <a:srgbClr val="FBAE40"/>
          </p15:clr>
        </p15:guide>
        <p15:guide id="6" orient="horz" pos="797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Texto&#10;&#10;Descripción generada automáticamente con confianza media">
            <a:extLst>
              <a:ext uri="{FF2B5EF4-FFF2-40B4-BE49-F238E27FC236}">
                <a16:creationId xmlns:a16="http://schemas.microsoft.com/office/drawing/2014/main" id="{A333DE80-58E8-E6E6-2364-DCE8628C78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b="21339"/>
          <a:stretch/>
        </p:blipFill>
        <p:spPr>
          <a:xfrm>
            <a:off x="7477240" y="4630881"/>
            <a:ext cx="1417889" cy="406246"/>
          </a:xfrm>
          <a:prstGeom prst="rect">
            <a:avLst/>
          </a:prstGeom>
        </p:spPr>
      </p:pic>
      <p:sp>
        <p:nvSpPr>
          <p:cNvPr id="19" name="Título 18">
            <a:extLst>
              <a:ext uri="{FF2B5EF4-FFF2-40B4-BE49-F238E27FC236}">
                <a16:creationId xmlns:a16="http://schemas.microsoft.com/office/drawing/2014/main" id="{3CDE5855-89BC-844C-0387-804228A19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873" y="462426"/>
            <a:ext cx="6949841" cy="858376"/>
          </a:xfrm>
          <a:prstGeom prst="rect">
            <a:avLst/>
          </a:prstGeom>
        </p:spPr>
        <p:txBody>
          <a:bodyPr lIns="0"/>
          <a:lstStyle>
            <a:lvl1pPr>
              <a:defRPr sz="1800" b="1">
                <a:solidFill>
                  <a:srgbClr val="2F1F69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73309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bulle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67212" y="4794054"/>
            <a:ext cx="1958139" cy="273844"/>
          </a:xfrm>
          <a:prstGeom prst="rect">
            <a:avLst/>
          </a:prstGeom>
        </p:spPr>
        <p:txBody>
          <a:bodyPr/>
          <a:lstStyle>
            <a:lvl1pPr algn="l">
              <a:defRPr sz="750">
                <a:solidFill>
                  <a:schemeClr val="accent1"/>
                </a:solidFill>
              </a:defRPr>
            </a:lvl1pPr>
          </a:lstStyle>
          <a:p>
            <a:pPr defTabSz="914378">
              <a:defRPr/>
            </a:pPr>
            <a:r>
              <a:rPr lang="en-US" b="1">
                <a:solidFill>
                  <a:srgbClr val="002855"/>
                </a:solidFill>
                <a:latin typeface="Arial" panose="020B0604020202020204"/>
              </a:rPr>
              <a:t>Diabetes Update | </a:t>
            </a:r>
            <a:r>
              <a:rPr lang="en-US">
                <a:solidFill>
                  <a:srgbClr val="002855"/>
                </a:solidFill>
                <a:latin typeface="Arial" panose="020B0604020202020204"/>
              </a:rPr>
              <a:t>2020</a:t>
            </a:r>
            <a:endParaRPr lang="en-US" dirty="0">
              <a:solidFill>
                <a:srgbClr val="002855"/>
              </a:solidFill>
              <a:latin typeface="Arial" panose="020B0604020202020204"/>
            </a:endParaRPr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80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ítulo 18">
            <a:extLst>
              <a:ext uri="{FF2B5EF4-FFF2-40B4-BE49-F238E27FC236}">
                <a16:creationId xmlns:a16="http://schemas.microsoft.com/office/drawing/2014/main" id="{3CDE5855-89BC-844C-0387-804228A19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65" y="273741"/>
            <a:ext cx="6860349" cy="711377"/>
          </a:xfrm>
          <a:prstGeom prst="rect">
            <a:avLst/>
          </a:prstGeom>
        </p:spPr>
        <p:txBody>
          <a:bodyPr lIns="0"/>
          <a:lstStyle>
            <a:lvl1pPr>
              <a:defRPr sz="1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3BB72D0D-8B65-98A3-9E9C-FA95CA8AAF49}"/>
              </a:ext>
            </a:extLst>
          </p:cNvPr>
          <p:cNvCxnSpPr/>
          <p:nvPr userDrawn="1"/>
        </p:nvCxnSpPr>
        <p:spPr>
          <a:xfrm>
            <a:off x="314327" y="4734569"/>
            <a:ext cx="854204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9A629A4D-7ADE-CF2F-F112-26EFE9B1D4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3"/>
            <a:ext cx="846948" cy="37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49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image" Target="../media/image6.svg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image" Target="../media/image6.svg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1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image" Target="../media/image6.svg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1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8E279C3-A366-2737-958B-D6591EBA0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A971D1F-CD2A-829A-24F0-9DA058DD29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8A9FE0-128F-AE08-83F2-C68783ECE3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D902C6-6F41-0044-8DE0-B59DC6C666F1}" type="datetimeFigureOut">
              <a:rPr lang="es-ES" smtClean="0"/>
              <a:t>26/11/2024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2350A7-E557-95A3-995C-9F2EED15DF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A8E3BE-C4C2-6F48-78D8-8DB4A016C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70B05E-C98C-064F-8AE1-4F4F0BBEDF98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865E7F4-E9E8-1245-662D-FA85BCC53B30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5F3CB76C-6ED0-0272-6552-0E1DD57ACB7F}"/>
              </a:ext>
            </a:extLst>
          </p:cNvPr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944EA915-E545-E449-3F8A-EB2AE95C235C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750" b="1" dirty="0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dirty="0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81783B94-D685-ABE1-DF38-DFB0C8EEF95E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485621" y="4813750"/>
            <a:ext cx="258321" cy="1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8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58" r:id="rId16"/>
    <p:sldLayoutId id="2147483859" r:id="rId17"/>
    <p:sldLayoutId id="2147483860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dondear rectángulo de esquina sencilla 9">
            <a:extLst>
              <a:ext uri="{FF2B5EF4-FFF2-40B4-BE49-F238E27FC236}">
                <a16:creationId xmlns:a16="http://schemas.microsoft.com/office/drawing/2014/main" id="{9EAF2B56-453B-0F82-27BC-75A2D7A39128}"/>
              </a:ext>
            </a:extLst>
          </p:cNvPr>
          <p:cNvSpPr/>
          <p:nvPr userDrawn="1"/>
        </p:nvSpPr>
        <p:spPr>
          <a:xfrm flipV="1">
            <a:off x="-1" y="0"/>
            <a:ext cx="9144001" cy="5151000"/>
          </a:xfrm>
          <a:custGeom>
            <a:avLst/>
            <a:gdLst>
              <a:gd name="connsiteX0" fmla="*/ 0 w 9159430"/>
              <a:gd name="connsiteY0" fmla="*/ 0 h 5151000"/>
              <a:gd name="connsiteX1" fmla="*/ 8570362 w 9159430"/>
              <a:gd name="connsiteY1" fmla="*/ 0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269213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873792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9430" h="5151000">
                <a:moveTo>
                  <a:pt x="0" y="0"/>
                </a:moveTo>
                <a:lnTo>
                  <a:pt x="8345869" y="5475"/>
                </a:lnTo>
                <a:cubicBezTo>
                  <a:pt x="8671202" y="5475"/>
                  <a:pt x="9143003" y="176128"/>
                  <a:pt x="9153954" y="819037"/>
                </a:cubicBezTo>
                <a:cubicBezTo>
                  <a:pt x="9155779" y="2263025"/>
                  <a:pt x="9157605" y="3707012"/>
                  <a:pt x="9159430" y="5151000"/>
                </a:cubicBezTo>
                <a:lnTo>
                  <a:pt x="0" y="5151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8ECA53E-147B-2D82-F7A4-305DD70F60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9E240590-AFFF-D54B-ED55-3673C656CE66}"/>
              </a:ext>
            </a:extLst>
          </p:cNvPr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294290E7-F097-34BC-CE41-17D77B03C068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EE1AAA11-FFAF-960E-E3B0-DB54FF265D1B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444" y="147935"/>
            <a:ext cx="363476" cy="328053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A4E4C20A-073D-FE41-C2C4-66FE6D2F9D07}"/>
              </a:ext>
            </a:extLst>
          </p:cNvPr>
          <p:cNvSpPr txBox="1">
            <a:spLocks/>
          </p:cNvSpPr>
          <p:nvPr userDrawn="1"/>
        </p:nvSpPr>
        <p:spPr>
          <a:xfrm>
            <a:off x="628650" y="273844"/>
            <a:ext cx="7285482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000" b="1" dirty="0"/>
              <a:t>Haga clic para modificar el estilo de título del patrón</a:t>
            </a: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80139B0D-F413-EEA4-5B4D-0BC8925A1834}"/>
              </a:ext>
            </a:extLst>
          </p:cNvPr>
          <p:cNvSpPr txBox="1">
            <a:spLocks/>
          </p:cNvSpPr>
          <p:nvPr userDrawn="1"/>
        </p:nvSpPr>
        <p:spPr>
          <a:xfrm>
            <a:off x="628650" y="1481328"/>
            <a:ext cx="7886700" cy="31513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200" dirty="0"/>
              <a:t>Editar el estilo de texto del patrón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99EC488-03EB-D3E0-C7C2-D5C1D0D76511}"/>
              </a:ext>
            </a:extLst>
          </p:cNvPr>
          <p:cNvSpPr txBox="1"/>
          <p:nvPr userDrawn="1"/>
        </p:nvSpPr>
        <p:spPr>
          <a:xfrm>
            <a:off x="3567936" y="4869657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B6D318F2-207A-954E-C8D3-718DCD4CB536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309615" y="4844764"/>
            <a:ext cx="258321" cy="1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2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7" r:id="rId13"/>
    <p:sldLayoutId id="2147483828" r:id="rId14"/>
    <p:sldLayoutId id="2147483829" r:id="rId15"/>
    <p:sldLayoutId id="2147483830" r:id="rId16"/>
    <p:sldLayoutId id="2147483831" r:id="rId17"/>
    <p:sldLayoutId id="2147483832" r:id="rId18"/>
    <p:sldLayoutId id="2147483833" r:id="rId19"/>
    <p:sldLayoutId id="2147483834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dondear rectángulo de esquina sencilla 9">
            <a:extLst>
              <a:ext uri="{FF2B5EF4-FFF2-40B4-BE49-F238E27FC236}">
                <a16:creationId xmlns:a16="http://schemas.microsoft.com/office/drawing/2014/main" id="{9EAF2B56-453B-0F82-27BC-75A2D7A39128}"/>
              </a:ext>
            </a:extLst>
          </p:cNvPr>
          <p:cNvSpPr/>
          <p:nvPr userDrawn="1"/>
        </p:nvSpPr>
        <p:spPr>
          <a:xfrm flipV="1">
            <a:off x="-1" y="0"/>
            <a:ext cx="9144001" cy="5151000"/>
          </a:xfrm>
          <a:custGeom>
            <a:avLst/>
            <a:gdLst>
              <a:gd name="connsiteX0" fmla="*/ 0 w 9159430"/>
              <a:gd name="connsiteY0" fmla="*/ 0 h 5151000"/>
              <a:gd name="connsiteX1" fmla="*/ 8570362 w 9159430"/>
              <a:gd name="connsiteY1" fmla="*/ 0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269213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873792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9430" h="5151000">
                <a:moveTo>
                  <a:pt x="0" y="0"/>
                </a:moveTo>
                <a:lnTo>
                  <a:pt x="8345869" y="5475"/>
                </a:lnTo>
                <a:cubicBezTo>
                  <a:pt x="8671202" y="5475"/>
                  <a:pt x="9143003" y="176128"/>
                  <a:pt x="9153954" y="819037"/>
                </a:cubicBezTo>
                <a:cubicBezTo>
                  <a:pt x="9155779" y="2263025"/>
                  <a:pt x="9157605" y="3707012"/>
                  <a:pt x="9159430" y="5151000"/>
                </a:cubicBezTo>
                <a:lnTo>
                  <a:pt x="0" y="5151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8ECA53E-147B-2D82-F7A4-305DD70F60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9E240590-AFFF-D54B-ED55-3673C656CE66}"/>
              </a:ext>
            </a:extLst>
          </p:cNvPr>
          <p:cNvCxnSpPr/>
          <p:nvPr userDrawn="1"/>
        </p:nvCxnSpPr>
        <p:spPr>
          <a:xfrm>
            <a:off x="314326" y="4734569"/>
            <a:ext cx="854204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294290E7-F097-34BC-CE41-17D77B03C068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2"/>
            <a:ext cx="846948" cy="371033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EE1AAA11-FFAF-960E-E3B0-DB54FF265D1B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444" y="147935"/>
            <a:ext cx="363476" cy="328053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A4E4C20A-073D-FE41-C2C4-66FE6D2F9D07}"/>
              </a:ext>
            </a:extLst>
          </p:cNvPr>
          <p:cNvSpPr txBox="1">
            <a:spLocks/>
          </p:cNvSpPr>
          <p:nvPr userDrawn="1"/>
        </p:nvSpPr>
        <p:spPr>
          <a:xfrm>
            <a:off x="628650" y="273844"/>
            <a:ext cx="7285482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000" b="1" dirty="0"/>
              <a:t>Haga clic para modificar el estilo de título del patrón</a:t>
            </a: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80139B0D-F413-EEA4-5B4D-0BC8925A1834}"/>
              </a:ext>
            </a:extLst>
          </p:cNvPr>
          <p:cNvSpPr txBox="1">
            <a:spLocks/>
          </p:cNvSpPr>
          <p:nvPr userDrawn="1"/>
        </p:nvSpPr>
        <p:spPr>
          <a:xfrm>
            <a:off x="628650" y="1481328"/>
            <a:ext cx="7886700" cy="31513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200" dirty="0"/>
              <a:t>Editar el estilo de texto del patrón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99EC488-03EB-D3E0-C7C2-D5C1D0D76511}"/>
              </a:ext>
            </a:extLst>
          </p:cNvPr>
          <p:cNvSpPr txBox="1"/>
          <p:nvPr userDrawn="1"/>
        </p:nvSpPr>
        <p:spPr>
          <a:xfrm>
            <a:off x="3567936" y="4869657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B6D318F2-207A-954E-C8D3-718DCD4CB536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309615" y="4844764"/>
            <a:ext cx="258321" cy="1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07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  <p:sldLayoutId id="2147483850" r:id="rId15"/>
    <p:sldLayoutId id="2147483851" r:id="rId16"/>
    <p:sldLayoutId id="2147483852" r:id="rId17"/>
    <p:sldLayoutId id="2147483853" r:id="rId18"/>
    <p:sldLayoutId id="2147483854" r:id="rId19"/>
    <p:sldLayoutId id="2147483855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dondear rectángulo de esquina sencilla 9">
            <a:extLst>
              <a:ext uri="{FF2B5EF4-FFF2-40B4-BE49-F238E27FC236}">
                <a16:creationId xmlns:a16="http://schemas.microsoft.com/office/drawing/2014/main" id="{9EAF2B56-453B-0F82-27BC-75A2D7A39128}"/>
              </a:ext>
            </a:extLst>
          </p:cNvPr>
          <p:cNvSpPr/>
          <p:nvPr userDrawn="1"/>
        </p:nvSpPr>
        <p:spPr>
          <a:xfrm flipV="1">
            <a:off x="-1" y="0"/>
            <a:ext cx="9144001" cy="5151000"/>
          </a:xfrm>
          <a:custGeom>
            <a:avLst/>
            <a:gdLst>
              <a:gd name="connsiteX0" fmla="*/ 0 w 9159430"/>
              <a:gd name="connsiteY0" fmla="*/ 0 h 5151000"/>
              <a:gd name="connsiteX1" fmla="*/ 8570362 w 9159430"/>
              <a:gd name="connsiteY1" fmla="*/ 0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269213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589068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9430 w 9159430"/>
              <a:gd name="connsiteY2" fmla="*/ 873792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  <a:gd name="connsiteX0" fmla="*/ 0 w 9159430"/>
              <a:gd name="connsiteY0" fmla="*/ 0 h 5151000"/>
              <a:gd name="connsiteX1" fmla="*/ 8345869 w 9159430"/>
              <a:gd name="connsiteY1" fmla="*/ 5475 h 5151000"/>
              <a:gd name="connsiteX2" fmla="*/ 9153954 w 9159430"/>
              <a:gd name="connsiteY2" fmla="*/ 819037 h 5151000"/>
              <a:gd name="connsiteX3" fmla="*/ 9159430 w 9159430"/>
              <a:gd name="connsiteY3" fmla="*/ 5151000 h 5151000"/>
              <a:gd name="connsiteX4" fmla="*/ 0 w 9159430"/>
              <a:gd name="connsiteY4" fmla="*/ 5151000 h 5151000"/>
              <a:gd name="connsiteX5" fmla="*/ 0 w 9159430"/>
              <a:gd name="connsiteY5" fmla="*/ 0 h 51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9430" h="5151000">
                <a:moveTo>
                  <a:pt x="0" y="0"/>
                </a:moveTo>
                <a:lnTo>
                  <a:pt x="8345869" y="5475"/>
                </a:lnTo>
                <a:cubicBezTo>
                  <a:pt x="8671202" y="5475"/>
                  <a:pt x="9143003" y="176128"/>
                  <a:pt x="9153954" y="819037"/>
                </a:cubicBezTo>
                <a:cubicBezTo>
                  <a:pt x="9155779" y="2263025"/>
                  <a:pt x="9157605" y="3707012"/>
                  <a:pt x="9159430" y="5151000"/>
                </a:cubicBezTo>
                <a:lnTo>
                  <a:pt x="0" y="5151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8ECA53E-147B-2D82-F7A4-305DD70F60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1676" y="4794054"/>
            <a:ext cx="435142" cy="273844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accent1"/>
                </a:solidFill>
              </a:defRPr>
            </a:lvl1pPr>
          </a:lstStyle>
          <a:p>
            <a:fld id="{E7109EF1-F99E-2846-B900-05CEFB69D20A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9E240590-AFFF-D54B-ED55-3673C656CE66}"/>
              </a:ext>
            </a:extLst>
          </p:cNvPr>
          <p:cNvCxnSpPr/>
          <p:nvPr userDrawn="1"/>
        </p:nvCxnSpPr>
        <p:spPr>
          <a:xfrm>
            <a:off x="314327" y="4734569"/>
            <a:ext cx="854204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294290E7-F097-34BC-CE41-17D77B03C068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3"/>
            <a:ext cx="846948" cy="371033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EE1AAA11-FFAF-960E-E3B0-DB54FF265D1B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444" y="147935"/>
            <a:ext cx="363476" cy="328053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A4E4C20A-073D-FE41-C2C4-66FE6D2F9D07}"/>
              </a:ext>
            </a:extLst>
          </p:cNvPr>
          <p:cNvSpPr txBox="1">
            <a:spLocks/>
          </p:cNvSpPr>
          <p:nvPr userDrawn="1"/>
        </p:nvSpPr>
        <p:spPr>
          <a:xfrm>
            <a:off x="628650" y="273844"/>
            <a:ext cx="7285482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000" b="1" dirty="0"/>
              <a:t>Haga clic para modificar el estilo de título del patrón</a:t>
            </a: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80139B0D-F413-EEA4-5B4D-0BC8925A1834}"/>
              </a:ext>
            </a:extLst>
          </p:cNvPr>
          <p:cNvSpPr txBox="1">
            <a:spLocks/>
          </p:cNvSpPr>
          <p:nvPr userDrawn="1"/>
        </p:nvSpPr>
        <p:spPr>
          <a:xfrm>
            <a:off x="628650" y="1481329"/>
            <a:ext cx="7886700" cy="31513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200" dirty="0"/>
              <a:t>Editar el estilo de texto del patrón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99EC488-03EB-D3E0-C7C2-D5C1D0D76511}"/>
              </a:ext>
            </a:extLst>
          </p:cNvPr>
          <p:cNvSpPr txBox="1"/>
          <p:nvPr userDrawn="1"/>
        </p:nvSpPr>
        <p:spPr>
          <a:xfrm>
            <a:off x="3567936" y="4869657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750" b="1" i="0" dirty="0">
                <a:solidFill>
                  <a:srgbClr val="1522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i="0" dirty="0">
                <a:solidFill>
                  <a:srgbClr val="09D9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B6D318F2-207A-954E-C8D3-718DCD4CB536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309616" y="4844765"/>
            <a:ext cx="258321" cy="1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8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  <p:sldLayoutId id="2147483876" r:id="rId15"/>
    <p:sldLayoutId id="2147483877" r:id="rId16"/>
    <p:sldLayoutId id="2147483878" r:id="rId17"/>
    <p:sldLayoutId id="2147483879" r:id="rId18"/>
    <p:sldLayoutId id="2147483880" r:id="rId19"/>
    <p:sldLayoutId id="2147483881" r:id="rId20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8E279C3-A366-2737-958B-D6591EBA0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A971D1F-CD2A-829A-24F0-9DA058DD29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8A9FE0-128F-AE08-83F2-C68783ECE3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D902C6-6F41-0044-8DE0-B59DC6C666F1}" type="datetimeFigureOut">
              <a:rPr lang="es-ES" smtClean="0"/>
              <a:t>26/11/2024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2350A7-E557-95A3-995C-9F2EED15DF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A8E3BE-C4C2-6F48-78D8-8DB4A016C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70B05E-C98C-064F-8AE1-4F4F0BBEDF98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865E7F4-E9E8-1245-662D-FA85BCC53B30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03" y="4754133"/>
            <a:ext cx="846948" cy="371033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5F3CB76C-6ED0-0272-6552-0E1DD57ACB7F}"/>
              </a:ext>
            </a:extLst>
          </p:cNvPr>
          <p:cNvCxnSpPr/>
          <p:nvPr userDrawn="1"/>
        </p:nvCxnSpPr>
        <p:spPr>
          <a:xfrm>
            <a:off x="314327" y="4734569"/>
            <a:ext cx="8542047" cy="0"/>
          </a:xfrm>
          <a:prstGeom prst="line">
            <a:avLst/>
          </a:prstGeom>
          <a:noFill/>
          <a:ln w="22225" cap="flat" cmpd="sng" algn="ctr">
            <a:solidFill>
              <a:srgbClr val="1572A1"/>
            </a:solidFill>
            <a:prstDash val="solid"/>
            <a:miter lim="800000"/>
          </a:ln>
          <a:effectLst/>
        </p:spPr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944EA915-E545-E449-3F8A-EB2AE95C235C}"/>
              </a:ext>
            </a:extLst>
          </p:cNvPr>
          <p:cNvSpPr txBox="1"/>
          <p:nvPr userDrawn="1"/>
        </p:nvSpPr>
        <p:spPr>
          <a:xfrm>
            <a:off x="3743942" y="4838643"/>
            <a:ext cx="180303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750" b="1" dirty="0">
                <a:solidFill>
                  <a:srgbClr val="152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50" b="1" dirty="0">
                <a:solidFill>
                  <a:srgbClr val="09D9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50" b="1" dirty="0">
              <a:solidFill>
                <a:srgbClr val="09D9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81783B94-D685-ABE1-DF38-DFB0C8EEF95E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485621" y="4813751"/>
            <a:ext cx="258321" cy="1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2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  <p:sldLayoutId id="2147483900" r:id="rId18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svg"/><Relationship Id="rId2" Type="http://schemas.microsoft.com/office/2018/10/relationships/comments" Target="../comments/modernComment_7FFFC921_D1547A4F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19.sv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fi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microsoft.com/office/2018/10/relationships/comments" Target="../comments/modernComment_506_E37F344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6.wmf"/><Relationship Id="rId4" Type="http://schemas.openxmlformats.org/officeDocument/2006/relationships/image" Target="../media/image45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hyperlink" Target="http://www.google.es/url?sa=i&amp;rct=j&amp;q=&amp;esrc=s&amp;source=images&amp;cd=&amp;cad=rja&amp;uact=8&amp;ved=0ahUKEwj04PLmpIHMAhVHDxoKHZGaC6oQjRwIBw&amp;url=http://www.mims.co.uk/drugs/diabetes/insulins/abasaglar&amp;psig=AFQjCNEHs477Pru1DJqXvQ9lAXcn_03qaw&amp;ust=1460281954147740" TargetMode="External"/><Relationship Id="rId3" Type="http://schemas.microsoft.com/office/2018/10/relationships/comments" Target="../comments/modernComment_507_A1F4761D.xml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58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5" Type="http://schemas.openxmlformats.org/officeDocument/2006/relationships/hyperlink" Target="https://www.google.es/url?sa=i&amp;rct=j&amp;q=&amp;esrc=s&amp;source=images&amp;cd=&amp;cad=rja&amp;uact=8&amp;ved=0ahUKEwjv6-nhrpLUAhVDzxQKHTHUCGQQjRwIBw&amp;url=https://www.diabetesmatters.co.uk/insulins-insulin-devices&amp;psig=AFQjCNGwkmr9_bar1KADeBRhcIA_S-OdZQ&amp;ust=1496053206071920" TargetMode="External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jpeg"/><Relationship Id="rId1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5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8.png"/><Relationship Id="rId4" Type="http://schemas.openxmlformats.org/officeDocument/2006/relationships/image" Target="../media/image21.png"/><Relationship Id="rId9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58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tif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tmp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8/10/relationships/comments" Target="../comments/modernComment_7FFFC9B5_17B2C467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0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8/10/relationships/comments" Target="../comments/modernComment_7FFFC9B6_B7158238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106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76AA3-9658-DDD1-0FC1-C90D420C8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&#10;&#10;Descripción generada automáticamente">
            <a:extLst>
              <a:ext uri="{FF2B5EF4-FFF2-40B4-BE49-F238E27FC236}">
                <a16:creationId xmlns:a16="http://schemas.microsoft.com/office/drawing/2014/main" id="{AD32B523-49DA-7C1F-0AE8-3CD135A96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76" y="-19351"/>
            <a:ext cx="3657413" cy="5162851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ADEE5E4-CD8B-2FC1-3C86-86AEA5B99AB9}"/>
              </a:ext>
            </a:extLst>
          </p:cNvPr>
          <p:cNvSpPr>
            <a:spLocks/>
          </p:cNvSpPr>
          <p:nvPr/>
        </p:nvSpPr>
        <p:spPr>
          <a:xfrm>
            <a:off x="-20861" y="-19352"/>
            <a:ext cx="2633472" cy="5162852"/>
          </a:xfrm>
          <a:prstGeom prst="rect">
            <a:avLst/>
          </a:prstGeom>
          <a:solidFill>
            <a:srgbClr val="1F43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5" name="Imagen 4" descr="Forma&#10;&#10;Descripción generada automáticamente">
            <a:extLst>
              <a:ext uri="{FF2B5EF4-FFF2-40B4-BE49-F238E27FC236}">
                <a16:creationId xmlns:a16="http://schemas.microsoft.com/office/drawing/2014/main" id="{ABBE2F55-D786-754D-172B-226CDA8280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" t="8524" r="75779" b="56966"/>
          <a:stretch/>
        </p:blipFill>
        <p:spPr>
          <a:xfrm>
            <a:off x="153316" y="131885"/>
            <a:ext cx="1455566" cy="626452"/>
          </a:xfrm>
          <a:prstGeom prst="rect">
            <a:avLst/>
          </a:prstGeom>
        </p:spPr>
      </p:pic>
      <p:pic>
        <p:nvPicPr>
          <p:cNvPr id="7" name="Marcador de posición de imagen 6" descr="Grupo de personas de pie&#10;&#10;Descripción generada automáticamente">
            <a:extLst>
              <a:ext uri="{FF2B5EF4-FFF2-40B4-BE49-F238E27FC236}">
                <a16:creationId xmlns:a16="http://schemas.microsoft.com/office/drawing/2014/main" id="{543D1C94-784D-6997-0B41-63B3961EEC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7" b="3247"/>
          <a:stretch>
            <a:fillRect/>
          </a:stretch>
        </p:blipFill>
        <p:spPr>
          <a:xfrm>
            <a:off x="3785495" y="-19352"/>
            <a:ext cx="5350009" cy="4293640"/>
          </a:xfrm>
        </p:spPr>
      </p:pic>
      <p:sp>
        <p:nvSpPr>
          <p:cNvPr id="6" name="Título 2">
            <a:extLst>
              <a:ext uri="{FF2B5EF4-FFF2-40B4-BE49-F238E27FC236}">
                <a16:creationId xmlns:a16="http://schemas.microsoft.com/office/drawing/2014/main" id="{ED3E37E6-B2E9-4219-8B66-E91BEC231817}"/>
              </a:ext>
            </a:extLst>
          </p:cNvPr>
          <p:cNvSpPr txBox="1">
            <a:spLocks/>
          </p:cNvSpPr>
          <p:nvPr/>
        </p:nvSpPr>
        <p:spPr>
          <a:xfrm>
            <a:off x="486487" y="1140017"/>
            <a:ext cx="3452323" cy="160887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514350">
              <a:defRPr/>
            </a:pPr>
            <a:r>
              <a:rPr lang="es-ES" sz="3300" b="1" dirty="0">
                <a:solidFill>
                  <a:prstClr val="white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Jornadas</a:t>
            </a:r>
          </a:p>
          <a:p>
            <a:pPr defTabSz="514350">
              <a:defRPr/>
            </a:pPr>
            <a:r>
              <a:rPr lang="es-ES" sz="3300" b="1" dirty="0">
                <a:solidFill>
                  <a:prstClr val="white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Recién </a:t>
            </a:r>
          </a:p>
          <a:p>
            <a:pPr defTabSz="514350">
              <a:defRPr/>
            </a:pPr>
            <a:r>
              <a:rPr lang="es-ES" sz="3300" b="1" dirty="0">
                <a:solidFill>
                  <a:prstClr val="white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aterrizados</a:t>
            </a:r>
            <a:endParaRPr lang="en-US" sz="3300" b="1" dirty="0">
              <a:solidFill>
                <a:prstClr val="white"/>
              </a:solidFill>
              <a:latin typeface="Amasis MT Pro Black" panose="02040A040500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F968EFD2-6E58-73E7-CABB-5C6FC14EDB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833809">
            <a:off x="2134888" y="1539209"/>
            <a:ext cx="1646879" cy="81528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9814A76-3F37-A3D3-F3AE-782EF1D04529}"/>
              </a:ext>
            </a:extLst>
          </p:cNvPr>
          <p:cNvSpPr txBox="1"/>
          <p:nvPr/>
        </p:nvSpPr>
        <p:spPr>
          <a:xfrm>
            <a:off x="403248" y="2748887"/>
            <a:ext cx="34523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s-ES_tradnl" sz="1500" dirty="0">
                <a:solidFill>
                  <a:srgbClr val="00E6B5"/>
                </a:solidFill>
                <a:latin typeface="Amasis MT Pro" panose="02040504050005020304" pitchFamily="18" charset="0"/>
              </a:rPr>
              <a:t>¿Estás preparado para despegar en la </a:t>
            </a:r>
          </a:p>
          <a:p>
            <a:pPr defTabSz="685800">
              <a:defRPr/>
            </a:pPr>
            <a:r>
              <a:rPr lang="es-ES_tradnl" sz="1500" dirty="0">
                <a:solidFill>
                  <a:srgbClr val="00E6B5"/>
                </a:solidFill>
                <a:latin typeface="Amasis MT Pro" panose="02040504050005020304" pitchFamily="18" charset="0"/>
              </a:rPr>
              <a:t>Atención Primaria?</a:t>
            </a:r>
            <a:endParaRPr lang="es-ES" sz="1500" dirty="0">
              <a:solidFill>
                <a:srgbClr val="00E6B5"/>
              </a:solidFill>
              <a:latin typeface="Amasis MT Pro" panose="020405040500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173079D-2683-679D-57B6-4404195A4502}"/>
              </a:ext>
            </a:extLst>
          </p:cNvPr>
          <p:cNvSpPr txBox="1"/>
          <p:nvPr/>
        </p:nvSpPr>
        <p:spPr>
          <a:xfrm>
            <a:off x="764969" y="3785725"/>
            <a:ext cx="2603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s-ES_tradnl" dirty="0">
                <a:solidFill>
                  <a:prstClr val="white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22 y 23 de Noviembre</a:t>
            </a:r>
            <a:endParaRPr lang="es-ES" dirty="0">
              <a:solidFill>
                <a:prstClr val="white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0A20004-00D1-E2E4-89B8-87FB74A21C74}"/>
              </a:ext>
            </a:extLst>
          </p:cNvPr>
          <p:cNvSpPr txBox="1"/>
          <p:nvPr/>
        </p:nvSpPr>
        <p:spPr>
          <a:xfrm>
            <a:off x="755494" y="4119095"/>
            <a:ext cx="134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s-ES_tradnl" dirty="0">
                <a:solidFill>
                  <a:srgbClr val="00FCC4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Antequera</a:t>
            </a:r>
            <a:endParaRPr lang="es-ES" dirty="0">
              <a:solidFill>
                <a:srgbClr val="00FCC4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4FC00785-3E8F-F565-1203-2754E4A1CA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941" t="31072" r="3020" b="1978"/>
          <a:stretch/>
        </p:blipFill>
        <p:spPr>
          <a:xfrm>
            <a:off x="3785494" y="4194544"/>
            <a:ext cx="5373395" cy="9489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BE530EE1-86CB-3E48-9AFE-4BEEDDCABEAD}"/>
              </a:ext>
            </a:extLst>
          </p:cNvPr>
          <p:cNvSpPr/>
          <p:nvPr/>
        </p:nvSpPr>
        <p:spPr>
          <a:xfrm>
            <a:off x="8346031" y="64771"/>
            <a:ext cx="724256" cy="608888"/>
          </a:xfrm>
          <a:prstGeom prst="ellipse">
            <a:avLst/>
          </a:prstGeom>
          <a:solidFill>
            <a:srgbClr val="1F43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ES" sz="135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D98BDB7B-1D2B-788D-3606-F21DD2691B3E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188" y="131885"/>
            <a:ext cx="539497" cy="486919"/>
          </a:xfrm>
          <a:prstGeom prst="rect">
            <a:avLst/>
          </a:prstGeom>
          <a:ln>
            <a:noFill/>
          </a:ln>
        </p:spPr>
      </p:pic>
      <p:pic>
        <p:nvPicPr>
          <p:cNvPr id="15" name="Gráfico 14" descr="Reloj con relleno sólido">
            <a:extLst>
              <a:ext uri="{FF2B5EF4-FFF2-40B4-BE49-F238E27FC236}">
                <a16:creationId xmlns:a16="http://schemas.microsoft.com/office/drawing/2014/main" id="{C25DD179-FF4D-0B22-35D5-2F01E71092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1256" y="3817781"/>
            <a:ext cx="343713" cy="34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97447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n 7">
            <a:extLst>
              <a:ext uri="{FF2B5EF4-FFF2-40B4-BE49-F238E27FC236}">
                <a16:creationId xmlns:a16="http://schemas.microsoft.com/office/drawing/2014/main" id="{B373BBC1-21D3-4D64-82AD-4E28773D6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70" y="1847850"/>
            <a:ext cx="4323160" cy="275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12 Elipse">
            <a:extLst>
              <a:ext uri="{FF2B5EF4-FFF2-40B4-BE49-F238E27FC236}">
                <a16:creationId xmlns:a16="http://schemas.microsoft.com/office/drawing/2014/main" id="{FF32DC26-7711-4AC3-8C85-2B2947B4D704}"/>
              </a:ext>
            </a:extLst>
          </p:cNvPr>
          <p:cNvSpPr/>
          <p:nvPr/>
        </p:nvSpPr>
        <p:spPr>
          <a:xfrm>
            <a:off x="3797449" y="3227189"/>
            <a:ext cx="691208" cy="1196368"/>
          </a:xfrm>
          <a:prstGeom prst="ellipse">
            <a:avLst/>
          </a:prstGeom>
          <a:noFill/>
          <a:ln w="38100">
            <a:solidFill>
              <a:srgbClr val="FF7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350">
              <a:solidFill>
                <a:srgbClr val="FFFFFF"/>
              </a:solidFill>
            </a:endParaRPr>
          </a:p>
        </p:txBody>
      </p:sp>
      <p:sp>
        <p:nvSpPr>
          <p:cNvPr id="4" name="CuadroTexto 1">
            <a:extLst>
              <a:ext uri="{FF2B5EF4-FFF2-40B4-BE49-F238E27FC236}">
                <a16:creationId xmlns:a16="http://schemas.microsoft.com/office/drawing/2014/main" id="{1395B671-9185-4C92-9B14-87566F682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6907" y="1594128"/>
            <a:ext cx="3298031" cy="738664"/>
          </a:xfrm>
          <a:prstGeom prst="rect">
            <a:avLst/>
          </a:prstGeom>
          <a:noFill/>
          <a:ln w="79375">
            <a:solidFill>
              <a:srgbClr val="38572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100">
                <a:solidFill>
                  <a:srgbClr val="385723"/>
                </a:solidFill>
              </a:rPr>
              <a:t>LOS TRATAMIENTOS ORALES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2100">
                <a:solidFill>
                  <a:srgbClr val="385723"/>
                </a:solidFill>
              </a:rPr>
              <a:t>     HbA1c ± 0,6-0,7%</a:t>
            </a:r>
          </a:p>
        </p:txBody>
      </p:sp>
      <p:sp>
        <p:nvSpPr>
          <p:cNvPr id="5" name="Flecha: hacia abajo 5">
            <a:extLst>
              <a:ext uri="{FF2B5EF4-FFF2-40B4-BE49-F238E27FC236}">
                <a16:creationId xmlns:a16="http://schemas.microsoft.com/office/drawing/2014/main" id="{44359F3C-5ABC-4704-B8FD-C223DB46CDED}"/>
              </a:ext>
            </a:extLst>
          </p:cNvPr>
          <p:cNvSpPr/>
          <p:nvPr/>
        </p:nvSpPr>
        <p:spPr>
          <a:xfrm>
            <a:off x="5881688" y="1963460"/>
            <a:ext cx="207169" cy="284560"/>
          </a:xfrm>
          <a:prstGeom prst="downArrow">
            <a:avLst/>
          </a:prstGeom>
          <a:solidFill>
            <a:srgbClr val="3857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/>
          </a:p>
        </p:txBody>
      </p:sp>
      <p:sp>
        <p:nvSpPr>
          <p:cNvPr id="22534" name="Título 1">
            <a:extLst>
              <a:ext uri="{FF2B5EF4-FFF2-40B4-BE49-F238E27FC236}">
                <a16:creationId xmlns:a16="http://schemas.microsoft.com/office/drawing/2014/main" id="{C5DD35B1-E494-47EE-8777-8D32CB13A6EC}"/>
              </a:ext>
            </a:extLst>
          </p:cNvPr>
          <p:cNvSpPr txBox="1">
            <a:spLocks/>
          </p:cNvSpPr>
          <p:nvPr/>
        </p:nvSpPr>
        <p:spPr bwMode="auto">
          <a:xfrm>
            <a:off x="-582216" y="269081"/>
            <a:ext cx="904637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3200" b="1" dirty="0">
                <a:solidFill>
                  <a:srgbClr val="3C3C3C"/>
                </a:solidFill>
                <a:latin typeface="Calibri Light" panose="020F0302020204030204" pitchFamily="34" charset="0"/>
              </a:rPr>
              <a:t>	</a:t>
            </a:r>
            <a:r>
              <a:rPr lang="es-ES" altLang="es-ES" sz="3200" b="1" dirty="0">
                <a:solidFill>
                  <a:srgbClr val="002060"/>
                </a:solidFill>
                <a:latin typeface="Calibri Light" panose="020F0302020204030204" pitchFamily="34" charset="0"/>
              </a:rPr>
              <a:t>Potencial hipoglucemiante de los tratamientos</a:t>
            </a:r>
          </a:p>
        </p:txBody>
      </p:sp>
      <p:sp>
        <p:nvSpPr>
          <p:cNvPr id="7" name="CuadroTexto 1">
            <a:extLst>
              <a:ext uri="{FF2B5EF4-FFF2-40B4-BE49-F238E27FC236}">
                <a16:creationId xmlns:a16="http://schemas.microsoft.com/office/drawing/2014/main" id="{68F2E7FC-C5F7-4C3C-ABE0-D83E0F51A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8407" y="4369460"/>
            <a:ext cx="4230290" cy="2308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s-ES" sz="900" dirty="0" err="1">
                <a:latin typeface="+mn-lt"/>
              </a:rPr>
              <a:t>Tsapas</a:t>
            </a:r>
            <a:r>
              <a:rPr lang="en-US" altLang="es-ES" sz="900" dirty="0">
                <a:latin typeface="+mn-lt"/>
              </a:rPr>
              <a:t> A et al., Ann Intern Med. 2020 18;173(4):278-286</a:t>
            </a:r>
          </a:p>
        </p:txBody>
      </p:sp>
      <p:pic>
        <p:nvPicPr>
          <p:cNvPr id="22536" name="Imagen 9">
            <a:extLst>
              <a:ext uri="{FF2B5EF4-FFF2-40B4-BE49-F238E27FC236}">
                <a16:creationId xmlns:a16="http://schemas.microsoft.com/office/drawing/2014/main" id="{5DBA4B66-242D-4B56-8F7B-282B0A8CD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11" y="797719"/>
            <a:ext cx="4176713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2" name="Freeform 3"/>
          <p:cNvSpPr>
            <a:spLocks/>
          </p:cNvSpPr>
          <p:nvPr/>
        </p:nvSpPr>
        <p:spPr bwMode="black">
          <a:xfrm>
            <a:off x="1154837" y="1595981"/>
            <a:ext cx="4269581" cy="634604"/>
          </a:xfrm>
          <a:custGeom>
            <a:avLst/>
            <a:gdLst>
              <a:gd name="T0" fmla="*/ 0 w 3512"/>
              <a:gd name="T1" fmla="*/ 2147483646 h 844"/>
              <a:gd name="T2" fmla="*/ 2147483646 w 3512"/>
              <a:gd name="T3" fmla="*/ 2147483646 h 844"/>
              <a:gd name="T4" fmla="*/ 2147483646 w 3512"/>
              <a:gd name="T5" fmla="*/ 2147483646 h 844"/>
              <a:gd name="T6" fmla="*/ 2147483646 w 3512"/>
              <a:gd name="T7" fmla="*/ 2147483646 h 844"/>
              <a:gd name="T8" fmla="*/ 2147483646 w 3512"/>
              <a:gd name="T9" fmla="*/ 2147483646 h 8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12"/>
              <a:gd name="T16" fmla="*/ 0 h 844"/>
              <a:gd name="T17" fmla="*/ 3512 w 3512"/>
              <a:gd name="T18" fmla="*/ 844 h 8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12" h="844">
                <a:moveTo>
                  <a:pt x="0" y="817"/>
                </a:moveTo>
                <a:cubicBezTo>
                  <a:pt x="83" y="767"/>
                  <a:pt x="249" y="647"/>
                  <a:pt x="498" y="515"/>
                </a:cubicBezTo>
                <a:cubicBezTo>
                  <a:pt x="747" y="383"/>
                  <a:pt x="1021" y="43"/>
                  <a:pt x="1493" y="26"/>
                </a:cubicBezTo>
                <a:cubicBezTo>
                  <a:pt x="2205" y="0"/>
                  <a:pt x="2445" y="471"/>
                  <a:pt x="2836" y="631"/>
                </a:cubicBezTo>
                <a:cubicBezTo>
                  <a:pt x="3147" y="844"/>
                  <a:pt x="3502" y="826"/>
                  <a:pt x="3512" y="835"/>
                </a:cubicBezTo>
              </a:path>
            </a:pathLst>
          </a:custGeom>
          <a:noFill/>
          <a:ln w="5715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_tradnl" sz="1350"/>
          </a:p>
        </p:txBody>
      </p:sp>
      <p:sp>
        <p:nvSpPr>
          <p:cNvPr id="467973" name="Text Box 4"/>
          <p:cNvSpPr txBox="1">
            <a:spLocks noChangeArrowheads="1"/>
          </p:cNvSpPr>
          <p:nvPr/>
        </p:nvSpPr>
        <p:spPr bwMode="black">
          <a:xfrm>
            <a:off x="-161995" y="1711471"/>
            <a:ext cx="191911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050">
                <a:solidFill>
                  <a:srgbClr val="0000CC"/>
                </a:solidFill>
                <a:latin typeface="Arial" charset="0"/>
                <a:ea typeface="Arial" charset="0"/>
                <a:cs typeface="Arial" charset="0"/>
              </a:rPr>
              <a:t>            Secreción de Insulina</a:t>
            </a:r>
          </a:p>
        </p:txBody>
      </p:sp>
      <p:sp>
        <p:nvSpPr>
          <p:cNvPr id="467974" name="Freeform 6"/>
          <p:cNvSpPr>
            <a:spLocks/>
          </p:cNvSpPr>
          <p:nvPr/>
        </p:nvSpPr>
        <p:spPr bwMode="gray">
          <a:xfrm>
            <a:off x="1623943" y="1485253"/>
            <a:ext cx="4269581" cy="854869"/>
          </a:xfrm>
          <a:custGeom>
            <a:avLst/>
            <a:gdLst>
              <a:gd name="T0" fmla="*/ 0 w 3932"/>
              <a:gd name="T1" fmla="*/ 2147483646 h 718"/>
              <a:gd name="T2" fmla="*/ 2147483646 w 3932"/>
              <a:gd name="T3" fmla="*/ 2147483646 h 718"/>
              <a:gd name="T4" fmla="*/ 2147483646 w 3932"/>
              <a:gd name="T5" fmla="*/ 2147483646 h 718"/>
              <a:gd name="T6" fmla="*/ 2147483646 w 3932"/>
              <a:gd name="T7" fmla="*/ 2147483646 h 718"/>
              <a:gd name="T8" fmla="*/ 0 60000 65536"/>
              <a:gd name="T9" fmla="*/ 0 60000 65536"/>
              <a:gd name="T10" fmla="*/ 0 60000 65536"/>
              <a:gd name="T11" fmla="*/ 0 60000 65536"/>
              <a:gd name="T12" fmla="*/ 0 w 3932"/>
              <a:gd name="T13" fmla="*/ 0 h 718"/>
              <a:gd name="T14" fmla="*/ 3932 w 3932"/>
              <a:gd name="T15" fmla="*/ 718 h 7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32" h="718">
                <a:moveTo>
                  <a:pt x="0" y="718"/>
                </a:moveTo>
                <a:cubicBezTo>
                  <a:pt x="512" y="471"/>
                  <a:pt x="1151" y="234"/>
                  <a:pt x="1680" y="117"/>
                </a:cubicBezTo>
                <a:cubicBezTo>
                  <a:pt x="2209" y="0"/>
                  <a:pt x="2797" y="23"/>
                  <a:pt x="3172" y="14"/>
                </a:cubicBezTo>
                <a:cubicBezTo>
                  <a:pt x="3547" y="5"/>
                  <a:pt x="3774" y="54"/>
                  <a:pt x="3932" y="64"/>
                </a:cubicBezTo>
              </a:path>
            </a:pathLst>
          </a:custGeom>
          <a:noFill/>
          <a:ln w="57150">
            <a:solidFill>
              <a:srgbClr val="FC261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_tradnl" sz="1350"/>
          </a:p>
        </p:txBody>
      </p:sp>
      <p:sp>
        <p:nvSpPr>
          <p:cNvPr id="467975" name="Text Box 7"/>
          <p:cNvSpPr txBox="1">
            <a:spLocks noChangeArrowheads="1"/>
          </p:cNvSpPr>
          <p:nvPr/>
        </p:nvSpPr>
        <p:spPr bwMode="gray">
          <a:xfrm>
            <a:off x="-232242" y="2399652"/>
            <a:ext cx="307968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05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                                      </a:t>
            </a:r>
            <a:r>
              <a:rPr lang="es-ES" altLang="es-ES" sz="1050">
                <a:solidFill>
                  <a:srgbClr val="FC2610"/>
                </a:solidFill>
                <a:latin typeface="Arial" charset="0"/>
                <a:ea typeface="Arial" charset="0"/>
                <a:cs typeface="Arial" charset="0"/>
              </a:rPr>
              <a:t>Resistencia a la Insulina</a:t>
            </a:r>
          </a:p>
        </p:txBody>
      </p:sp>
      <p:sp>
        <p:nvSpPr>
          <p:cNvPr id="960521" name="Text Box 9"/>
          <p:cNvSpPr txBox="1">
            <a:spLocks noChangeArrowheads="1"/>
          </p:cNvSpPr>
          <p:nvPr/>
        </p:nvSpPr>
        <p:spPr bwMode="gray">
          <a:xfrm>
            <a:off x="640487" y="3080690"/>
            <a:ext cx="2202656" cy="2308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8573" tIns="34286" rIns="68573" bIns="34286">
            <a:spAutoFit/>
          </a:bodyPr>
          <a:lstStyle/>
          <a:p>
            <a:pPr>
              <a:spcBef>
                <a:spcPct val="100000"/>
              </a:spcBef>
              <a:defRPr/>
            </a:pPr>
            <a:r>
              <a:rPr lang="es-ES" sz="1050">
                <a:solidFill>
                  <a:srgbClr val="FC261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s-ES" sz="1050">
                <a:solidFill>
                  <a:srgbClr val="FC2610"/>
                </a:solidFill>
                <a:latin typeface="Arial" pitchFamily="34" charset="0"/>
                <a:cs typeface="Arial" pitchFamily="34" charset="0"/>
              </a:rPr>
              <a:t>Glucosa Post-prandial</a:t>
            </a:r>
            <a:endParaRPr lang="es-ES" sz="1050">
              <a:solidFill>
                <a:srgbClr val="FC261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67977" name="Freeform 10"/>
          <p:cNvSpPr>
            <a:spLocks/>
          </p:cNvSpPr>
          <p:nvPr/>
        </p:nvSpPr>
        <p:spPr bwMode="gray">
          <a:xfrm>
            <a:off x="2294264" y="2243681"/>
            <a:ext cx="4156472" cy="1175147"/>
          </a:xfrm>
          <a:custGeom>
            <a:avLst/>
            <a:gdLst>
              <a:gd name="T0" fmla="*/ 0 w 3024"/>
              <a:gd name="T1" fmla="*/ 2147483646 h 1072"/>
              <a:gd name="T2" fmla="*/ 2147483646 w 3024"/>
              <a:gd name="T3" fmla="*/ 2147483646 h 1072"/>
              <a:gd name="T4" fmla="*/ 2147483646 w 3024"/>
              <a:gd name="T5" fmla="*/ 2147483646 h 1072"/>
              <a:gd name="T6" fmla="*/ 2147483646 w 3024"/>
              <a:gd name="T7" fmla="*/ 0 h 1072"/>
              <a:gd name="T8" fmla="*/ 0 60000 65536"/>
              <a:gd name="T9" fmla="*/ 0 60000 65536"/>
              <a:gd name="T10" fmla="*/ 0 60000 65536"/>
              <a:gd name="T11" fmla="*/ 0 60000 65536"/>
              <a:gd name="T12" fmla="*/ 0 w 3024"/>
              <a:gd name="T13" fmla="*/ 0 h 1072"/>
              <a:gd name="T14" fmla="*/ 3024 w 3024"/>
              <a:gd name="T15" fmla="*/ 1072 h 10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24" h="1072">
                <a:moveTo>
                  <a:pt x="0" y="1056"/>
                </a:moveTo>
                <a:cubicBezTo>
                  <a:pt x="180" y="1064"/>
                  <a:pt x="360" y="1072"/>
                  <a:pt x="624" y="1008"/>
                </a:cubicBezTo>
                <a:cubicBezTo>
                  <a:pt x="888" y="944"/>
                  <a:pt x="1184" y="840"/>
                  <a:pt x="1584" y="672"/>
                </a:cubicBezTo>
                <a:cubicBezTo>
                  <a:pt x="1984" y="504"/>
                  <a:pt x="2784" y="112"/>
                  <a:pt x="3024" y="0"/>
                </a:cubicBezTo>
              </a:path>
            </a:pathLst>
          </a:custGeom>
          <a:noFill/>
          <a:ln w="57150">
            <a:solidFill>
              <a:srgbClr val="FC261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_tradnl" sz="1350"/>
          </a:p>
        </p:txBody>
      </p:sp>
      <p:grpSp>
        <p:nvGrpSpPr>
          <p:cNvPr id="467978" name="Group 11"/>
          <p:cNvGrpSpPr>
            <a:grpSpLocks/>
          </p:cNvGrpSpPr>
          <p:nvPr/>
        </p:nvGrpSpPr>
        <p:grpSpPr bwMode="auto">
          <a:xfrm>
            <a:off x="523805" y="2916383"/>
            <a:ext cx="5636419" cy="902494"/>
            <a:chOff x="145" y="2771"/>
            <a:chExt cx="4734" cy="758"/>
          </a:xfrm>
        </p:grpSpPr>
        <p:sp>
          <p:nvSpPr>
            <p:cNvPr id="2" name="Text Box 12"/>
            <p:cNvSpPr txBox="1">
              <a:spLocks noChangeArrowheads="1"/>
            </p:cNvSpPr>
            <p:nvPr/>
          </p:nvSpPr>
          <p:spPr bwMode="black">
            <a:xfrm>
              <a:off x="145" y="3335"/>
              <a:ext cx="1424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68573" tIns="34286" rIns="68573" bIns="34286"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r>
                <a:rPr lang="es-ES" sz="105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Glucosa en Ayuno</a:t>
              </a:r>
            </a:p>
          </p:txBody>
        </p:sp>
        <p:sp>
          <p:nvSpPr>
            <p:cNvPr id="468057" name="Freeform 13"/>
            <p:cNvSpPr>
              <a:spLocks/>
            </p:cNvSpPr>
            <p:nvPr/>
          </p:nvSpPr>
          <p:spPr bwMode="black">
            <a:xfrm>
              <a:off x="1336" y="2771"/>
              <a:ext cx="3543" cy="601"/>
            </a:xfrm>
            <a:custGeom>
              <a:avLst/>
              <a:gdLst>
                <a:gd name="T0" fmla="*/ 0 w 2976"/>
                <a:gd name="T1" fmla="*/ 21 h 672"/>
                <a:gd name="T2" fmla="*/ 374316 w 2976"/>
                <a:gd name="T3" fmla="*/ 17 h 672"/>
                <a:gd name="T4" fmla="*/ 663043 w 2976"/>
                <a:gd name="T5" fmla="*/ 0 h 672"/>
                <a:gd name="T6" fmla="*/ 0 60000 65536"/>
                <a:gd name="T7" fmla="*/ 0 60000 65536"/>
                <a:gd name="T8" fmla="*/ 0 60000 65536"/>
                <a:gd name="T9" fmla="*/ 0 w 2976"/>
                <a:gd name="T10" fmla="*/ 0 h 672"/>
                <a:gd name="T11" fmla="*/ 2976 w 2976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76" h="672">
                  <a:moveTo>
                    <a:pt x="0" y="672"/>
                  </a:moveTo>
                  <a:cubicBezTo>
                    <a:pt x="592" y="656"/>
                    <a:pt x="1184" y="640"/>
                    <a:pt x="1680" y="528"/>
                  </a:cubicBezTo>
                  <a:cubicBezTo>
                    <a:pt x="2176" y="416"/>
                    <a:pt x="2576" y="208"/>
                    <a:pt x="2976" y="0"/>
                  </a:cubicBezTo>
                </a:path>
              </a:pathLst>
            </a:custGeom>
            <a:noFill/>
            <a:ln w="571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_tradnl" sz="1350"/>
            </a:p>
          </p:txBody>
        </p:sp>
      </p:grpSp>
      <p:sp>
        <p:nvSpPr>
          <p:cNvPr id="467979" name="Freeform 14"/>
          <p:cNvSpPr>
            <a:spLocks/>
          </p:cNvSpPr>
          <p:nvPr/>
        </p:nvSpPr>
        <p:spPr bwMode="auto">
          <a:xfrm>
            <a:off x="2755036" y="1161403"/>
            <a:ext cx="1191" cy="2880122"/>
          </a:xfrm>
          <a:custGeom>
            <a:avLst/>
            <a:gdLst>
              <a:gd name="T0" fmla="*/ 0 w 1"/>
              <a:gd name="T1" fmla="*/ 0 h 2419"/>
              <a:gd name="T2" fmla="*/ 2147483646 w 1"/>
              <a:gd name="T3" fmla="*/ 2147483646 h 2419"/>
              <a:gd name="T4" fmla="*/ 0 60000 65536"/>
              <a:gd name="T5" fmla="*/ 0 60000 65536"/>
              <a:gd name="T6" fmla="*/ 0 w 1"/>
              <a:gd name="T7" fmla="*/ 0 h 2419"/>
              <a:gd name="T8" fmla="*/ 1 w 1"/>
              <a:gd name="T9" fmla="*/ 2419 h 24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2419">
                <a:moveTo>
                  <a:pt x="0" y="0"/>
                </a:moveTo>
                <a:lnTo>
                  <a:pt x="1" y="2419"/>
                </a:lnTo>
              </a:path>
            </a:pathLst>
          </a:custGeom>
          <a:noFill/>
          <a:ln w="635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_tradnl" sz="1350"/>
          </a:p>
        </p:txBody>
      </p:sp>
      <p:sp>
        <p:nvSpPr>
          <p:cNvPr id="467980" name="Line 15"/>
          <p:cNvSpPr>
            <a:spLocks noChangeShapeType="1"/>
          </p:cNvSpPr>
          <p:nvPr/>
        </p:nvSpPr>
        <p:spPr bwMode="auto">
          <a:xfrm flipH="1">
            <a:off x="1840636" y="1141163"/>
            <a:ext cx="10716" cy="3022997"/>
          </a:xfrm>
          <a:prstGeom prst="line">
            <a:avLst/>
          </a:prstGeom>
          <a:noFill/>
          <a:ln w="635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_tradnl" sz="1350"/>
          </a:p>
        </p:txBody>
      </p:sp>
      <p:sp>
        <p:nvSpPr>
          <p:cNvPr id="467981" name="Line 16"/>
          <p:cNvSpPr>
            <a:spLocks noChangeShapeType="1"/>
          </p:cNvSpPr>
          <p:nvPr/>
        </p:nvSpPr>
        <p:spPr bwMode="auto">
          <a:xfrm>
            <a:off x="4417149" y="1125684"/>
            <a:ext cx="0" cy="3038475"/>
          </a:xfrm>
          <a:prstGeom prst="line">
            <a:avLst/>
          </a:prstGeom>
          <a:noFill/>
          <a:ln w="635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_tradnl" sz="1350"/>
          </a:p>
        </p:txBody>
      </p:sp>
      <p:sp>
        <p:nvSpPr>
          <p:cNvPr id="467982" name="Line 17"/>
          <p:cNvSpPr>
            <a:spLocks noChangeShapeType="1"/>
          </p:cNvSpPr>
          <p:nvPr/>
        </p:nvSpPr>
        <p:spPr bwMode="auto">
          <a:xfrm flipH="1">
            <a:off x="5288686" y="1118541"/>
            <a:ext cx="20241" cy="3045619"/>
          </a:xfrm>
          <a:prstGeom prst="line">
            <a:avLst/>
          </a:prstGeom>
          <a:noFill/>
          <a:ln w="635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_tradnl" sz="1350"/>
          </a:p>
        </p:txBody>
      </p:sp>
      <p:sp>
        <p:nvSpPr>
          <p:cNvPr id="467983" name="Line 18"/>
          <p:cNvSpPr>
            <a:spLocks noChangeShapeType="1"/>
          </p:cNvSpPr>
          <p:nvPr/>
        </p:nvSpPr>
        <p:spPr bwMode="auto">
          <a:xfrm>
            <a:off x="6109027" y="1110206"/>
            <a:ext cx="0" cy="3053954"/>
          </a:xfrm>
          <a:prstGeom prst="line">
            <a:avLst/>
          </a:prstGeom>
          <a:noFill/>
          <a:ln w="635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_tradnl" sz="1350"/>
          </a:p>
        </p:txBody>
      </p:sp>
      <p:sp>
        <p:nvSpPr>
          <p:cNvPr id="467984" name="Line 19"/>
          <p:cNvSpPr>
            <a:spLocks noChangeShapeType="1"/>
          </p:cNvSpPr>
          <p:nvPr/>
        </p:nvSpPr>
        <p:spPr bwMode="auto">
          <a:xfrm>
            <a:off x="3623002" y="1145925"/>
            <a:ext cx="0" cy="298013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_tradnl" sz="1350"/>
          </a:p>
        </p:txBody>
      </p:sp>
      <p:sp>
        <p:nvSpPr>
          <p:cNvPr id="467985" name="Text Box 20"/>
          <p:cNvSpPr txBox="1">
            <a:spLocks noChangeArrowheads="1"/>
          </p:cNvSpPr>
          <p:nvPr/>
        </p:nvSpPr>
        <p:spPr bwMode="invGray">
          <a:xfrm>
            <a:off x="2755037" y="4014141"/>
            <a:ext cx="4193381" cy="253916"/>
          </a:xfrm>
          <a:prstGeom prst="rect">
            <a:avLst/>
          </a:prstGeom>
          <a:solidFill>
            <a:srgbClr val="05891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05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	         </a:t>
            </a:r>
            <a:r>
              <a:rPr lang="es-ES" altLang="es-ES" sz="105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Diabetes Tipo 2</a:t>
            </a:r>
          </a:p>
        </p:txBody>
      </p:sp>
      <p:sp>
        <p:nvSpPr>
          <p:cNvPr id="467987" name="Text Box 22"/>
          <p:cNvSpPr txBox="1">
            <a:spLocks noChangeArrowheads="1"/>
          </p:cNvSpPr>
          <p:nvPr/>
        </p:nvSpPr>
        <p:spPr bwMode="auto">
          <a:xfrm>
            <a:off x="436890" y="826837"/>
            <a:ext cx="1109599" cy="38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ES" altLang="es-ES" sz="105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Aňos</a:t>
            </a:r>
            <a:r>
              <a:rPr lang="es-ES" altLang="es-ES" sz="105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a partir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ES" altLang="es-ES" sz="105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del Diagnóstico</a:t>
            </a:r>
          </a:p>
        </p:txBody>
      </p:sp>
      <p:sp>
        <p:nvSpPr>
          <p:cNvPr id="467988" name="Text Box 23"/>
          <p:cNvSpPr txBox="1">
            <a:spLocks noChangeArrowheads="1"/>
          </p:cNvSpPr>
          <p:nvPr/>
        </p:nvSpPr>
        <p:spPr bwMode="auto">
          <a:xfrm>
            <a:off x="3528942" y="818503"/>
            <a:ext cx="24288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05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0</a:t>
            </a:r>
          </a:p>
        </p:txBody>
      </p:sp>
      <p:sp>
        <p:nvSpPr>
          <p:cNvPr id="467989" name="Text Box 24"/>
          <p:cNvSpPr txBox="1">
            <a:spLocks noChangeArrowheads="1"/>
          </p:cNvSpPr>
          <p:nvPr/>
        </p:nvSpPr>
        <p:spPr bwMode="auto">
          <a:xfrm>
            <a:off x="4326661" y="822075"/>
            <a:ext cx="26000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05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5</a:t>
            </a:r>
          </a:p>
        </p:txBody>
      </p:sp>
      <p:sp>
        <p:nvSpPr>
          <p:cNvPr id="467990" name="Text Box 25"/>
          <p:cNvSpPr txBox="1">
            <a:spLocks noChangeArrowheads="1"/>
          </p:cNvSpPr>
          <p:nvPr/>
        </p:nvSpPr>
        <p:spPr bwMode="auto">
          <a:xfrm>
            <a:off x="1631086" y="830409"/>
            <a:ext cx="38023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05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-10</a:t>
            </a:r>
          </a:p>
        </p:txBody>
      </p:sp>
      <p:sp>
        <p:nvSpPr>
          <p:cNvPr id="467991" name="Text Box 26"/>
          <p:cNvSpPr txBox="1">
            <a:spLocks noChangeArrowheads="1"/>
          </p:cNvSpPr>
          <p:nvPr/>
        </p:nvSpPr>
        <p:spPr bwMode="auto">
          <a:xfrm>
            <a:off x="2606208" y="830409"/>
            <a:ext cx="30489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05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-5</a:t>
            </a:r>
          </a:p>
        </p:txBody>
      </p:sp>
      <p:sp>
        <p:nvSpPr>
          <p:cNvPr id="467992" name="Text Box 27"/>
          <p:cNvSpPr txBox="1">
            <a:spLocks noChangeArrowheads="1"/>
          </p:cNvSpPr>
          <p:nvPr/>
        </p:nvSpPr>
        <p:spPr bwMode="auto">
          <a:xfrm>
            <a:off x="5126761" y="812550"/>
            <a:ext cx="33534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05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10</a:t>
            </a:r>
          </a:p>
        </p:txBody>
      </p:sp>
      <p:sp>
        <p:nvSpPr>
          <p:cNvPr id="467993" name="Text Box 28"/>
          <p:cNvSpPr txBox="1">
            <a:spLocks noChangeArrowheads="1"/>
          </p:cNvSpPr>
          <p:nvPr/>
        </p:nvSpPr>
        <p:spPr bwMode="auto">
          <a:xfrm>
            <a:off x="5928052" y="822075"/>
            <a:ext cx="33534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05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15</a:t>
            </a:r>
          </a:p>
        </p:txBody>
      </p:sp>
      <p:sp>
        <p:nvSpPr>
          <p:cNvPr id="467994" name="Text Box 29"/>
          <p:cNvSpPr txBox="1">
            <a:spLocks noChangeArrowheads="1"/>
          </p:cNvSpPr>
          <p:nvPr/>
        </p:nvSpPr>
        <p:spPr bwMode="invGray">
          <a:xfrm>
            <a:off x="1166743" y="4014141"/>
            <a:ext cx="1588294" cy="253916"/>
          </a:xfrm>
          <a:prstGeom prst="rect">
            <a:avLst/>
          </a:prstGeom>
          <a:gradFill rotWithShape="0">
            <a:gsLst>
              <a:gs pos="0">
                <a:srgbClr val="054686"/>
              </a:gs>
              <a:gs pos="100000">
                <a:srgbClr val="032E5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05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Pre-diabetes</a:t>
            </a:r>
          </a:p>
        </p:txBody>
      </p:sp>
      <p:sp>
        <p:nvSpPr>
          <p:cNvPr id="467995" name="Text Box 32"/>
          <p:cNvSpPr txBox="1">
            <a:spLocks noChangeArrowheads="1"/>
          </p:cNvSpPr>
          <p:nvPr/>
        </p:nvSpPr>
        <p:spPr bwMode="auto">
          <a:xfrm>
            <a:off x="1834684" y="2090091"/>
            <a:ext cx="18473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05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7996" name="Text Box 33"/>
          <p:cNvSpPr txBox="1">
            <a:spLocks noChangeArrowheads="1"/>
          </p:cNvSpPr>
          <p:nvPr/>
        </p:nvSpPr>
        <p:spPr bwMode="auto">
          <a:xfrm>
            <a:off x="1427490" y="2204391"/>
            <a:ext cx="18473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05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4170690" y="1894828"/>
            <a:ext cx="1791890" cy="447675"/>
            <a:chOff x="3753" y="1712"/>
            <a:chExt cx="1675" cy="342"/>
          </a:xfrm>
        </p:grpSpPr>
        <p:sp>
          <p:nvSpPr>
            <p:cNvPr id="468054" name="Text Box 35"/>
            <p:cNvSpPr txBox="1">
              <a:spLocks noChangeArrowheads="1"/>
            </p:cNvSpPr>
            <p:nvPr/>
          </p:nvSpPr>
          <p:spPr bwMode="gray">
            <a:xfrm>
              <a:off x="3753" y="1712"/>
              <a:ext cx="1675" cy="342"/>
            </a:xfrm>
            <a:prstGeom prst="rect">
              <a:avLst/>
            </a:prstGeom>
            <a:gradFill rotWithShape="0">
              <a:gsLst>
                <a:gs pos="0">
                  <a:srgbClr val="4E9BC2"/>
                </a:gs>
                <a:gs pos="50000">
                  <a:srgbClr val="66CCFF"/>
                </a:gs>
                <a:gs pos="100000">
                  <a:srgbClr val="4E9BC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105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68055" name="Text Box 36"/>
            <p:cNvSpPr txBox="1">
              <a:spLocks noChangeArrowheads="1"/>
            </p:cNvSpPr>
            <p:nvPr/>
          </p:nvSpPr>
          <p:spPr bwMode="auto">
            <a:xfrm>
              <a:off x="3779" y="1742"/>
              <a:ext cx="1649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ES" sz="105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Terapia Oral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ES" sz="105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Combinada</a:t>
              </a:r>
            </a:p>
          </p:txBody>
        </p:sp>
      </p:grp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5130334" y="1082822"/>
            <a:ext cx="1807369" cy="364331"/>
            <a:chOff x="4783" y="1197"/>
            <a:chExt cx="645" cy="307"/>
          </a:xfrm>
        </p:grpSpPr>
        <p:sp>
          <p:nvSpPr>
            <p:cNvPr id="468052" name="Text Box 38"/>
            <p:cNvSpPr txBox="1">
              <a:spLocks noChangeArrowheads="1"/>
            </p:cNvSpPr>
            <p:nvPr/>
          </p:nvSpPr>
          <p:spPr bwMode="gray">
            <a:xfrm>
              <a:off x="4783" y="1240"/>
              <a:ext cx="645" cy="254"/>
            </a:xfrm>
            <a:prstGeom prst="rect">
              <a:avLst/>
            </a:prstGeom>
            <a:gradFill rotWithShape="0">
              <a:gsLst>
                <a:gs pos="0">
                  <a:srgbClr val="4E9BC2"/>
                </a:gs>
                <a:gs pos="50000">
                  <a:srgbClr val="66CCFF"/>
                </a:gs>
                <a:gs pos="100000">
                  <a:srgbClr val="4E9BC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105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68053" name="Text Box 39"/>
            <p:cNvSpPr txBox="1">
              <a:spLocks noChangeArrowheads="1"/>
            </p:cNvSpPr>
            <p:nvPr/>
          </p:nvSpPr>
          <p:spPr bwMode="auto">
            <a:xfrm>
              <a:off x="4789" y="1197"/>
              <a:ext cx="639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s-ES" altLang="es-ES" sz="105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Insulina</a:t>
              </a:r>
            </a:p>
          </p:txBody>
        </p:sp>
      </p:grpSp>
      <p:grpSp>
        <p:nvGrpSpPr>
          <p:cNvPr id="467999" name="Group 40"/>
          <p:cNvGrpSpPr>
            <a:grpSpLocks/>
          </p:cNvGrpSpPr>
          <p:nvPr/>
        </p:nvGrpSpPr>
        <p:grpSpPr bwMode="auto">
          <a:xfrm>
            <a:off x="2269261" y="3696243"/>
            <a:ext cx="4710113" cy="320279"/>
            <a:chOff x="1664" y="3426"/>
            <a:chExt cx="3768" cy="269"/>
          </a:xfrm>
        </p:grpSpPr>
        <p:sp>
          <p:nvSpPr>
            <p:cNvPr id="468050" name="Text Box 41"/>
            <p:cNvSpPr txBox="1">
              <a:spLocks noChangeArrowheads="1"/>
            </p:cNvSpPr>
            <p:nvPr/>
          </p:nvSpPr>
          <p:spPr bwMode="gray">
            <a:xfrm>
              <a:off x="1664" y="3441"/>
              <a:ext cx="3768" cy="234"/>
            </a:xfrm>
            <a:prstGeom prst="rect">
              <a:avLst/>
            </a:prstGeom>
            <a:gradFill rotWithShape="1">
              <a:gsLst>
                <a:gs pos="0">
                  <a:srgbClr val="761800"/>
                </a:gs>
                <a:gs pos="50000">
                  <a:srgbClr val="FF3300"/>
                </a:gs>
                <a:gs pos="100000">
                  <a:srgbClr val="7618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105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68051" name="Text Box 42"/>
            <p:cNvSpPr txBox="1">
              <a:spLocks noChangeArrowheads="1"/>
            </p:cNvSpPr>
            <p:nvPr/>
          </p:nvSpPr>
          <p:spPr bwMode="auto">
            <a:xfrm>
              <a:off x="2364" y="3426"/>
              <a:ext cx="2851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s-ES" altLang="es-ES" sz="105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Complicaciones Macrovasculares</a:t>
              </a:r>
            </a:p>
          </p:txBody>
        </p:sp>
      </p:grpSp>
      <p:grpSp>
        <p:nvGrpSpPr>
          <p:cNvPr id="8" name="Group 43"/>
          <p:cNvGrpSpPr>
            <a:grpSpLocks/>
          </p:cNvGrpSpPr>
          <p:nvPr/>
        </p:nvGrpSpPr>
        <p:grpSpPr bwMode="auto">
          <a:xfrm>
            <a:off x="3637290" y="2930672"/>
            <a:ext cx="3363515" cy="410765"/>
            <a:chOff x="2225" y="2538"/>
            <a:chExt cx="3203" cy="345"/>
          </a:xfrm>
        </p:grpSpPr>
        <p:sp>
          <p:nvSpPr>
            <p:cNvPr id="468048" name="Text Box 44"/>
            <p:cNvSpPr txBox="1">
              <a:spLocks noChangeArrowheads="1"/>
            </p:cNvSpPr>
            <p:nvPr/>
          </p:nvSpPr>
          <p:spPr bwMode="gray">
            <a:xfrm>
              <a:off x="2225" y="2541"/>
              <a:ext cx="3203" cy="342"/>
            </a:xfrm>
            <a:prstGeom prst="rect">
              <a:avLst/>
            </a:prstGeom>
            <a:gradFill rotWithShape="0">
              <a:gsLst>
                <a:gs pos="0">
                  <a:srgbClr val="4E9BC2"/>
                </a:gs>
                <a:gs pos="50000">
                  <a:srgbClr val="66CCFF"/>
                </a:gs>
                <a:gs pos="100000">
                  <a:srgbClr val="4E9BC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105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68049" name="Text Box 45"/>
            <p:cNvSpPr txBox="1">
              <a:spLocks noChangeArrowheads="1"/>
            </p:cNvSpPr>
            <p:nvPr/>
          </p:nvSpPr>
          <p:spPr bwMode="auto">
            <a:xfrm>
              <a:off x="2628" y="2538"/>
              <a:ext cx="2377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s-ES" altLang="es-ES" sz="105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Terapia Nutricional y Ejercicio</a:t>
              </a:r>
            </a:p>
          </p:txBody>
        </p:sp>
      </p:grpSp>
      <p:grpSp>
        <p:nvGrpSpPr>
          <p:cNvPr id="9" name="Group 53"/>
          <p:cNvGrpSpPr>
            <a:grpSpLocks/>
          </p:cNvGrpSpPr>
          <p:nvPr/>
        </p:nvGrpSpPr>
        <p:grpSpPr bwMode="auto">
          <a:xfrm>
            <a:off x="3712298" y="2394891"/>
            <a:ext cx="1510904" cy="457200"/>
            <a:chOff x="2876" y="2333"/>
            <a:chExt cx="1269" cy="384"/>
          </a:xfrm>
        </p:grpSpPr>
        <p:sp>
          <p:nvSpPr>
            <p:cNvPr id="468046" name="Text Box 47"/>
            <p:cNvSpPr txBox="1">
              <a:spLocks noChangeArrowheads="1"/>
            </p:cNvSpPr>
            <p:nvPr/>
          </p:nvSpPr>
          <p:spPr bwMode="gray">
            <a:xfrm>
              <a:off x="2876" y="2333"/>
              <a:ext cx="1259" cy="384"/>
            </a:xfrm>
            <a:prstGeom prst="rect">
              <a:avLst/>
            </a:prstGeom>
            <a:gradFill rotWithShape="0">
              <a:gsLst>
                <a:gs pos="0">
                  <a:srgbClr val="4E9BC2"/>
                </a:gs>
                <a:gs pos="50000">
                  <a:srgbClr val="66CCFF"/>
                </a:gs>
                <a:gs pos="100000">
                  <a:srgbClr val="4E9BC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105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68047" name="Text Box 48"/>
            <p:cNvSpPr txBox="1">
              <a:spLocks noChangeArrowheads="1"/>
            </p:cNvSpPr>
            <p:nvPr/>
          </p:nvSpPr>
          <p:spPr bwMode="auto">
            <a:xfrm>
              <a:off x="2912" y="2391"/>
              <a:ext cx="1233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s-ES" altLang="es-ES" sz="105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Monoterapia Oral</a:t>
              </a:r>
            </a:p>
          </p:txBody>
        </p:sp>
      </p:grpSp>
      <p:grpSp>
        <p:nvGrpSpPr>
          <p:cNvPr id="468002" name="Group 50"/>
          <p:cNvGrpSpPr>
            <a:grpSpLocks/>
          </p:cNvGrpSpPr>
          <p:nvPr/>
        </p:nvGrpSpPr>
        <p:grpSpPr bwMode="auto">
          <a:xfrm>
            <a:off x="2770515" y="3355725"/>
            <a:ext cx="4219575" cy="326231"/>
            <a:chOff x="2085" y="3140"/>
            <a:chExt cx="3348" cy="274"/>
          </a:xfrm>
        </p:grpSpPr>
        <p:sp>
          <p:nvSpPr>
            <p:cNvPr id="468044" name="Text Box 51"/>
            <p:cNvSpPr txBox="1">
              <a:spLocks noChangeArrowheads="1"/>
            </p:cNvSpPr>
            <p:nvPr/>
          </p:nvSpPr>
          <p:spPr bwMode="gray">
            <a:xfrm>
              <a:off x="2085" y="3177"/>
              <a:ext cx="3348" cy="237"/>
            </a:xfrm>
            <a:prstGeom prst="rect">
              <a:avLst/>
            </a:prstGeom>
            <a:gradFill rotWithShape="1">
              <a:gsLst>
                <a:gs pos="0">
                  <a:srgbClr val="764616"/>
                </a:gs>
                <a:gs pos="50000">
                  <a:srgbClr val="FF972F"/>
                </a:gs>
                <a:gs pos="100000">
                  <a:srgbClr val="76461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105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68045" name="Text Box 52"/>
            <p:cNvSpPr txBox="1">
              <a:spLocks noChangeArrowheads="1"/>
            </p:cNvSpPr>
            <p:nvPr/>
          </p:nvSpPr>
          <p:spPr bwMode="auto">
            <a:xfrm>
              <a:off x="2491" y="3140"/>
              <a:ext cx="261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s-ES" altLang="es-ES" sz="105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Complicaciones Microvasculares</a:t>
              </a:r>
            </a:p>
          </p:txBody>
        </p:sp>
      </p:grpSp>
      <p:grpSp>
        <p:nvGrpSpPr>
          <p:cNvPr id="11" name="Group 34"/>
          <p:cNvGrpSpPr>
            <a:grpSpLocks/>
          </p:cNvGrpSpPr>
          <p:nvPr/>
        </p:nvGrpSpPr>
        <p:grpSpPr bwMode="auto">
          <a:xfrm>
            <a:off x="4486205" y="1507875"/>
            <a:ext cx="1975247" cy="325041"/>
            <a:chOff x="3753" y="1783"/>
            <a:chExt cx="1675" cy="271"/>
          </a:xfrm>
        </p:grpSpPr>
        <p:sp>
          <p:nvSpPr>
            <p:cNvPr id="468042" name="Text Box 35"/>
            <p:cNvSpPr txBox="1">
              <a:spLocks noChangeArrowheads="1"/>
            </p:cNvSpPr>
            <p:nvPr/>
          </p:nvSpPr>
          <p:spPr bwMode="gray">
            <a:xfrm>
              <a:off x="3753" y="1783"/>
              <a:ext cx="1675" cy="271"/>
            </a:xfrm>
            <a:prstGeom prst="rect">
              <a:avLst/>
            </a:prstGeom>
            <a:gradFill rotWithShape="0">
              <a:gsLst>
                <a:gs pos="0">
                  <a:srgbClr val="4E9BC2"/>
                </a:gs>
                <a:gs pos="50000">
                  <a:srgbClr val="66CCFF"/>
                </a:gs>
                <a:gs pos="100000">
                  <a:srgbClr val="4E9BC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105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68043" name="Text Box 36"/>
            <p:cNvSpPr txBox="1">
              <a:spLocks noChangeArrowheads="1"/>
            </p:cNvSpPr>
            <p:nvPr/>
          </p:nvSpPr>
          <p:spPr bwMode="auto">
            <a:xfrm>
              <a:off x="3769" y="1823"/>
              <a:ext cx="164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ES" sz="105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Incretinas</a:t>
              </a:r>
            </a:p>
          </p:txBody>
        </p:sp>
      </p:grpSp>
      <p:sp>
        <p:nvSpPr>
          <p:cNvPr id="468004" name="Freeform 3"/>
          <p:cNvSpPr>
            <a:spLocks/>
          </p:cNvSpPr>
          <p:nvPr/>
        </p:nvSpPr>
        <p:spPr bwMode="black">
          <a:xfrm>
            <a:off x="1154837" y="1595981"/>
            <a:ext cx="4269581" cy="634604"/>
          </a:xfrm>
          <a:custGeom>
            <a:avLst/>
            <a:gdLst>
              <a:gd name="T0" fmla="*/ 0 w 3512"/>
              <a:gd name="T1" fmla="*/ 2147483646 h 844"/>
              <a:gd name="T2" fmla="*/ 2147483646 w 3512"/>
              <a:gd name="T3" fmla="*/ 2147483646 h 844"/>
              <a:gd name="T4" fmla="*/ 2147483646 w 3512"/>
              <a:gd name="T5" fmla="*/ 2147483646 h 844"/>
              <a:gd name="T6" fmla="*/ 2147483646 w 3512"/>
              <a:gd name="T7" fmla="*/ 2147483646 h 844"/>
              <a:gd name="T8" fmla="*/ 2147483646 w 3512"/>
              <a:gd name="T9" fmla="*/ 2147483646 h 8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12"/>
              <a:gd name="T16" fmla="*/ 0 h 844"/>
              <a:gd name="T17" fmla="*/ 3512 w 3512"/>
              <a:gd name="T18" fmla="*/ 844 h 8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12" h="844">
                <a:moveTo>
                  <a:pt x="0" y="817"/>
                </a:moveTo>
                <a:cubicBezTo>
                  <a:pt x="83" y="767"/>
                  <a:pt x="249" y="647"/>
                  <a:pt x="498" y="515"/>
                </a:cubicBezTo>
                <a:cubicBezTo>
                  <a:pt x="747" y="383"/>
                  <a:pt x="1021" y="43"/>
                  <a:pt x="1493" y="26"/>
                </a:cubicBezTo>
                <a:cubicBezTo>
                  <a:pt x="2205" y="0"/>
                  <a:pt x="2445" y="471"/>
                  <a:pt x="2836" y="631"/>
                </a:cubicBezTo>
                <a:cubicBezTo>
                  <a:pt x="3147" y="844"/>
                  <a:pt x="3502" y="826"/>
                  <a:pt x="3512" y="835"/>
                </a:cubicBezTo>
              </a:path>
            </a:pathLst>
          </a:custGeom>
          <a:noFill/>
          <a:ln w="5715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_tradnl" sz="1350"/>
          </a:p>
        </p:txBody>
      </p:sp>
      <p:sp>
        <p:nvSpPr>
          <p:cNvPr id="468005" name="Text Box 4"/>
          <p:cNvSpPr txBox="1">
            <a:spLocks noChangeArrowheads="1"/>
          </p:cNvSpPr>
          <p:nvPr/>
        </p:nvSpPr>
        <p:spPr bwMode="black">
          <a:xfrm>
            <a:off x="-161995" y="1711471"/>
            <a:ext cx="191911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050" dirty="0">
                <a:solidFill>
                  <a:srgbClr val="0000CC"/>
                </a:solidFill>
                <a:latin typeface="Arial" charset="0"/>
                <a:ea typeface="Arial" charset="0"/>
                <a:cs typeface="Arial" charset="0"/>
              </a:rPr>
              <a:t>            Secreción de Insulina</a:t>
            </a:r>
          </a:p>
        </p:txBody>
      </p:sp>
      <p:sp>
        <p:nvSpPr>
          <p:cNvPr id="468006" name="Freeform 6"/>
          <p:cNvSpPr>
            <a:spLocks/>
          </p:cNvSpPr>
          <p:nvPr/>
        </p:nvSpPr>
        <p:spPr bwMode="gray">
          <a:xfrm>
            <a:off x="1623943" y="1485253"/>
            <a:ext cx="4269581" cy="854869"/>
          </a:xfrm>
          <a:custGeom>
            <a:avLst/>
            <a:gdLst>
              <a:gd name="T0" fmla="*/ 0 w 3932"/>
              <a:gd name="T1" fmla="*/ 2147483646 h 718"/>
              <a:gd name="T2" fmla="*/ 2147483646 w 3932"/>
              <a:gd name="T3" fmla="*/ 2147483646 h 718"/>
              <a:gd name="T4" fmla="*/ 2147483646 w 3932"/>
              <a:gd name="T5" fmla="*/ 2147483646 h 718"/>
              <a:gd name="T6" fmla="*/ 2147483646 w 3932"/>
              <a:gd name="T7" fmla="*/ 2147483646 h 718"/>
              <a:gd name="T8" fmla="*/ 0 60000 65536"/>
              <a:gd name="T9" fmla="*/ 0 60000 65536"/>
              <a:gd name="T10" fmla="*/ 0 60000 65536"/>
              <a:gd name="T11" fmla="*/ 0 60000 65536"/>
              <a:gd name="T12" fmla="*/ 0 w 3932"/>
              <a:gd name="T13" fmla="*/ 0 h 718"/>
              <a:gd name="T14" fmla="*/ 3932 w 3932"/>
              <a:gd name="T15" fmla="*/ 718 h 7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32" h="718">
                <a:moveTo>
                  <a:pt x="0" y="718"/>
                </a:moveTo>
                <a:cubicBezTo>
                  <a:pt x="512" y="471"/>
                  <a:pt x="1151" y="234"/>
                  <a:pt x="1680" y="117"/>
                </a:cubicBezTo>
                <a:cubicBezTo>
                  <a:pt x="2209" y="0"/>
                  <a:pt x="2797" y="23"/>
                  <a:pt x="3172" y="14"/>
                </a:cubicBezTo>
                <a:cubicBezTo>
                  <a:pt x="3547" y="5"/>
                  <a:pt x="3774" y="54"/>
                  <a:pt x="3932" y="64"/>
                </a:cubicBezTo>
              </a:path>
            </a:pathLst>
          </a:custGeom>
          <a:noFill/>
          <a:ln w="57150">
            <a:solidFill>
              <a:srgbClr val="FC261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_tradnl" sz="1350"/>
          </a:p>
        </p:txBody>
      </p:sp>
      <p:sp>
        <p:nvSpPr>
          <p:cNvPr id="468007" name="Text Box 7"/>
          <p:cNvSpPr txBox="1">
            <a:spLocks noChangeArrowheads="1"/>
          </p:cNvSpPr>
          <p:nvPr/>
        </p:nvSpPr>
        <p:spPr bwMode="gray">
          <a:xfrm>
            <a:off x="-232242" y="2399652"/>
            <a:ext cx="307968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05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                                      </a:t>
            </a:r>
            <a:r>
              <a:rPr lang="es-ES" altLang="es-ES" sz="1050" dirty="0">
                <a:solidFill>
                  <a:srgbClr val="FC2610"/>
                </a:solidFill>
                <a:latin typeface="Arial" charset="0"/>
                <a:ea typeface="Arial" charset="0"/>
                <a:cs typeface="Arial" charset="0"/>
              </a:rPr>
              <a:t>Resistencia a la Insulina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gray">
          <a:xfrm>
            <a:off x="640487" y="3080690"/>
            <a:ext cx="2202656" cy="2308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8573" tIns="34286" rIns="68573" bIns="34286">
            <a:spAutoFit/>
          </a:bodyPr>
          <a:lstStyle/>
          <a:p>
            <a:pPr>
              <a:spcBef>
                <a:spcPct val="100000"/>
              </a:spcBef>
              <a:defRPr/>
            </a:pPr>
            <a:r>
              <a:rPr lang="es-ES" sz="1050">
                <a:solidFill>
                  <a:srgbClr val="FC261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s-ES" sz="1050">
                <a:solidFill>
                  <a:srgbClr val="FC2610"/>
                </a:solidFill>
                <a:latin typeface="Arial" pitchFamily="34" charset="0"/>
                <a:cs typeface="Arial" pitchFamily="34" charset="0"/>
              </a:rPr>
              <a:t>Glucosa Post-prandial</a:t>
            </a:r>
            <a:endParaRPr lang="es-ES" sz="1050">
              <a:solidFill>
                <a:srgbClr val="FC261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68009" name="Freeform 10"/>
          <p:cNvSpPr>
            <a:spLocks/>
          </p:cNvSpPr>
          <p:nvPr/>
        </p:nvSpPr>
        <p:spPr bwMode="gray">
          <a:xfrm>
            <a:off x="2294264" y="2243681"/>
            <a:ext cx="4156472" cy="1175147"/>
          </a:xfrm>
          <a:custGeom>
            <a:avLst/>
            <a:gdLst>
              <a:gd name="T0" fmla="*/ 0 w 3024"/>
              <a:gd name="T1" fmla="*/ 2147483646 h 1072"/>
              <a:gd name="T2" fmla="*/ 2147483646 w 3024"/>
              <a:gd name="T3" fmla="*/ 2147483646 h 1072"/>
              <a:gd name="T4" fmla="*/ 2147483646 w 3024"/>
              <a:gd name="T5" fmla="*/ 2147483646 h 1072"/>
              <a:gd name="T6" fmla="*/ 2147483646 w 3024"/>
              <a:gd name="T7" fmla="*/ 0 h 1072"/>
              <a:gd name="T8" fmla="*/ 0 60000 65536"/>
              <a:gd name="T9" fmla="*/ 0 60000 65536"/>
              <a:gd name="T10" fmla="*/ 0 60000 65536"/>
              <a:gd name="T11" fmla="*/ 0 60000 65536"/>
              <a:gd name="T12" fmla="*/ 0 w 3024"/>
              <a:gd name="T13" fmla="*/ 0 h 1072"/>
              <a:gd name="T14" fmla="*/ 3024 w 3024"/>
              <a:gd name="T15" fmla="*/ 1072 h 10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24" h="1072">
                <a:moveTo>
                  <a:pt x="0" y="1056"/>
                </a:moveTo>
                <a:cubicBezTo>
                  <a:pt x="180" y="1064"/>
                  <a:pt x="360" y="1072"/>
                  <a:pt x="624" y="1008"/>
                </a:cubicBezTo>
                <a:cubicBezTo>
                  <a:pt x="888" y="944"/>
                  <a:pt x="1184" y="840"/>
                  <a:pt x="1584" y="672"/>
                </a:cubicBezTo>
                <a:cubicBezTo>
                  <a:pt x="1984" y="504"/>
                  <a:pt x="2784" y="112"/>
                  <a:pt x="3024" y="0"/>
                </a:cubicBezTo>
              </a:path>
            </a:pathLst>
          </a:custGeom>
          <a:noFill/>
          <a:ln w="57150">
            <a:solidFill>
              <a:srgbClr val="FC261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_tradnl" sz="1350"/>
          </a:p>
        </p:txBody>
      </p:sp>
      <p:grpSp>
        <p:nvGrpSpPr>
          <p:cNvPr id="468010" name="Group 11"/>
          <p:cNvGrpSpPr>
            <a:grpSpLocks/>
          </p:cNvGrpSpPr>
          <p:nvPr/>
        </p:nvGrpSpPr>
        <p:grpSpPr bwMode="auto">
          <a:xfrm>
            <a:off x="523805" y="2916383"/>
            <a:ext cx="5636419" cy="902494"/>
            <a:chOff x="145" y="2771"/>
            <a:chExt cx="4734" cy="758"/>
          </a:xfrm>
        </p:grpSpPr>
        <p:sp>
          <p:nvSpPr>
            <p:cNvPr id="960524" name="Text Box 12"/>
            <p:cNvSpPr txBox="1">
              <a:spLocks noChangeArrowheads="1"/>
            </p:cNvSpPr>
            <p:nvPr/>
          </p:nvSpPr>
          <p:spPr bwMode="black">
            <a:xfrm>
              <a:off x="145" y="3335"/>
              <a:ext cx="1424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68573" tIns="34286" rIns="68573" bIns="34286"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r>
                <a:rPr lang="es-ES" sz="105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Glucosa en Ayuno</a:t>
              </a:r>
            </a:p>
          </p:txBody>
        </p:sp>
        <p:sp>
          <p:nvSpPr>
            <p:cNvPr id="468041" name="Freeform 13"/>
            <p:cNvSpPr>
              <a:spLocks/>
            </p:cNvSpPr>
            <p:nvPr/>
          </p:nvSpPr>
          <p:spPr bwMode="black">
            <a:xfrm>
              <a:off x="1336" y="2771"/>
              <a:ext cx="3543" cy="601"/>
            </a:xfrm>
            <a:custGeom>
              <a:avLst/>
              <a:gdLst>
                <a:gd name="T0" fmla="*/ 0 w 2976"/>
                <a:gd name="T1" fmla="*/ 21 h 672"/>
                <a:gd name="T2" fmla="*/ 374316 w 2976"/>
                <a:gd name="T3" fmla="*/ 17 h 672"/>
                <a:gd name="T4" fmla="*/ 663043 w 2976"/>
                <a:gd name="T5" fmla="*/ 0 h 672"/>
                <a:gd name="T6" fmla="*/ 0 60000 65536"/>
                <a:gd name="T7" fmla="*/ 0 60000 65536"/>
                <a:gd name="T8" fmla="*/ 0 60000 65536"/>
                <a:gd name="T9" fmla="*/ 0 w 2976"/>
                <a:gd name="T10" fmla="*/ 0 h 672"/>
                <a:gd name="T11" fmla="*/ 2976 w 2976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76" h="672">
                  <a:moveTo>
                    <a:pt x="0" y="672"/>
                  </a:moveTo>
                  <a:cubicBezTo>
                    <a:pt x="592" y="656"/>
                    <a:pt x="1184" y="640"/>
                    <a:pt x="1680" y="528"/>
                  </a:cubicBezTo>
                  <a:cubicBezTo>
                    <a:pt x="2176" y="416"/>
                    <a:pt x="2576" y="208"/>
                    <a:pt x="2976" y="0"/>
                  </a:cubicBezTo>
                </a:path>
              </a:pathLst>
            </a:custGeom>
            <a:noFill/>
            <a:ln w="571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_tradnl" sz="1350"/>
            </a:p>
          </p:txBody>
        </p:sp>
      </p:grpSp>
      <p:sp>
        <p:nvSpPr>
          <p:cNvPr id="468011" name="Freeform 14"/>
          <p:cNvSpPr>
            <a:spLocks/>
          </p:cNvSpPr>
          <p:nvPr/>
        </p:nvSpPr>
        <p:spPr bwMode="auto">
          <a:xfrm>
            <a:off x="2755036" y="1161403"/>
            <a:ext cx="1191" cy="2880122"/>
          </a:xfrm>
          <a:custGeom>
            <a:avLst/>
            <a:gdLst>
              <a:gd name="T0" fmla="*/ 0 w 1"/>
              <a:gd name="T1" fmla="*/ 0 h 2419"/>
              <a:gd name="T2" fmla="*/ 2147483646 w 1"/>
              <a:gd name="T3" fmla="*/ 2147483646 h 2419"/>
              <a:gd name="T4" fmla="*/ 0 60000 65536"/>
              <a:gd name="T5" fmla="*/ 0 60000 65536"/>
              <a:gd name="T6" fmla="*/ 0 w 1"/>
              <a:gd name="T7" fmla="*/ 0 h 2419"/>
              <a:gd name="T8" fmla="*/ 1 w 1"/>
              <a:gd name="T9" fmla="*/ 2419 h 24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2419">
                <a:moveTo>
                  <a:pt x="0" y="0"/>
                </a:moveTo>
                <a:lnTo>
                  <a:pt x="1" y="2419"/>
                </a:lnTo>
              </a:path>
            </a:pathLst>
          </a:custGeom>
          <a:noFill/>
          <a:ln w="635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_tradnl" sz="1350"/>
          </a:p>
        </p:txBody>
      </p:sp>
      <p:sp>
        <p:nvSpPr>
          <p:cNvPr id="468012" name="Line 15"/>
          <p:cNvSpPr>
            <a:spLocks noChangeShapeType="1"/>
          </p:cNvSpPr>
          <p:nvPr/>
        </p:nvSpPr>
        <p:spPr bwMode="auto">
          <a:xfrm flipH="1">
            <a:off x="1840636" y="1129256"/>
            <a:ext cx="10716" cy="3022997"/>
          </a:xfrm>
          <a:prstGeom prst="line">
            <a:avLst/>
          </a:prstGeom>
          <a:noFill/>
          <a:ln w="635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_tradnl" sz="1350"/>
          </a:p>
        </p:txBody>
      </p:sp>
      <p:sp>
        <p:nvSpPr>
          <p:cNvPr id="468013" name="Line 16"/>
          <p:cNvSpPr>
            <a:spLocks noChangeShapeType="1"/>
          </p:cNvSpPr>
          <p:nvPr/>
        </p:nvSpPr>
        <p:spPr bwMode="auto">
          <a:xfrm>
            <a:off x="4417149" y="1125684"/>
            <a:ext cx="0" cy="3038475"/>
          </a:xfrm>
          <a:prstGeom prst="line">
            <a:avLst/>
          </a:prstGeom>
          <a:noFill/>
          <a:ln w="635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_tradnl" sz="1350"/>
          </a:p>
        </p:txBody>
      </p:sp>
      <p:sp>
        <p:nvSpPr>
          <p:cNvPr id="468014" name="Line 17"/>
          <p:cNvSpPr>
            <a:spLocks noChangeShapeType="1"/>
          </p:cNvSpPr>
          <p:nvPr/>
        </p:nvSpPr>
        <p:spPr bwMode="auto">
          <a:xfrm flipH="1">
            <a:off x="5288686" y="1118541"/>
            <a:ext cx="20241" cy="3045619"/>
          </a:xfrm>
          <a:prstGeom prst="line">
            <a:avLst/>
          </a:prstGeom>
          <a:noFill/>
          <a:ln w="635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_tradnl" sz="1350"/>
          </a:p>
        </p:txBody>
      </p:sp>
      <p:sp>
        <p:nvSpPr>
          <p:cNvPr id="468015" name="Line 18"/>
          <p:cNvSpPr>
            <a:spLocks noChangeShapeType="1"/>
          </p:cNvSpPr>
          <p:nvPr/>
        </p:nvSpPr>
        <p:spPr bwMode="auto">
          <a:xfrm>
            <a:off x="6109027" y="1110206"/>
            <a:ext cx="0" cy="3053954"/>
          </a:xfrm>
          <a:prstGeom prst="line">
            <a:avLst/>
          </a:prstGeom>
          <a:noFill/>
          <a:ln w="635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_tradnl" sz="1350"/>
          </a:p>
        </p:txBody>
      </p:sp>
      <p:sp>
        <p:nvSpPr>
          <p:cNvPr id="468016" name="Line 19"/>
          <p:cNvSpPr>
            <a:spLocks noChangeShapeType="1"/>
          </p:cNvSpPr>
          <p:nvPr/>
        </p:nvSpPr>
        <p:spPr bwMode="auto">
          <a:xfrm>
            <a:off x="3623002" y="1145925"/>
            <a:ext cx="0" cy="298013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_tradnl" sz="1350"/>
          </a:p>
        </p:txBody>
      </p:sp>
      <p:sp>
        <p:nvSpPr>
          <p:cNvPr id="468017" name="Text Box 20"/>
          <p:cNvSpPr txBox="1">
            <a:spLocks noChangeArrowheads="1"/>
          </p:cNvSpPr>
          <p:nvPr/>
        </p:nvSpPr>
        <p:spPr bwMode="invGray">
          <a:xfrm>
            <a:off x="2755037" y="4014141"/>
            <a:ext cx="4193381" cy="253916"/>
          </a:xfrm>
          <a:prstGeom prst="rect">
            <a:avLst/>
          </a:prstGeom>
          <a:solidFill>
            <a:srgbClr val="05891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05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	         </a:t>
            </a:r>
            <a:r>
              <a:rPr lang="es-ES" altLang="es-ES" sz="105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Diabetes Tipo 2</a:t>
            </a:r>
          </a:p>
        </p:txBody>
      </p:sp>
      <p:sp>
        <p:nvSpPr>
          <p:cNvPr id="468018" name="Text Box 23"/>
          <p:cNvSpPr txBox="1">
            <a:spLocks noChangeArrowheads="1"/>
          </p:cNvSpPr>
          <p:nvPr/>
        </p:nvSpPr>
        <p:spPr bwMode="auto">
          <a:xfrm>
            <a:off x="3528942" y="818503"/>
            <a:ext cx="24288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05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0</a:t>
            </a:r>
          </a:p>
        </p:txBody>
      </p:sp>
      <p:sp>
        <p:nvSpPr>
          <p:cNvPr id="468019" name="Text Box 24"/>
          <p:cNvSpPr txBox="1">
            <a:spLocks noChangeArrowheads="1"/>
          </p:cNvSpPr>
          <p:nvPr/>
        </p:nvSpPr>
        <p:spPr bwMode="auto">
          <a:xfrm>
            <a:off x="4326661" y="822075"/>
            <a:ext cx="26000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05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5</a:t>
            </a:r>
          </a:p>
        </p:txBody>
      </p:sp>
      <p:sp>
        <p:nvSpPr>
          <p:cNvPr id="468020" name="Text Box 25"/>
          <p:cNvSpPr txBox="1">
            <a:spLocks noChangeArrowheads="1"/>
          </p:cNvSpPr>
          <p:nvPr/>
        </p:nvSpPr>
        <p:spPr bwMode="auto">
          <a:xfrm>
            <a:off x="1631086" y="830409"/>
            <a:ext cx="38023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05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-10</a:t>
            </a:r>
          </a:p>
        </p:txBody>
      </p:sp>
      <p:sp>
        <p:nvSpPr>
          <p:cNvPr id="468021" name="Text Box 26"/>
          <p:cNvSpPr txBox="1">
            <a:spLocks noChangeArrowheads="1"/>
          </p:cNvSpPr>
          <p:nvPr/>
        </p:nvSpPr>
        <p:spPr bwMode="auto">
          <a:xfrm>
            <a:off x="2606208" y="830409"/>
            <a:ext cx="30489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05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-5</a:t>
            </a:r>
          </a:p>
        </p:txBody>
      </p:sp>
      <p:sp>
        <p:nvSpPr>
          <p:cNvPr id="468022" name="Text Box 27"/>
          <p:cNvSpPr txBox="1">
            <a:spLocks noChangeArrowheads="1"/>
          </p:cNvSpPr>
          <p:nvPr/>
        </p:nvSpPr>
        <p:spPr bwMode="auto">
          <a:xfrm>
            <a:off x="5126761" y="812550"/>
            <a:ext cx="33534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05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10</a:t>
            </a:r>
          </a:p>
        </p:txBody>
      </p:sp>
      <p:sp>
        <p:nvSpPr>
          <p:cNvPr id="468023" name="Text Box 28"/>
          <p:cNvSpPr txBox="1">
            <a:spLocks noChangeArrowheads="1"/>
          </p:cNvSpPr>
          <p:nvPr/>
        </p:nvSpPr>
        <p:spPr bwMode="auto">
          <a:xfrm>
            <a:off x="5928052" y="822075"/>
            <a:ext cx="33534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05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15</a:t>
            </a:r>
          </a:p>
        </p:txBody>
      </p:sp>
      <p:sp>
        <p:nvSpPr>
          <p:cNvPr id="468024" name="Text Box 29"/>
          <p:cNvSpPr txBox="1">
            <a:spLocks noChangeArrowheads="1"/>
          </p:cNvSpPr>
          <p:nvPr/>
        </p:nvSpPr>
        <p:spPr bwMode="invGray">
          <a:xfrm>
            <a:off x="1166743" y="4014141"/>
            <a:ext cx="1588294" cy="253916"/>
          </a:xfrm>
          <a:prstGeom prst="rect">
            <a:avLst/>
          </a:prstGeom>
          <a:gradFill rotWithShape="0">
            <a:gsLst>
              <a:gs pos="0">
                <a:srgbClr val="054686"/>
              </a:gs>
              <a:gs pos="100000">
                <a:srgbClr val="032E5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05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Pre-diabetes</a:t>
            </a:r>
          </a:p>
        </p:txBody>
      </p:sp>
      <p:sp>
        <p:nvSpPr>
          <p:cNvPr id="468025" name="Text Box 32"/>
          <p:cNvSpPr txBox="1">
            <a:spLocks noChangeArrowheads="1"/>
          </p:cNvSpPr>
          <p:nvPr/>
        </p:nvSpPr>
        <p:spPr bwMode="auto">
          <a:xfrm>
            <a:off x="1834684" y="2090091"/>
            <a:ext cx="18473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05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8026" name="Text Box 33"/>
          <p:cNvSpPr txBox="1">
            <a:spLocks noChangeArrowheads="1"/>
          </p:cNvSpPr>
          <p:nvPr/>
        </p:nvSpPr>
        <p:spPr bwMode="auto">
          <a:xfrm>
            <a:off x="1427490" y="2204391"/>
            <a:ext cx="18473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05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68027" name="Group 40"/>
          <p:cNvGrpSpPr>
            <a:grpSpLocks/>
          </p:cNvGrpSpPr>
          <p:nvPr/>
        </p:nvGrpSpPr>
        <p:grpSpPr bwMode="auto">
          <a:xfrm>
            <a:off x="2269261" y="3696243"/>
            <a:ext cx="4710113" cy="320279"/>
            <a:chOff x="1664" y="3426"/>
            <a:chExt cx="3768" cy="269"/>
          </a:xfrm>
        </p:grpSpPr>
        <p:sp>
          <p:nvSpPr>
            <p:cNvPr id="468038" name="Text Box 41"/>
            <p:cNvSpPr txBox="1">
              <a:spLocks noChangeArrowheads="1"/>
            </p:cNvSpPr>
            <p:nvPr/>
          </p:nvSpPr>
          <p:spPr bwMode="gray">
            <a:xfrm>
              <a:off x="1664" y="3441"/>
              <a:ext cx="3768" cy="234"/>
            </a:xfrm>
            <a:prstGeom prst="rect">
              <a:avLst/>
            </a:prstGeom>
            <a:gradFill rotWithShape="1">
              <a:gsLst>
                <a:gs pos="0">
                  <a:srgbClr val="761800"/>
                </a:gs>
                <a:gs pos="50000">
                  <a:srgbClr val="FF3300"/>
                </a:gs>
                <a:gs pos="100000">
                  <a:srgbClr val="7618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105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68039" name="Text Box 42"/>
            <p:cNvSpPr txBox="1">
              <a:spLocks noChangeArrowheads="1"/>
            </p:cNvSpPr>
            <p:nvPr/>
          </p:nvSpPr>
          <p:spPr bwMode="auto">
            <a:xfrm>
              <a:off x="2364" y="3426"/>
              <a:ext cx="2851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s-ES" altLang="es-ES" sz="105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Complicaciones Macrovasculares</a:t>
              </a:r>
            </a:p>
          </p:txBody>
        </p:sp>
      </p:grpSp>
      <p:sp>
        <p:nvSpPr>
          <p:cNvPr id="468028" name="Text Box 49"/>
          <p:cNvSpPr txBox="1">
            <a:spLocks noChangeArrowheads="1"/>
          </p:cNvSpPr>
          <p:nvPr/>
        </p:nvSpPr>
        <p:spPr bwMode="auto">
          <a:xfrm>
            <a:off x="7078196" y="3714102"/>
            <a:ext cx="1718913" cy="56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6" rIns="68573" bIns="3428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s-ES" altLang="es-ES" sz="800" dirty="0" err="1">
                <a:latin typeface="Arial" charset="0"/>
                <a:ea typeface="Arial" charset="0"/>
                <a:cs typeface="Arial" charset="0"/>
              </a:rPr>
              <a:t>Ramlo</a:t>
            </a:r>
            <a:r>
              <a:rPr lang="es-ES" altLang="es-ES" sz="800" dirty="0">
                <a:latin typeface="Arial" charset="0"/>
                <a:ea typeface="Arial" charset="0"/>
                <a:cs typeface="Arial" charset="0"/>
              </a:rPr>
              <a:t>-Halsted BA, Edelman SV. </a:t>
            </a:r>
            <a:r>
              <a:rPr lang="es-ES" altLang="es-ES" sz="800" i="1" dirty="0">
                <a:latin typeface="Arial" charset="0"/>
                <a:ea typeface="Arial" charset="0"/>
                <a:cs typeface="Arial" charset="0"/>
              </a:rPr>
              <a:t>Prim </a:t>
            </a:r>
            <a:r>
              <a:rPr lang="es-ES" altLang="es-ES" sz="800" i="1" dirty="0" err="1">
                <a:latin typeface="Arial" charset="0"/>
                <a:ea typeface="Arial" charset="0"/>
                <a:cs typeface="Arial" charset="0"/>
              </a:rPr>
              <a:t>Care</a:t>
            </a:r>
            <a:r>
              <a:rPr lang="es-ES" altLang="es-ES" sz="800" i="1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s-ES" altLang="es-ES" sz="800" dirty="0">
                <a:latin typeface="Arial" charset="0"/>
                <a:ea typeface="Arial" charset="0"/>
                <a:cs typeface="Arial" charset="0"/>
              </a:rPr>
              <a:t>1999;26:771-789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s-ES" altLang="es-ES" sz="800" dirty="0">
                <a:latin typeface="Arial" charset="0"/>
                <a:ea typeface="Arial" charset="0"/>
                <a:cs typeface="Arial" charset="0"/>
              </a:rPr>
              <a:t>Nathan DM. </a:t>
            </a:r>
            <a:r>
              <a:rPr lang="es-ES" altLang="es-ES" sz="800" i="1" dirty="0">
                <a:latin typeface="Arial" charset="0"/>
                <a:ea typeface="Arial" charset="0"/>
                <a:cs typeface="Arial" charset="0"/>
              </a:rPr>
              <a:t>N Engl J </a:t>
            </a:r>
            <a:r>
              <a:rPr lang="es-ES" altLang="es-ES" sz="800" i="1" dirty="0" err="1">
                <a:latin typeface="Arial" charset="0"/>
                <a:ea typeface="Arial" charset="0"/>
                <a:cs typeface="Arial" charset="0"/>
              </a:rPr>
              <a:t>Med</a:t>
            </a:r>
            <a:r>
              <a:rPr lang="es-ES" altLang="es-ES" sz="800" i="1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s-ES" altLang="es-ES" sz="800" dirty="0">
                <a:latin typeface="Arial" charset="0"/>
                <a:ea typeface="Arial" charset="0"/>
                <a:cs typeface="Arial" charset="0"/>
              </a:rPr>
              <a:t>2002;347:1342-1349</a:t>
            </a:r>
          </a:p>
        </p:txBody>
      </p:sp>
      <p:grpSp>
        <p:nvGrpSpPr>
          <p:cNvPr id="468029" name="Group 50"/>
          <p:cNvGrpSpPr>
            <a:grpSpLocks/>
          </p:cNvGrpSpPr>
          <p:nvPr/>
        </p:nvGrpSpPr>
        <p:grpSpPr bwMode="auto">
          <a:xfrm>
            <a:off x="2770515" y="3361679"/>
            <a:ext cx="4219575" cy="326231"/>
            <a:chOff x="2085" y="3140"/>
            <a:chExt cx="3348" cy="274"/>
          </a:xfrm>
        </p:grpSpPr>
        <p:sp>
          <p:nvSpPr>
            <p:cNvPr id="468036" name="Text Box 51"/>
            <p:cNvSpPr txBox="1">
              <a:spLocks noChangeArrowheads="1"/>
            </p:cNvSpPr>
            <p:nvPr/>
          </p:nvSpPr>
          <p:spPr bwMode="gray">
            <a:xfrm>
              <a:off x="2085" y="3177"/>
              <a:ext cx="3348" cy="237"/>
            </a:xfrm>
            <a:prstGeom prst="rect">
              <a:avLst/>
            </a:prstGeom>
            <a:gradFill rotWithShape="1">
              <a:gsLst>
                <a:gs pos="0">
                  <a:srgbClr val="764616"/>
                </a:gs>
                <a:gs pos="50000">
                  <a:srgbClr val="FF972F"/>
                </a:gs>
                <a:gs pos="100000">
                  <a:srgbClr val="76461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S" sz="105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68037" name="Text Box 52"/>
            <p:cNvSpPr txBox="1">
              <a:spLocks noChangeArrowheads="1"/>
            </p:cNvSpPr>
            <p:nvPr/>
          </p:nvSpPr>
          <p:spPr bwMode="auto">
            <a:xfrm>
              <a:off x="2491" y="3140"/>
              <a:ext cx="261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s-ES" altLang="es-ES" sz="105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Complicaciones Microvasculares</a:t>
              </a:r>
            </a:p>
          </p:txBody>
        </p:sp>
      </p:grpSp>
      <p:grpSp>
        <p:nvGrpSpPr>
          <p:cNvPr id="468030" name="Group 37"/>
          <p:cNvGrpSpPr>
            <a:grpSpLocks/>
          </p:cNvGrpSpPr>
          <p:nvPr/>
        </p:nvGrpSpPr>
        <p:grpSpPr bwMode="auto">
          <a:xfrm>
            <a:off x="5130334" y="1073297"/>
            <a:ext cx="1829990" cy="419100"/>
            <a:chOff x="4783" y="1197"/>
            <a:chExt cx="645" cy="307"/>
          </a:xfrm>
        </p:grpSpPr>
        <p:sp>
          <p:nvSpPr>
            <p:cNvPr id="468034" name="Text Box 38"/>
            <p:cNvSpPr txBox="1">
              <a:spLocks noChangeArrowheads="1"/>
            </p:cNvSpPr>
            <p:nvPr/>
          </p:nvSpPr>
          <p:spPr bwMode="gray">
            <a:xfrm>
              <a:off x="4783" y="1240"/>
              <a:ext cx="645" cy="254"/>
            </a:xfrm>
            <a:prstGeom prst="rect">
              <a:avLst/>
            </a:prstGeom>
            <a:gradFill rotWithShape="0">
              <a:gsLst>
                <a:gs pos="0">
                  <a:srgbClr val="4E9BC2"/>
                </a:gs>
                <a:gs pos="50000">
                  <a:srgbClr val="66CCFF"/>
                </a:gs>
                <a:gs pos="100000">
                  <a:srgbClr val="4E9BC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ES" sz="105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Insulinas</a:t>
              </a:r>
            </a:p>
          </p:txBody>
        </p:sp>
        <p:sp>
          <p:nvSpPr>
            <p:cNvPr id="468035" name="Text Box 39"/>
            <p:cNvSpPr txBox="1">
              <a:spLocks noChangeArrowheads="1"/>
            </p:cNvSpPr>
            <p:nvPr/>
          </p:nvSpPr>
          <p:spPr bwMode="auto">
            <a:xfrm>
              <a:off x="4789" y="1197"/>
              <a:ext cx="639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endParaRPr lang="es-ES" altLang="es-ES" sz="105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468031" name="Text Box 30"/>
          <p:cNvSpPr txBox="1">
            <a:spLocks noChangeArrowheads="1"/>
          </p:cNvSpPr>
          <p:nvPr/>
        </p:nvSpPr>
        <p:spPr bwMode="auto">
          <a:xfrm>
            <a:off x="2389514" y="1101872"/>
            <a:ext cx="500458" cy="253916"/>
          </a:xfrm>
          <a:prstGeom prst="rect">
            <a:avLst/>
          </a:prstGeom>
          <a:gradFill rotWithShape="0">
            <a:gsLst>
              <a:gs pos="0">
                <a:srgbClr val="BF992E"/>
              </a:gs>
              <a:gs pos="50000">
                <a:srgbClr val="FBC93D"/>
              </a:gs>
              <a:gs pos="100000">
                <a:srgbClr val="BF992E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05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Inicio</a:t>
            </a:r>
          </a:p>
        </p:txBody>
      </p:sp>
      <p:sp>
        <p:nvSpPr>
          <p:cNvPr id="468032" name="Text Box 31"/>
          <p:cNvSpPr txBox="1">
            <a:spLocks noChangeArrowheads="1"/>
          </p:cNvSpPr>
          <p:nvPr/>
        </p:nvSpPr>
        <p:spPr bwMode="auto">
          <a:xfrm>
            <a:off x="3208665" y="1104253"/>
            <a:ext cx="891591" cy="253916"/>
          </a:xfrm>
          <a:prstGeom prst="rect">
            <a:avLst/>
          </a:prstGeom>
          <a:gradFill rotWithShape="0">
            <a:gsLst>
              <a:gs pos="0">
                <a:srgbClr val="BF992E"/>
              </a:gs>
              <a:gs pos="50000">
                <a:srgbClr val="FBC93D"/>
              </a:gs>
              <a:gs pos="100000">
                <a:srgbClr val="BF992E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05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Diagnóstico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010205" y="1528115"/>
            <a:ext cx="1016794" cy="3000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s-ES" sz="1350" dirty="0">
                <a:latin typeface="Times New Roman" panose="02020603050405020304" pitchFamily="18" charset="0"/>
              </a:rPr>
              <a:t>SGLT-2</a:t>
            </a:r>
          </a:p>
        </p:txBody>
      </p:sp>
      <p:sp>
        <p:nvSpPr>
          <p:cNvPr id="91" name="Rectángulo: esquinas diagonales redondeadas 90">
            <a:extLst>
              <a:ext uri="{FF2B5EF4-FFF2-40B4-BE49-F238E27FC236}">
                <a16:creationId xmlns:a16="http://schemas.microsoft.com/office/drawing/2014/main" id="{DD34F8BE-69DC-4875-B66E-B2B89A2FF801}"/>
              </a:ext>
            </a:extLst>
          </p:cNvPr>
          <p:cNvSpPr/>
          <p:nvPr/>
        </p:nvSpPr>
        <p:spPr>
          <a:xfrm rot="10800000" flipV="1">
            <a:off x="-187746" y="-37794"/>
            <a:ext cx="9385638" cy="721678"/>
          </a:xfrm>
          <a:prstGeom prst="round2DiagRect">
            <a:avLst>
              <a:gd name="adj1" fmla="val 16667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2" name="Rectangle 2">
            <a:extLst>
              <a:ext uri="{FF2B5EF4-FFF2-40B4-BE49-F238E27FC236}">
                <a16:creationId xmlns:a16="http://schemas.microsoft.com/office/drawing/2014/main" id="{C062AA1E-A9FB-4569-A3DF-96908B158636}"/>
              </a:ext>
            </a:extLst>
          </p:cNvPr>
          <p:cNvSpPr txBox="1">
            <a:spLocks noChangeArrowheads="1"/>
          </p:cNvSpPr>
          <p:nvPr/>
        </p:nvSpPr>
        <p:spPr>
          <a:xfrm>
            <a:off x="215792" y="48548"/>
            <a:ext cx="8712417" cy="551259"/>
          </a:xfrm>
          <a:prstGeom prst="rect">
            <a:avLst/>
          </a:prstGeom>
        </p:spPr>
        <p:txBody>
          <a:bodyPr anchor="ctr"/>
          <a:lstStyle/>
          <a:p>
            <a:pPr defTabSz="342900">
              <a:lnSpc>
                <a:spcPts val="2000"/>
              </a:lnSpc>
              <a:spcBef>
                <a:spcPct val="20000"/>
              </a:spcBef>
              <a:defRPr/>
            </a:pPr>
            <a:r>
              <a:rPr lang="es-ES" sz="1900" b="1" dirty="0">
                <a:solidFill>
                  <a:schemeClr val="bg1"/>
                </a:solidFill>
                <a:latin typeface="Stark" panose="02000503020000020003" pitchFamily="50" charset="-18"/>
              </a:rPr>
              <a:t>Historia Natural de la Diabetes Tipo 2</a:t>
            </a:r>
            <a:br>
              <a:rPr lang="es-ES" sz="1900" b="1" dirty="0">
                <a:solidFill>
                  <a:schemeClr val="bg1"/>
                </a:solidFill>
                <a:latin typeface="Stark" panose="02000503020000020003" pitchFamily="50" charset="-18"/>
              </a:rPr>
            </a:br>
            <a:r>
              <a:rPr lang="es-ES" sz="1900" b="1" dirty="0">
                <a:solidFill>
                  <a:schemeClr val="bg1"/>
                </a:solidFill>
                <a:latin typeface="Stark" panose="02000503020000020003" pitchFamily="50" charset="-18"/>
              </a:rPr>
              <a:t>Progresión del Tratamiento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148" y="1627159"/>
            <a:ext cx="2071704" cy="2647177"/>
          </a:xfrm>
          <a:prstGeom prst="rect">
            <a:avLst/>
          </a:prstGeom>
        </p:spPr>
      </p:pic>
      <p:sp>
        <p:nvSpPr>
          <p:cNvPr id="8" name="Rectángulo: esquinas diagonales redondeadas 7">
            <a:extLst>
              <a:ext uri="{FF2B5EF4-FFF2-40B4-BE49-F238E27FC236}">
                <a16:creationId xmlns:a16="http://schemas.microsoft.com/office/drawing/2014/main" id="{C7DA3490-965D-4966-A936-54D16BB35755}"/>
              </a:ext>
            </a:extLst>
          </p:cNvPr>
          <p:cNvSpPr/>
          <p:nvPr/>
        </p:nvSpPr>
        <p:spPr>
          <a:xfrm rot="10800000" flipV="1">
            <a:off x="-224704" y="-149087"/>
            <a:ext cx="9385638" cy="1256527"/>
          </a:xfrm>
          <a:prstGeom prst="round2DiagRect">
            <a:avLst>
              <a:gd name="adj1" fmla="val 16667"/>
              <a:gd name="adj2" fmla="val 464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1">
            <a:extLst>
              <a:ext uri="{FF2B5EF4-FFF2-40B4-BE49-F238E27FC236}">
                <a16:creationId xmlns:a16="http://schemas.microsoft.com/office/drawing/2014/main" id="{151C7956-2FFC-44EF-AEA3-B5CDF557A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47" y="217566"/>
            <a:ext cx="88262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ES" sz="3600" b="1" dirty="0">
                <a:solidFill>
                  <a:schemeClr val="bg1"/>
                </a:solidFill>
                <a:latin typeface="Stark" panose="02000503020000020003" pitchFamily="50" charset="-18"/>
              </a:rPr>
              <a:t>¿¿¿Cuándo </a:t>
            </a:r>
            <a:r>
              <a:rPr lang="es-ES" altLang="es-ES" sz="3600" b="1" dirty="0" err="1">
                <a:solidFill>
                  <a:schemeClr val="bg1"/>
                </a:solidFill>
                <a:latin typeface="Stark" panose="02000503020000020003" pitchFamily="50" charset="-18"/>
              </a:rPr>
              <a:t>insulinizar</a:t>
            </a:r>
            <a:r>
              <a:rPr lang="es-ES" altLang="es-ES" sz="3600" b="1" dirty="0">
                <a:solidFill>
                  <a:schemeClr val="bg1"/>
                </a:solidFill>
                <a:latin typeface="Stark" panose="02000503020000020003" pitchFamily="50" charset="-18"/>
              </a:rPr>
              <a:t>…???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lgoritmo tratamiento DM2 sed 2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1209" y="608317"/>
            <a:ext cx="3725392" cy="4054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583494" y="605208"/>
            <a:ext cx="3854601" cy="36009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b="1" dirty="0">
                <a:solidFill>
                  <a:schemeClr val="accent1"/>
                </a:solidFill>
                <a:latin typeface="+mj-lt"/>
              </a:rPr>
              <a:t>Tercer escalón</a:t>
            </a:r>
          </a:p>
          <a:p>
            <a:pPr>
              <a:defRPr/>
            </a:pPr>
            <a:r>
              <a:rPr lang="es-ES" sz="1400" dirty="0">
                <a:solidFill>
                  <a:schemeClr val="accent1"/>
                </a:solidFill>
                <a:latin typeface="+mj-lt"/>
              </a:rPr>
              <a:t>En pacientes tratados con dos fármacos, con mal control metabólico, el siguiente paso terapéutico es la insulinización. </a:t>
            </a:r>
          </a:p>
          <a:p>
            <a:pPr>
              <a:defRPr/>
            </a:pPr>
            <a:endParaRPr lang="es-ES" sz="1400" dirty="0">
              <a:solidFill>
                <a:schemeClr val="accent1"/>
              </a:solidFill>
              <a:latin typeface="+mj-lt"/>
            </a:endParaRPr>
          </a:p>
          <a:p>
            <a:pPr marL="214313" indent="-214313">
              <a:buFont typeface="Arial" pitchFamily="34" charset="0"/>
              <a:buChar char="•"/>
              <a:defRPr/>
            </a:pPr>
            <a:r>
              <a:rPr lang="es-ES" sz="1400" dirty="0">
                <a:solidFill>
                  <a:schemeClr val="accent1"/>
                </a:solidFill>
                <a:latin typeface="+mj-lt"/>
              </a:rPr>
              <a:t>Exceptuando los casos de resistencia a la insulinización, </a:t>
            </a:r>
            <a:r>
              <a:rPr lang="es-ES" sz="1400" b="1" dirty="0">
                <a:solidFill>
                  <a:schemeClr val="accent1"/>
                </a:solidFill>
                <a:latin typeface="+mj-lt"/>
              </a:rPr>
              <a:t>no existen «ventajas» para retrasar la introducción de la insulina</a:t>
            </a:r>
            <a:r>
              <a:rPr lang="es-ES" sz="1400" dirty="0">
                <a:solidFill>
                  <a:schemeClr val="accent1"/>
                </a:solidFill>
                <a:latin typeface="+mj-lt"/>
              </a:rPr>
              <a:t> en el régimen terapéutico tras el fracaso de una terapia combinada doble. </a:t>
            </a:r>
          </a:p>
          <a:p>
            <a:pPr marL="214313" indent="-214313">
              <a:buFont typeface="Arial" pitchFamily="34" charset="0"/>
              <a:buChar char="•"/>
              <a:defRPr/>
            </a:pPr>
            <a:endParaRPr lang="es-ES" sz="1400" dirty="0">
              <a:solidFill>
                <a:schemeClr val="accent1"/>
              </a:solidFill>
              <a:latin typeface="+mj-lt"/>
            </a:endParaRPr>
          </a:p>
          <a:p>
            <a:pPr marL="214313" indent="-214313">
              <a:buFont typeface="Arial" pitchFamily="34" charset="0"/>
              <a:buChar char="•"/>
              <a:defRPr/>
            </a:pPr>
            <a:r>
              <a:rPr lang="es-ES" sz="1400" dirty="0">
                <a:solidFill>
                  <a:schemeClr val="accent1"/>
                </a:solidFill>
                <a:latin typeface="+mj-lt"/>
              </a:rPr>
              <a:t>El </a:t>
            </a:r>
            <a:r>
              <a:rPr lang="es-ES" sz="1400" b="1" dirty="0">
                <a:solidFill>
                  <a:schemeClr val="accent1"/>
                </a:solidFill>
                <a:latin typeface="+mj-lt"/>
              </a:rPr>
              <a:t>beneficio </a:t>
            </a:r>
            <a:r>
              <a:rPr lang="es-ES" sz="1400" dirty="0">
                <a:solidFill>
                  <a:schemeClr val="accent1"/>
                </a:solidFill>
                <a:latin typeface="+mj-lt"/>
              </a:rPr>
              <a:t>a largo plazo y la seguridad de una </a:t>
            </a:r>
            <a:r>
              <a:rPr lang="es-ES" sz="1400" b="1" dirty="0">
                <a:solidFill>
                  <a:schemeClr val="accent1"/>
                </a:solidFill>
                <a:latin typeface="+mj-lt"/>
              </a:rPr>
              <a:t>triple terapia oral </a:t>
            </a:r>
            <a:r>
              <a:rPr lang="es-ES" sz="1400" dirty="0">
                <a:solidFill>
                  <a:schemeClr val="accent1"/>
                </a:solidFill>
                <a:latin typeface="+mj-lt"/>
              </a:rPr>
              <a:t>frente a la insulinización son </a:t>
            </a:r>
            <a:r>
              <a:rPr lang="es-ES" sz="1400" b="1" dirty="0">
                <a:solidFill>
                  <a:schemeClr val="accent1"/>
                </a:solidFill>
                <a:latin typeface="+mj-lt"/>
              </a:rPr>
              <a:t>inciertos</a:t>
            </a:r>
            <a:r>
              <a:rPr lang="es-ES" sz="1400" dirty="0">
                <a:solidFill>
                  <a:schemeClr val="accent1"/>
                </a:solidFill>
                <a:latin typeface="+mj-lt"/>
              </a:rPr>
              <a:t>, ya que el seguimiento en los diferentes ensayos clínicos no llega más allá de los 12 meses.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717399" y="4293834"/>
            <a:ext cx="33751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600" dirty="0">
                <a:latin typeface="Arial" charset="0"/>
              </a:rPr>
              <a:t>Menéndez E et al. Recomendaciones para el tratamiento farmacológico de la hiperglucemia en la diabetes tipo 2. Documento de consenso de la SED y otras 9 sociedades científicas.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600" dirty="0" err="1">
                <a:latin typeface="Arial" charset="0"/>
              </a:rPr>
              <a:t>Av</a:t>
            </a:r>
            <a:r>
              <a:rPr lang="es-ES" altLang="es-ES" sz="600" dirty="0">
                <a:latin typeface="Arial" charset="0"/>
              </a:rPr>
              <a:t> </a:t>
            </a:r>
            <a:r>
              <a:rPr lang="es-ES" altLang="es-ES" sz="600" dirty="0" err="1">
                <a:latin typeface="Arial" charset="0"/>
              </a:rPr>
              <a:t>Diabetol</a:t>
            </a:r>
            <a:r>
              <a:rPr lang="es-ES" altLang="es-ES" sz="600" dirty="0">
                <a:latin typeface="Arial" charset="0"/>
              </a:rPr>
              <a:t> 2010; 26 (5): 331-338</a:t>
            </a:r>
            <a:endParaRPr lang="en-US" altLang="es-ES" sz="600" dirty="0">
              <a:latin typeface="Arial" charset="0"/>
            </a:endParaRPr>
          </a:p>
        </p:txBody>
      </p:sp>
      <p:sp>
        <p:nvSpPr>
          <p:cNvPr id="6" name="14 Elipse"/>
          <p:cNvSpPr/>
          <p:nvPr/>
        </p:nvSpPr>
        <p:spPr>
          <a:xfrm>
            <a:off x="5353501" y="3307499"/>
            <a:ext cx="1209221" cy="270030"/>
          </a:xfrm>
          <a:prstGeom prst="ellipse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/>
          </a:p>
        </p:txBody>
      </p:sp>
      <p:sp>
        <p:nvSpPr>
          <p:cNvPr id="9" name="Rectángulo: esquinas diagonales redondeadas 8">
            <a:extLst>
              <a:ext uri="{FF2B5EF4-FFF2-40B4-BE49-F238E27FC236}">
                <a16:creationId xmlns:a16="http://schemas.microsoft.com/office/drawing/2014/main" id="{B48D9EA3-5A25-4445-84B8-FDC93303AB02}"/>
              </a:ext>
            </a:extLst>
          </p:cNvPr>
          <p:cNvSpPr/>
          <p:nvPr/>
        </p:nvSpPr>
        <p:spPr>
          <a:xfrm rot="10800000" flipV="1">
            <a:off x="-224704" y="-21495"/>
            <a:ext cx="9385638" cy="461783"/>
          </a:xfrm>
          <a:prstGeom prst="round2DiagRect">
            <a:avLst>
              <a:gd name="adj1" fmla="val 16667"/>
              <a:gd name="adj2" fmla="val 464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34E43AD8-4878-4190-936D-63AA30E440CE}"/>
              </a:ext>
            </a:extLst>
          </p:cNvPr>
          <p:cNvSpPr txBox="1">
            <a:spLocks noChangeArrowheads="1"/>
          </p:cNvSpPr>
          <p:nvPr/>
        </p:nvSpPr>
        <p:spPr>
          <a:xfrm>
            <a:off x="215792" y="-70720"/>
            <a:ext cx="8712417" cy="551259"/>
          </a:xfrm>
          <a:prstGeom prst="rect">
            <a:avLst/>
          </a:prstGeom>
        </p:spPr>
        <p:txBody>
          <a:bodyPr anchor="ctr"/>
          <a:lstStyle/>
          <a:p>
            <a:pPr defTabSz="342900">
              <a:spcBef>
                <a:spcPct val="20000"/>
              </a:spcBef>
              <a:defRPr/>
            </a:pPr>
            <a:r>
              <a:rPr lang="es-ES" sz="1950" b="1" dirty="0">
                <a:solidFill>
                  <a:schemeClr val="bg1"/>
                </a:solidFill>
                <a:latin typeface="Stark" panose="02000503020000020003" pitchFamily="50" charset="-18"/>
              </a:rPr>
              <a:t>Consenso tratamiento DM2 SED + 9</a:t>
            </a:r>
          </a:p>
        </p:txBody>
      </p:sp>
    </p:spTree>
    <p:extLst>
      <p:ext uri="{BB962C8B-B14F-4D97-AF65-F5344CB8AC3E}">
        <p14:creationId xmlns:p14="http://schemas.microsoft.com/office/powerpoint/2010/main" val="147260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517" y="866388"/>
            <a:ext cx="4796966" cy="940131"/>
          </a:xfrm>
          <a:prstGeom prst="rect">
            <a:avLst/>
          </a:prstGeom>
          <a:noFill/>
          <a:ln w="9525">
            <a:solidFill>
              <a:srgbClr val="D4E0EA"/>
            </a:solidFill>
            <a:miter lim="800000"/>
            <a:headEnd/>
            <a:tailEnd/>
          </a:ln>
          <a:effectLst>
            <a:outerShdw blurRad="76200" sy="23000" kx="1199993" algn="br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FD8A98C-6958-47FA-A625-0C7C3E5557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5365" y="1963053"/>
            <a:ext cx="8185500" cy="2569190"/>
          </a:xfrm>
        </p:spPr>
        <p:txBody>
          <a:bodyPr>
            <a:normAutofit lnSpcReduction="10000"/>
          </a:bodyPr>
          <a:lstStyle/>
          <a:p>
            <a:pPr marL="628650" lvl="1" indent="-285750">
              <a:spcBef>
                <a:spcPct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s-ES" altLang="es-ES" sz="1600" dirty="0">
                <a:latin typeface="Arial" charset="0"/>
                <a:ea typeface="MS PGothic" charset="-128"/>
              </a:rPr>
              <a:t>Personas en tratamiento con </a:t>
            </a:r>
            <a:r>
              <a:rPr lang="es-ES" altLang="es-ES" sz="1600" b="1" dirty="0">
                <a:latin typeface="Arial" charset="0"/>
                <a:ea typeface="MS PGothic" charset="-128"/>
              </a:rPr>
              <a:t>tres o más fármacos </a:t>
            </a:r>
            <a:r>
              <a:rPr lang="es-ES" altLang="es-ES" sz="1600" dirty="0">
                <a:latin typeface="Arial" charset="0"/>
                <a:ea typeface="MS PGothic" charset="-128"/>
              </a:rPr>
              <a:t>hipoglucemiantes orales/análogos del GLP-1, con </a:t>
            </a:r>
            <a:r>
              <a:rPr lang="es-ES" altLang="es-ES" sz="1600" b="1" dirty="0">
                <a:latin typeface="Arial" charset="0"/>
                <a:ea typeface="MS PGothic" charset="-128"/>
              </a:rPr>
              <a:t>HbA</a:t>
            </a:r>
            <a:r>
              <a:rPr lang="es-ES" altLang="es-ES" sz="1600" b="1" baseline="-25000" dirty="0">
                <a:latin typeface="Arial" charset="0"/>
                <a:ea typeface="MS PGothic" charset="-128"/>
              </a:rPr>
              <a:t>1c</a:t>
            </a:r>
            <a:r>
              <a:rPr lang="es-ES" altLang="es-ES" sz="1600" b="1" dirty="0">
                <a:latin typeface="Arial" charset="0"/>
                <a:ea typeface="MS PGothic" charset="-128"/>
              </a:rPr>
              <a:t> &gt;7,5 %</a:t>
            </a:r>
            <a:r>
              <a:rPr lang="es-ES" altLang="es-ES" sz="1600" dirty="0">
                <a:latin typeface="Arial" charset="0"/>
                <a:ea typeface="MS PGothic" charset="-128"/>
              </a:rPr>
              <a:t>.</a:t>
            </a:r>
          </a:p>
          <a:p>
            <a:pPr marL="628650" lvl="1" indent="-285750">
              <a:spcBef>
                <a:spcPct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s-ES" altLang="es-ES" sz="1600" dirty="0">
                <a:latin typeface="Arial" charset="0"/>
                <a:ea typeface="MS PGothic" charset="-128"/>
              </a:rPr>
              <a:t>Personas en tratamiento con </a:t>
            </a:r>
            <a:r>
              <a:rPr lang="es-ES" altLang="es-ES" sz="1600" b="1" dirty="0">
                <a:latin typeface="Arial" charset="0"/>
                <a:ea typeface="MS PGothic" charset="-128"/>
              </a:rPr>
              <a:t>dos o más fármacos </a:t>
            </a:r>
            <a:r>
              <a:rPr lang="es-ES" altLang="es-ES" sz="1600" dirty="0">
                <a:latin typeface="Arial" charset="0"/>
                <a:ea typeface="MS PGothic" charset="-128"/>
              </a:rPr>
              <a:t>hipoglucemiantes orales/análogos del GLP-1 y HbA</a:t>
            </a:r>
            <a:r>
              <a:rPr lang="es-ES" altLang="es-ES" sz="1600" baseline="-25000" dirty="0">
                <a:latin typeface="Arial" charset="0"/>
                <a:ea typeface="MS PGothic" charset="-128"/>
              </a:rPr>
              <a:t>1c</a:t>
            </a:r>
            <a:r>
              <a:rPr lang="es-ES" altLang="es-ES" sz="1600" dirty="0">
                <a:latin typeface="Arial" charset="0"/>
                <a:ea typeface="MS PGothic" charset="-128"/>
              </a:rPr>
              <a:t> </a:t>
            </a:r>
            <a:r>
              <a:rPr lang="es-ES" altLang="es-ES" sz="1600" b="1" dirty="0">
                <a:latin typeface="Arial" charset="0"/>
                <a:ea typeface="MS PGothic" charset="-128"/>
              </a:rPr>
              <a:t>fuera de objetivo con una diferencia &gt; 0,7%</a:t>
            </a:r>
            <a:r>
              <a:rPr lang="es-ES" altLang="es-ES" sz="1600" dirty="0">
                <a:latin typeface="Arial" charset="0"/>
                <a:ea typeface="MS PGothic" charset="-128"/>
              </a:rPr>
              <a:t>, sin ninguna otra explicación razonable.</a:t>
            </a:r>
          </a:p>
          <a:p>
            <a:pPr marL="628650" lvl="1" indent="-285750">
              <a:spcBef>
                <a:spcPct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s-ES" altLang="es-ES" sz="1600" dirty="0">
                <a:latin typeface="Arial" charset="0"/>
                <a:ea typeface="MS PGothic" charset="-128"/>
              </a:rPr>
              <a:t>Personas en tratamiento </a:t>
            </a:r>
            <a:r>
              <a:rPr lang="es-ES" altLang="es-ES" sz="1600" b="1" dirty="0">
                <a:latin typeface="Arial" charset="0"/>
                <a:ea typeface="MS PGothic" charset="-128"/>
              </a:rPr>
              <a:t>con uno o más fármacos </a:t>
            </a:r>
            <a:r>
              <a:rPr lang="es-ES" altLang="es-ES" sz="1600" dirty="0">
                <a:latin typeface="Arial" charset="0"/>
                <a:ea typeface="MS PGothic" charset="-128"/>
              </a:rPr>
              <a:t>hipoglucemiantes orales/análogos del GLP-1 y HbA</a:t>
            </a:r>
            <a:r>
              <a:rPr lang="es-ES" altLang="es-ES" sz="1600" baseline="-25000" dirty="0">
                <a:latin typeface="Arial" charset="0"/>
                <a:ea typeface="MS PGothic" charset="-128"/>
              </a:rPr>
              <a:t>1c</a:t>
            </a:r>
            <a:r>
              <a:rPr lang="es-ES" altLang="es-ES" sz="1600" dirty="0">
                <a:latin typeface="Arial" charset="0"/>
                <a:ea typeface="MS PGothic" charset="-128"/>
              </a:rPr>
              <a:t> </a:t>
            </a:r>
            <a:r>
              <a:rPr lang="es-ES" altLang="es-ES" sz="1600" b="1" dirty="0">
                <a:latin typeface="Arial" charset="0"/>
                <a:ea typeface="MS PGothic" charset="-128"/>
              </a:rPr>
              <a:t>fuera de objetivo con una diferencia &gt; 1%</a:t>
            </a:r>
            <a:r>
              <a:rPr lang="es-ES" altLang="es-ES" sz="1600" dirty="0">
                <a:latin typeface="Arial" charset="0"/>
                <a:ea typeface="MS PGothic" charset="-128"/>
              </a:rPr>
              <a:t>, sin ninguna otra explicación razonable.</a:t>
            </a:r>
          </a:p>
          <a:p>
            <a:endParaRPr lang="es-ES" sz="1600" dirty="0"/>
          </a:p>
        </p:txBody>
      </p:sp>
      <p:sp>
        <p:nvSpPr>
          <p:cNvPr id="7" name="8 Rectángulo">
            <a:extLst>
              <a:ext uri="{FF2B5EF4-FFF2-40B4-BE49-F238E27FC236}">
                <a16:creationId xmlns:a16="http://schemas.microsoft.com/office/drawing/2014/main" id="{34AC739D-72D6-4C12-8C54-C0D4C99A91A1}"/>
              </a:ext>
            </a:extLst>
          </p:cNvPr>
          <p:cNvSpPr/>
          <p:nvPr/>
        </p:nvSpPr>
        <p:spPr>
          <a:xfrm>
            <a:off x="889719" y="4277112"/>
            <a:ext cx="4572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800" dirty="0">
                <a:latin typeface="Arial"/>
              </a:rPr>
              <a:t>Home P, et al. Diabetes </a:t>
            </a:r>
            <a:r>
              <a:rPr lang="es-ES" sz="800" dirty="0" err="1">
                <a:latin typeface="Arial"/>
              </a:rPr>
              <a:t>Care</a:t>
            </a:r>
            <a:r>
              <a:rPr lang="es-ES" sz="800" dirty="0">
                <a:latin typeface="Arial"/>
              </a:rPr>
              <a:t> 2014;37:1499-1508</a:t>
            </a:r>
          </a:p>
        </p:txBody>
      </p:sp>
      <p:sp>
        <p:nvSpPr>
          <p:cNvPr id="9" name="Rectángulo: esquinas diagonales redondeadas 8">
            <a:extLst>
              <a:ext uri="{FF2B5EF4-FFF2-40B4-BE49-F238E27FC236}">
                <a16:creationId xmlns:a16="http://schemas.microsoft.com/office/drawing/2014/main" id="{F64A0DE1-9A1D-4A29-9BCA-C0504E4641BE}"/>
              </a:ext>
            </a:extLst>
          </p:cNvPr>
          <p:cNvSpPr/>
          <p:nvPr/>
        </p:nvSpPr>
        <p:spPr>
          <a:xfrm rot="10800000" flipV="1">
            <a:off x="-224704" y="-71190"/>
            <a:ext cx="9385638" cy="721678"/>
          </a:xfrm>
          <a:prstGeom prst="round2DiagRect">
            <a:avLst>
              <a:gd name="adj1" fmla="val 16667"/>
              <a:gd name="adj2" fmla="val 464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8BFDBD43-A57B-4F08-B463-AD01BF29EDD5}"/>
              </a:ext>
            </a:extLst>
          </p:cNvPr>
          <p:cNvSpPr txBox="1">
            <a:spLocks noChangeArrowheads="1"/>
          </p:cNvSpPr>
          <p:nvPr/>
        </p:nvSpPr>
        <p:spPr>
          <a:xfrm>
            <a:off x="215792" y="48548"/>
            <a:ext cx="8712417" cy="551259"/>
          </a:xfrm>
          <a:prstGeom prst="rect">
            <a:avLst/>
          </a:prstGeom>
        </p:spPr>
        <p:txBody>
          <a:bodyPr anchor="ctr"/>
          <a:lstStyle/>
          <a:p>
            <a:pPr defTabSz="342900">
              <a:lnSpc>
                <a:spcPts val="2000"/>
              </a:lnSpc>
              <a:spcBef>
                <a:spcPct val="20000"/>
              </a:spcBef>
              <a:defRPr/>
            </a:pPr>
            <a:r>
              <a:rPr lang="es-ES" sz="1900" b="1" dirty="0">
                <a:solidFill>
                  <a:schemeClr val="bg1"/>
                </a:solidFill>
                <a:latin typeface="Stark" panose="02000503020000020003" pitchFamily="50" charset="-18"/>
              </a:rPr>
              <a:t>Indicaciones de insulinización cuando no se alcanza el objetivo </a:t>
            </a:r>
            <a:br>
              <a:rPr lang="es-ES" sz="1900" b="1" dirty="0">
                <a:solidFill>
                  <a:schemeClr val="bg1"/>
                </a:solidFill>
                <a:latin typeface="Stark" panose="02000503020000020003" pitchFamily="50" charset="-18"/>
              </a:rPr>
            </a:br>
            <a:r>
              <a:rPr lang="es-ES" sz="1900" b="1" dirty="0">
                <a:solidFill>
                  <a:schemeClr val="bg1"/>
                </a:solidFill>
                <a:latin typeface="Stark" panose="02000503020000020003" pitchFamily="50" charset="-18"/>
              </a:rPr>
              <a:t>de HbA1c con otras terapias hipoglucemiantes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994853"/>
              </p:ext>
            </p:extLst>
          </p:nvPr>
        </p:nvGraphicFramePr>
        <p:xfrm>
          <a:off x="894522" y="968214"/>
          <a:ext cx="7354956" cy="2701113"/>
        </p:xfrm>
        <a:graphic>
          <a:graphicData uri="http://schemas.openxmlformats.org/drawingml/2006/table">
            <a:tbl>
              <a:tblPr/>
              <a:tblGrid>
                <a:gridCol w="39358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9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01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</a:rPr>
                        <a:t>Insulinización definitiva</a:t>
                      </a:r>
                    </a:p>
                  </a:txBody>
                  <a:tcPr marL="68580" marR="68580" marT="34290" marB="34290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ea typeface="MS PGothic" pitchFamily="34" charset="-128"/>
                        </a:rPr>
                        <a:t>Insulinización transitoria</a:t>
                      </a:r>
                    </a:p>
                  </a:txBody>
                  <a:tcPr marL="68580" marR="68580" marT="34290" marB="34290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7733">
                <a:tc>
                  <a:txBody>
                    <a:bodyPr/>
                    <a:lstStyle>
                      <a:lvl1pPr marL="2857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s-ES" alt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Control glucémico deficiente en pacientes tratados con </a:t>
                      </a:r>
                      <a:r>
                        <a:rPr kumimoji="0" lang="es-ES" altLang="es-E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ADOs</a:t>
                      </a:r>
                      <a:r>
                        <a:rPr kumimoji="0" lang="es-ES" alt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a dosis plenas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s-ES" altLang="es-E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Cetonuria</a:t>
                      </a:r>
                      <a:r>
                        <a:rPr kumimoji="0" lang="es-ES" alt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+ pérdida espontánea de peso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s-ES" alt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Enfermedades crónicas que contraindiquen </a:t>
                      </a:r>
                      <a:r>
                        <a:rPr kumimoji="0" lang="es-ES" altLang="es-E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ADOs</a:t>
                      </a:r>
                      <a:r>
                        <a:rPr kumimoji="0" lang="es-ES" alt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: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     - Insuficiencia renal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     - Insuficiencia hepática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alt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     - Insuficiencia pancreática</a:t>
                      </a:r>
                    </a:p>
                  </a:txBody>
                  <a:tcPr marL="68580" marR="68580" marT="34290" marB="34290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2857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s-ES" alt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Descompensaciones </a:t>
                      </a:r>
                      <a:r>
                        <a:rPr kumimoji="0" lang="es-ES" altLang="es-E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hiperglucémicas</a:t>
                      </a:r>
                      <a:r>
                        <a:rPr kumimoji="0" lang="es-ES" alt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agudas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s-ES" alt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Enfermedades intercurrentes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s-ES" alt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Embarazo y lactancia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s-ES" altLang="es-E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Tto</a:t>
                      </a:r>
                      <a:r>
                        <a:rPr kumimoji="0" lang="es-ES" alt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con glucocorticoides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s-ES" alt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Cirugía mayor</a:t>
                      </a:r>
                    </a:p>
                  </a:txBody>
                  <a:tcPr marL="68580" marR="68580" marT="34290" marB="34290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Rectángulo: esquinas diagonales redondeadas 7">
            <a:extLst>
              <a:ext uri="{FF2B5EF4-FFF2-40B4-BE49-F238E27FC236}">
                <a16:creationId xmlns:a16="http://schemas.microsoft.com/office/drawing/2014/main" id="{9EEEBF6E-914A-4381-B94D-80765985DD77}"/>
              </a:ext>
            </a:extLst>
          </p:cNvPr>
          <p:cNvSpPr/>
          <p:nvPr/>
        </p:nvSpPr>
        <p:spPr>
          <a:xfrm rot="10800000" flipV="1">
            <a:off x="-224704" y="-21495"/>
            <a:ext cx="9385638" cy="461783"/>
          </a:xfrm>
          <a:prstGeom prst="round2DiagRect">
            <a:avLst>
              <a:gd name="adj1" fmla="val 16667"/>
              <a:gd name="adj2" fmla="val 464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04D5FDBF-3D8E-4244-AEBD-DE0F4BA817FC}"/>
              </a:ext>
            </a:extLst>
          </p:cNvPr>
          <p:cNvSpPr txBox="1">
            <a:spLocks noChangeArrowheads="1"/>
          </p:cNvSpPr>
          <p:nvPr/>
        </p:nvSpPr>
        <p:spPr>
          <a:xfrm>
            <a:off x="215792" y="-70720"/>
            <a:ext cx="8712417" cy="551259"/>
          </a:xfrm>
          <a:prstGeom prst="rect">
            <a:avLst/>
          </a:prstGeom>
        </p:spPr>
        <p:txBody>
          <a:bodyPr anchor="ctr"/>
          <a:lstStyle/>
          <a:p>
            <a:pPr defTabSz="342900">
              <a:spcBef>
                <a:spcPct val="20000"/>
              </a:spcBef>
              <a:defRPr/>
            </a:pPr>
            <a:r>
              <a:rPr lang="es-ES" sz="1950" b="1" dirty="0">
                <a:solidFill>
                  <a:schemeClr val="bg1"/>
                </a:solidFill>
                <a:latin typeface="Stark" panose="02000503020000020003" pitchFamily="50" charset="-18"/>
              </a:rPr>
              <a:t>Indicaciones Insulinización en DM2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52B6D38-7E1D-E408-5D1A-D7689DD115B5}"/>
              </a:ext>
            </a:extLst>
          </p:cNvPr>
          <p:cNvSpPr txBox="1"/>
          <p:nvPr/>
        </p:nvSpPr>
        <p:spPr>
          <a:xfrm>
            <a:off x="894522" y="3745718"/>
            <a:ext cx="9207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err="1"/>
              <a:t>Harrison:Principios</a:t>
            </a:r>
            <a:r>
              <a:rPr lang="es-ES" sz="1100" dirty="0"/>
              <a:t> de Medicina Interna.20º </a:t>
            </a:r>
            <a:r>
              <a:rPr lang="es-ES" sz="1100" dirty="0" err="1"/>
              <a:t>Edicion.McGraw</a:t>
            </a:r>
            <a:r>
              <a:rPr lang="es-ES" sz="1100" dirty="0"/>
              <a:t>-Hill Interamericana de España.2019</a:t>
            </a:r>
          </a:p>
          <a:p>
            <a:r>
              <a:rPr lang="es-ES" sz="1100" dirty="0"/>
              <a:t>Farreras-</a:t>
            </a:r>
            <a:r>
              <a:rPr lang="es-ES" sz="1100" dirty="0" err="1"/>
              <a:t>Rozman.Medicina</a:t>
            </a:r>
            <a:r>
              <a:rPr lang="es-ES" sz="1100" dirty="0"/>
              <a:t> Interna. 19º </a:t>
            </a:r>
            <a:r>
              <a:rPr lang="es-ES" sz="1100" dirty="0" err="1"/>
              <a:t>Edicion.Ediciones</a:t>
            </a:r>
            <a:r>
              <a:rPr lang="es-ES" sz="1100" dirty="0"/>
              <a:t> Harcourt SA. 2020</a:t>
            </a:r>
          </a:p>
        </p:txBody>
      </p:sp>
    </p:spTree>
    <p:extLst>
      <p:ext uri="{BB962C8B-B14F-4D97-AF65-F5344CB8AC3E}">
        <p14:creationId xmlns:p14="http://schemas.microsoft.com/office/powerpoint/2010/main" val="115430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type="body" sz="quarter" idx="14"/>
          </p:nvPr>
        </p:nvSpPr>
        <p:spPr>
          <a:xfrm>
            <a:off x="5870315" y="4523868"/>
            <a:ext cx="2109043" cy="140070"/>
          </a:xfrm>
        </p:spPr>
        <p:txBody>
          <a:bodyPr/>
          <a:lstStyle/>
          <a:p>
            <a:r>
              <a:rPr lang="en-US" altLang="es-ES" sz="8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Bergenstal</a:t>
            </a:r>
            <a:r>
              <a:rPr lang="en-US" altLang="es-ES" sz="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altLang="es-ES" sz="800" i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Endocr</a:t>
            </a:r>
            <a:r>
              <a:rPr lang="en-US" altLang="es-ES" sz="800" i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es-ES" sz="800" i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Pract</a:t>
            </a:r>
            <a:r>
              <a:rPr lang="en-US" altLang="es-ES" sz="800" i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en-US" altLang="es-ES" sz="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2000; 6:93-97.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F62B53BE-9190-4AFA-B6E5-5CB8E712963E}"/>
              </a:ext>
            </a:extLst>
          </p:cNvPr>
          <p:cNvGrpSpPr/>
          <p:nvPr/>
        </p:nvGrpSpPr>
        <p:grpSpPr>
          <a:xfrm>
            <a:off x="1487634" y="785191"/>
            <a:ext cx="6354340" cy="3664977"/>
            <a:chOff x="1761769" y="1088816"/>
            <a:chExt cx="5644754" cy="3221282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1769" y="1931229"/>
              <a:ext cx="5644754" cy="2378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3266440" y="1088816"/>
              <a:ext cx="2905238" cy="513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s-ES" sz="1600" b="1" dirty="0" err="1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rPr>
                <a:t>Comidas</a:t>
              </a:r>
              <a:r>
                <a:rPr lang="en-US" altLang="es-ES" sz="1600" b="1" dirty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rPr>
                <a:t> (Bolos)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s-ES" sz="1600" b="1" dirty="0" err="1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rPr>
                <a:t>Necesidades</a:t>
              </a:r>
              <a:r>
                <a:rPr lang="en-US" altLang="es-ES" sz="1600" b="1" dirty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rPr>
                <a:t> de </a:t>
              </a:r>
              <a:r>
                <a:rPr lang="en-US" altLang="es-ES" sz="1600" b="1" dirty="0" err="1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rPr>
                <a:t>insulina</a:t>
              </a:r>
              <a:r>
                <a:rPr lang="en-US" altLang="es-ES" sz="1600" b="1" dirty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rPr>
                <a:t>  ~ 50%</a:t>
              </a:r>
            </a:p>
          </p:txBody>
        </p:sp>
        <p:sp>
          <p:nvSpPr>
            <p:cNvPr id="6" name="Line 4"/>
            <p:cNvSpPr>
              <a:spLocks noChangeShapeType="1"/>
            </p:cNvSpPr>
            <p:nvPr/>
          </p:nvSpPr>
          <p:spPr bwMode="auto">
            <a:xfrm flipH="1">
              <a:off x="3918959" y="1639430"/>
              <a:ext cx="685800" cy="91440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_tradnl" sz="1350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4719059" y="1639430"/>
              <a:ext cx="171450" cy="97155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_tradnl" sz="1350"/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4833359" y="1639430"/>
              <a:ext cx="1257300" cy="91440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_tradnl" sz="1350"/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3123684" y="3383888"/>
              <a:ext cx="4229100" cy="284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s-ES" sz="1500" b="1" dirty="0" err="1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rPr>
                <a:t>Necesidades</a:t>
              </a:r>
              <a:r>
                <a:rPr lang="en-US" altLang="es-ES" sz="1500" b="1" dirty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rPr>
                <a:t> basales de </a:t>
              </a:r>
              <a:r>
                <a:rPr lang="en-US" altLang="es-ES" sz="1500" b="1" dirty="0" err="1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rPr>
                <a:t>insulina</a:t>
              </a:r>
              <a:r>
                <a:rPr lang="en-US" altLang="es-ES" sz="1500" b="1" dirty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rPr>
                <a:t> ~ 50%</a:t>
              </a:r>
            </a:p>
          </p:txBody>
        </p:sp>
      </p:grpSp>
      <p:sp>
        <p:nvSpPr>
          <p:cNvPr id="13" name="Rectángulo: esquinas diagonales redondeadas 12">
            <a:extLst>
              <a:ext uri="{FF2B5EF4-FFF2-40B4-BE49-F238E27FC236}">
                <a16:creationId xmlns:a16="http://schemas.microsoft.com/office/drawing/2014/main" id="{9C62663F-BE06-4019-A743-EFFDD5848743}"/>
              </a:ext>
            </a:extLst>
          </p:cNvPr>
          <p:cNvSpPr/>
          <p:nvPr/>
        </p:nvSpPr>
        <p:spPr>
          <a:xfrm rot="10800000" flipV="1">
            <a:off x="-224704" y="-21495"/>
            <a:ext cx="9385638" cy="461783"/>
          </a:xfrm>
          <a:prstGeom prst="round2DiagRect">
            <a:avLst>
              <a:gd name="adj1" fmla="val 16667"/>
              <a:gd name="adj2" fmla="val 464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C270809C-9470-4DDC-BE5B-2DA5E2E4317E}"/>
              </a:ext>
            </a:extLst>
          </p:cNvPr>
          <p:cNvSpPr txBox="1">
            <a:spLocks noChangeArrowheads="1"/>
          </p:cNvSpPr>
          <p:nvPr/>
        </p:nvSpPr>
        <p:spPr>
          <a:xfrm>
            <a:off x="215792" y="-70720"/>
            <a:ext cx="8712417" cy="551259"/>
          </a:xfrm>
          <a:prstGeom prst="rect">
            <a:avLst/>
          </a:prstGeom>
        </p:spPr>
        <p:txBody>
          <a:bodyPr anchor="ctr"/>
          <a:lstStyle/>
          <a:p>
            <a:pPr defTabSz="342900">
              <a:spcBef>
                <a:spcPct val="20000"/>
              </a:spcBef>
              <a:defRPr/>
            </a:pPr>
            <a:r>
              <a:rPr lang="es-ES" sz="1950" b="1" dirty="0">
                <a:solidFill>
                  <a:schemeClr val="bg1"/>
                </a:solidFill>
                <a:latin typeface="Stark" panose="02000503020000020003" pitchFamily="50" charset="-18"/>
              </a:rPr>
              <a:t>Secreción normal de insulina</a:t>
            </a:r>
          </a:p>
        </p:txBody>
      </p:sp>
    </p:spTree>
    <p:extLst>
      <p:ext uri="{BB962C8B-B14F-4D97-AF65-F5344CB8AC3E}">
        <p14:creationId xmlns:p14="http://schemas.microsoft.com/office/powerpoint/2010/main" val="98274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lide 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668" y="992540"/>
            <a:ext cx="4538663" cy="2750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895475" y="935390"/>
            <a:ext cx="429816" cy="289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en-US" altLang="es-ES" sz="825" dirty="0">
                <a:solidFill>
                  <a:srgbClr val="3F3F3F"/>
                </a:solidFill>
                <a:latin typeface="Verdana" charset="0"/>
              </a:rPr>
              <a:t>80</a:t>
            </a:r>
          </a:p>
          <a:p>
            <a:pPr algn="r"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endParaRPr lang="en-US" altLang="es-ES" sz="825" dirty="0">
              <a:solidFill>
                <a:srgbClr val="3F3F3F"/>
              </a:solidFill>
              <a:latin typeface="Verdana" charset="0"/>
            </a:endParaRPr>
          </a:p>
          <a:p>
            <a:pPr algn="r"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en-US" altLang="es-ES" sz="825" dirty="0">
                <a:solidFill>
                  <a:srgbClr val="3F3F3F"/>
                </a:solidFill>
                <a:latin typeface="Verdana" charset="0"/>
              </a:rPr>
              <a:t>60</a:t>
            </a:r>
          </a:p>
          <a:p>
            <a:pPr algn="r"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endParaRPr lang="en-US" altLang="es-ES" sz="825" dirty="0">
              <a:solidFill>
                <a:srgbClr val="3F3F3F"/>
              </a:solidFill>
              <a:latin typeface="Verdana" charset="0"/>
            </a:endParaRPr>
          </a:p>
          <a:p>
            <a:pPr algn="r"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en-US" altLang="es-ES" sz="825" dirty="0">
                <a:solidFill>
                  <a:srgbClr val="3F3F3F"/>
                </a:solidFill>
                <a:latin typeface="Verdana" charset="0"/>
              </a:rPr>
              <a:t>40</a:t>
            </a:r>
          </a:p>
          <a:p>
            <a:pPr algn="r"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endParaRPr lang="en-US" altLang="es-ES" sz="825" dirty="0">
              <a:solidFill>
                <a:srgbClr val="3F3F3F"/>
              </a:solidFill>
              <a:latin typeface="Verdana" charset="0"/>
            </a:endParaRPr>
          </a:p>
          <a:p>
            <a:pPr algn="r"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en-US" altLang="es-ES" sz="825" dirty="0">
                <a:solidFill>
                  <a:srgbClr val="3F3F3F"/>
                </a:solidFill>
                <a:latin typeface="Verdana" charset="0"/>
              </a:rPr>
              <a:t>20</a:t>
            </a:r>
          </a:p>
          <a:p>
            <a:pPr algn="r"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endParaRPr lang="en-US" altLang="es-ES" sz="825" dirty="0">
              <a:solidFill>
                <a:srgbClr val="3F3F3F"/>
              </a:solidFill>
              <a:latin typeface="Verdana" charset="0"/>
            </a:endParaRPr>
          </a:p>
          <a:p>
            <a:pPr algn="r"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en-US" altLang="es-ES" sz="825" dirty="0">
                <a:solidFill>
                  <a:srgbClr val="3F3F3F"/>
                </a:solidFill>
                <a:latin typeface="Verdana" charset="0"/>
              </a:rPr>
              <a:t>0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6796087" y="962775"/>
            <a:ext cx="1085850" cy="41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s-ES_tradnl" altLang="es-ES" sz="900" b="1" dirty="0" err="1">
                <a:latin typeface="Arial" charset="0"/>
              </a:rPr>
              <a:t>Posprandial</a:t>
            </a:r>
            <a:endParaRPr lang="es-ES_tradnl" altLang="es-ES" sz="900" b="1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s-ES_tradnl" altLang="es-ES" sz="900" b="1" dirty="0">
                <a:latin typeface="Arial" charset="0"/>
              </a:rPr>
              <a:t>Ayuno </a:t>
            </a: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3696891" y="4102453"/>
            <a:ext cx="154305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_tradnl" altLang="es-ES" sz="1200" b="1" dirty="0">
                <a:latin typeface="Arial" charset="0"/>
              </a:rPr>
              <a:t>HbA</a:t>
            </a:r>
            <a:r>
              <a:rPr lang="es-ES_tradnl" altLang="es-ES" sz="1200" b="1" baseline="-25000" dirty="0">
                <a:latin typeface="Arial" charset="0"/>
              </a:rPr>
              <a:t>1c</a:t>
            </a:r>
            <a:r>
              <a:rPr lang="es-ES_tradnl" altLang="es-ES" sz="1200" b="1" dirty="0">
                <a:latin typeface="Arial" charset="0"/>
              </a:rPr>
              <a:t> en quintiles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416968" y="3736931"/>
            <a:ext cx="628650" cy="37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s-ES" sz="825">
                <a:solidFill>
                  <a:srgbClr val="3F3F3F"/>
                </a:solidFill>
                <a:latin typeface="Arial" charset="0"/>
              </a:rPr>
              <a:t>1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s-ES" sz="750">
                <a:solidFill>
                  <a:srgbClr val="3F3F3F"/>
                </a:solidFill>
                <a:latin typeface="Arial" charset="0"/>
              </a:rPr>
              <a:t>(&lt;7.3)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252787" y="3736931"/>
            <a:ext cx="685800" cy="37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s-ES" sz="825">
                <a:solidFill>
                  <a:srgbClr val="3F3F3F"/>
                </a:solidFill>
                <a:latin typeface="Arial" charset="0"/>
              </a:rPr>
              <a:t>2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s-ES" sz="750">
                <a:solidFill>
                  <a:srgbClr val="3F3F3F"/>
                </a:solidFill>
                <a:latin typeface="Arial" charset="0"/>
              </a:rPr>
              <a:t>(7.3 - 8.4)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117181" y="3736931"/>
            <a:ext cx="685800" cy="37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s-ES" sz="825" dirty="0">
                <a:solidFill>
                  <a:srgbClr val="3F3F3F"/>
                </a:solidFill>
                <a:latin typeface="Arial" charset="0"/>
              </a:rPr>
              <a:t>3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s-ES" sz="750" dirty="0">
                <a:solidFill>
                  <a:srgbClr val="3F3F3F"/>
                </a:solidFill>
                <a:latin typeface="Arial" charset="0"/>
              </a:rPr>
              <a:t>(8.5 – 9.2)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960143" y="3736931"/>
            <a:ext cx="742950" cy="37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s-ES" sz="825">
                <a:solidFill>
                  <a:srgbClr val="3F3F3F"/>
                </a:solidFill>
                <a:latin typeface="Arial" charset="0"/>
              </a:rPr>
              <a:t>4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s-ES" sz="750">
                <a:solidFill>
                  <a:srgbClr val="3F3F3F"/>
                </a:solidFill>
                <a:latin typeface="Arial" charset="0"/>
              </a:rPr>
              <a:t>(9.3 – 10.2)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5817393" y="3736931"/>
            <a:ext cx="742950" cy="37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s-ES" sz="825">
                <a:solidFill>
                  <a:srgbClr val="3F3F3F"/>
                </a:solidFill>
                <a:latin typeface="Arial" charset="0"/>
              </a:rPr>
              <a:t>5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s-ES" sz="750">
                <a:solidFill>
                  <a:srgbClr val="3F3F3F"/>
                </a:solidFill>
                <a:latin typeface="Arial" charset="0"/>
              </a:rPr>
              <a:t>(&gt;10.2)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481387" y="4380935"/>
            <a:ext cx="66294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s-ES" sz="800" dirty="0">
                <a:latin typeface="Arial" charset="0"/>
              </a:rPr>
              <a:t>Monnier L et al. </a:t>
            </a:r>
            <a:r>
              <a:rPr lang="fr-FR" altLang="es-ES" sz="800" dirty="0" err="1">
                <a:latin typeface="Arial" charset="0"/>
              </a:rPr>
              <a:t>Diabetes</a:t>
            </a:r>
            <a:r>
              <a:rPr lang="fr-FR" altLang="es-ES" sz="800" dirty="0">
                <a:latin typeface="Arial" charset="0"/>
              </a:rPr>
              <a:t> Care 2003; 26:881-885. </a:t>
            </a:r>
            <a:endParaRPr lang="en-US" altLang="es-ES" sz="800" dirty="0">
              <a:latin typeface="Arial" charset="0"/>
            </a:endParaRPr>
          </a:p>
        </p:txBody>
      </p:sp>
      <p:sp>
        <p:nvSpPr>
          <p:cNvPr id="16" name="Rectángulo: esquinas diagonales redondeadas 15">
            <a:extLst>
              <a:ext uri="{FF2B5EF4-FFF2-40B4-BE49-F238E27FC236}">
                <a16:creationId xmlns:a16="http://schemas.microsoft.com/office/drawing/2014/main" id="{92095C77-F198-4FB0-9BAC-CA4162BD251F}"/>
              </a:ext>
            </a:extLst>
          </p:cNvPr>
          <p:cNvSpPr/>
          <p:nvPr/>
        </p:nvSpPr>
        <p:spPr>
          <a:xfrm rot="10800000" flipV="1">
            <a:off x="-224704" y="-21495"/>
            <a:ext cx="9385638" cy="461783"/>
          </a:xfrm>
          <a:prstGeom prst="round2DiagRect">
            <a:avLst>
              <a:gd name="adj1" fmla="val 16667"/>
              <a:gd name="adj2" fmla="val 464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19B29022-976F-42B9-91A1-0BE46186B262}"/>
              </a:ext>
            </a:extLst>
          </p:cNvPr>
          <p:cNvSpPr txBox="1">
            <a:spLocks noChangeArrowheads="1"/>
          </p:cNvSpPr>
          <p:nvPr/>
        </p:nvSpPr>
        <p:spPr>
          <a:xfrm>
            <a:off x="215792" y="-70720"/>
            <a:ext cx="8712417" cy="551259"/>
          </a:xfrm>
          <a:prstGeom prst="rect">
            <a:avLst/>
          </a:prstGeom>
        </p:spPr>
        <p:txBody>
          <a:bodyPr anchor="ctr"/>
          <a:lstStyle/>
          <a:p>
            <a:pPr defTabSz="342900">
              <a:spcBef>
                <a:spcPct val="20000"/>
              </a:spcBef>
              <a:defRPr/>
            </a:pPr>
            <a:r>
              <a:rPr lang="es-ES" b="1" dirty="0">
                <a:solidFill>
                  <a:schemeClr val="bg1"/>
                </a:solidFill>
                <a:latin typeface="Stark" panose="02000503020000020003" pitchFamily="50" charset="-18"/>
              </a:rPr>
              <a:t>Contribución de la hiperglucemia pre y posprandial y según niveles de HbA1c</a:t>
            </a:r>
          </a:p>
        </p:txBody>
      </p:sp>
    </p:spTree>
    <p:extLst>
      <p:ext uri="{BB962C8B-B14F-4D97-AF65-F5344CB8AC3E}">
        <p14:creationId xmlns:p14="http://schemas.microsoft.com/office/powerpoint/2010/main" val="1848989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709" y="1728040"/>
            <a:ext cx="4266277" cy="2837413"/>
          </a:xfrm>
          <a:prstGeom prst="rect">
            <a:avLst/>
          </a:prstGeom>
        </p:spPr>
      </p:pic>
      <p:sp>
        <p:nvSpPr>
          <p:cNvPr id="6" name="Rectángulo: esquinas diagonales redondeadas 5">
            <a:extLst>
              <a:ext uri="{FF2B5EF4-FFF2-40B4-BE49-F238E27FC236}">
                <a16:creationId xmlns:a16="http://schemas.microsoft.com/office/drawing/2014/main" id="{2DC51759-4630-40D4-845F-C9DFBAA4E981}"/>
              </a:ext>
            </a:extLst>
          </p:cNvPr>
          <p:cNvSpPr/>
          <p:nvPr/>
        </p:nvSpPr>
        <p:spPr>
          <a:xfrm rot="10800000" flipV="1">
            <a:off x="-224704" y="-149087"/>
            <a:ext cx="9385638" cy="1256527"/>
          </a:xfrm>
          <a:prstGeom prst="round2DiagRect">
            <a:avLst>
              <a:gd name="adj1" fmla="val 16667"/>
              <a:gd name="adj2" fmla="val 464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1">
            <a:extLst>
              <a:ext uri="{FF2B5EF4-FFF2-40B4-BE49-F238E27FC236}">
                <a16:creationId xmlns:a16="http://schemas.microsoft.com/office/drawing/2014/main" id="{B799EB8D-AA79-4D74-B0DD-97FA3B843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47" y="217566"/>
            <a:ext cx="8826202" cy="81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es-ES" altLang="es-ES" sz="3600" b="1" dirty="0">
                <a:solidFill>
                  <a:schemeClr val="bg1"/>
                </a:solidFill>
                <a:latin typeface="Stark" panose="02000503020000020003" pitchFamily="50" charset="-18"/>
              </a:rPr>
              <a:t>¿Qué haríamos?</a:t>
            </a:r>
          </a:p>
          <a:p>
            <a:pPr algn="ctr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es-ES" altLang="es-ES" sz="2400" b="1" dirty="0">
                <a:solidFill>
                  <a:schemeClr val="bg1"/>
                </a:solidFill>
                <a:latin typeface="Stark" panose="02000503020000020003" pitchFamily="50" charset="-18"/>
              </a:rPr>
              <a:t>Con Antonio…</a:t>
            </a:r>
          </a:p>
        </p:txBody>
      </p:sp>
    </p:spTree>
    <p:extLst>
      <p:ext uri="{BB962C8B-B14F-4D97-AF65-F5344CB8AC3E}">
        <p14:creationId xmlns:p14="http://schemas.microsoft.com/office/powerpoint/2010/main" val="546010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type="body" sz="quarter" idx="14"/>
          </p:nvPr>
        </p:nvSpPr>
        <p:spPr>
          <a:xfrm>
            <a:off x="2156170" y="1333433"/>
            <a:ext cx="4831657" cy="1563512"/>
          </a:xfrm>
        </p:spPr>
        <p:txBody>
          <a:bodyPr/>
          <a:lstStyle/>
          <a:p>
            <a:pPr marL="214313" indent="-214313">
              <a:buFont typeface="Wingdings" charset="2"/>
              <a:buChar char="§"/>
            </a:pPr>
            <a:r>
              <a:rPr lang="es-ES_tradnl" altLang="es-ES" sz="2000" dirty="0"/>
              <a:t> Aumentar dosis de </a:t>
            </a:r>
            <a:r>
              <a:rPr lang="es-ES_tradnl" altLang="es-ES" sz="2000" dirty="0" err="1"/>
              <a:t>ADOs</a:t>
            </a:r>
            <a:endParaRPr lang="es-ES_tradnl" altLang="es-ES" sz="2000" dirty="0"/>
          </a:p>
          <a:p>
            <a:pPr marL="214313" indent="-214313">
              <a:buFont typeface="Wingdings" charset="2"/>
              <a:buChar char="§"/>
            </a:pPr>
            <a:r>
              <a:rPr lang="es-ES_tradnl" altLang="es-ES" sz="2000" dirty="0"/>
              <a:t> Triple terapia oral</a:t>
            </a:r>
          </a:p>
          <a:p>
            <a:pPr marL="214313" indent="-214313">
              <a:buFont typeface="Wingdings" charset="2"/>
              <a:buChar char="§"/>
            </a:pPr>
            <a:r>
              <a:rPr lang="es-ES_tradnl" altLang="es-ES" sz="2000" dirty="0"/>
              <a:t> Insulina / Análogo basal</a:t>
            </a:r>
          </a:p>
          <a:p>
            <a:pPr marL="214313" indent="-214313">
              <a:buFont typeface="Wingdings" charset="2"/>
              <a:buChar char="§"/>
            </a:pPr>
            <a:r>
              <a:rPr lang="es-ES_tradnl" altLang="es-ES" sz="2000" dirty="0"/>
              <a:t> Mezcla de insulina/Mezcla de análogos</a:t>
            </a:r>
          </a:p>
        </p:txBody>
      </p:sp>
      <p:sp>
        <p:nvSpPr>
          <p:cNvPr id="7" name="5 CuadroTexto"/>
          <p:cNvSpPr txBox="1">
            <a:spLocks noChangeArrowheads="1"/>
          </p:cNvSpPr>
          <p:nvPr/>
        </p:nvSpPr>
        <p:spPr bwMode="auto">
          <a:xfrm>
            <a:off x="1755050" y="3335169"/>
            <a:ext cx="56338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b="1" dirty="0">
                <a:solidFill>
                  <a:srgbClr val="C00000"/>
                </a:solidFill>
                <a:latin typeface="Stark" panose="02000503020000020003" pitchFamily="50" charset="-18"/>
              </a:rPr>
              <a:t>Se decide iniciar tratamiento con Insulina Basal al acostarse</a:t>
            </a:r>
            <a:endParaRPr lang="en-US" altLang="es-ES" sz="2400" b="1" dirty="0">
              <a:solidFill>
                <a:srgbClr val="C00000"/>
              </a:solidFill>
              <a:latin typeface="Stark" panose="02000503020000020003" pitchFamily="50" charset="-18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996BDBD-8BBC-4E39-B84D-2E55FDC37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547" y="176326"/>
            <a:ext cx="1213220" cy="87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03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E2A5A969-FD33-7445-51BE-B47767EBEDCA}"/>
              </a:ext>
            </a:extLst>
          </p:cNvPr>
          <p:cNvSpPr/>
          <p:nvPr/>
        </p:nvSpPr>
        <p:spPr>
          <a:xfrm>
            <a:off x="1" y="-5128"/>
            <a:ext cx="9144000" cy="500048"/>
          </a:xfrm>
          <a:prstGeom prst="rect">
            <a:avLst/>
          </a:prstGeom>
          <a:solidFill>
            <a:srgbClr val="1F436D"/>
          </a:solidFill>
          <a:ln>
            <a:solidFill>
              <a:srgbClr val="1F436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ES" sz="135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156791-10B4-7328-A7BC-C338DEDAF454}"/>
              </a:ext>
            </a:extLst>
          </p:cNvPr>
          <p:cNvSpPr txBox="1"/>
          <p:nvPr/>
        </p:nvSpPr>
        <p:spPr>
          <a:xfrm>
            <a:off x="70132" y="713972"/>
            <a:ext cx="4993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000" b="1" dirty="0">
                <a:solidFill>
                  <a:srgbClr val="1F436D"/>
                </a:solidFill>
                <a:latin typeface="Arial" panose="020B0604020202020204"/>
                <a:cs typeface="Poppins" panose="00000500000000000000" pitchFamily="2" charset="0"/>
              </a:rPr>
              <a:t>Agenda </a:t>
            </a:r>
          </a:p>
          <a:p>
            <a:pPr defTabSz="685800">
              <a:defRPr/>
            </a:pPr>
            <a:r>
              <a:rPr lang="en-US" b="1" dirty="0">
                <a:solidFill>
                  <a:srgbClr val="00E6B5"/>
                </a:solidFill>
                <a:latin typeface="Arial" panose="020B0604020202020204"/>
                <a:cs typeface="Poppins" panose="00000500000000000000" pitchFamily="2" charset="0"/>
              </a:rPr>
              <a:t>22 de Noviembre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12C0E1-7787-3D66-0EBB-5D7BCB553FC8}"/>
              </a:ext>
            </a:extLst>
          </p:cNvPr>
          <p:cNvSpPr txBox="1"/>
          <p:nvPr/>
        </p:nvSpPr>
        <p:spPr>
          <a:xfrm>
            <a:off x="3756114" y="1085146"/>
            <a:ext cx="4028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defRPr/>
            </a:pPr>
            <a:r>
              <a:rPr lang="en-ID" sz="1200" b="1" dirty="0">
                <a:solidFill>
                  <a:srgbClr val="1F436D"/>
                </a:solidFill>
                <a:latin typeface="Arial" panose="020B0604020202020204"/>
                <a:ea typeface="Open Sans" panose="020B0606030504020204" pitchFamily="34" charset="0"/>
                <a:cs typeface="Poppins" panose="00000500000000000000" pitchFamily="2" charset="0"/>
              </a:rPr>
              <a:t>Presentación y </a:t>
            </a:r>
            <a:r>
              <a:rPr lang="en-ID" sz="1200" b="1" dirty="0" err="1">
                <a:solidFill>
                  <a:srgbClr val="1F436D"/>
                </a:solidFill>
                <a:latin typeface="Arial" panose="020B0604020202020204"/>
                <a:ea typeface="Open Sans" panose="020B0606030504020204" pitchFamily="34" charset="0"/>
                <a:cs typeface="Poppins" panose="00000500000000000000" pitchFamily="2" charset="0"/>
              </a:rPr>
              <a:t>bienvenida</a:t>
            </a:r>
            <a:r>
              <a:rPr lang="en-ID" sz="1200" b="1" dirty="0">
                <a:solidFill>
                  <a:srgbClr val="1F436D"/>
                </a:solidFill>
                <a:latin typeface="Arial" panose="020B0604020202020204"/>
                <a:ea typeface="Open Sans" panose="020B0606030504020204" pitchFamily="34" charset="0"/>
                <a:cs typeface="Poppins" panose="00000500000000000000" pitchFamily="2" charset="0"/>
              </a:rPr>
              <a:t> a las </a:t>
            </a:r>
            <a:r>
              <a:rPr lang="en-ID" sz="1200" b="1" dirty="0" err="1">
                <a:solidFill>
                  <a:srgbClr val="1F436D"/>
                </a:solidFill>
                <a:latin typeface="Arial" panose="020B0604020202020204"/>
                <a:ea typeface="Open Sans" panose="020B0606030504020204" pitchFamily="34" charset="0"/>
                <a:cs typeface="Poppins" panose="00000500000000000000" pitchFamily="2" charset="0"/>
              </a:rPr>
              <a:t>jornadas</a:t>
            </a:r>
            <a:endParaRPr lang="en-ID" sz="1200" b="1" dirty="0">
              <a:solidFill>
                <a:srgbClr val="1F436D"/>
              </a:solidFill>
              <a:latin typeface="Arial" panose="020B0604020202020204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F9B41E-804E-D91F-E071-BC5C5E4F3AC1}"/>
              </a:ext>
            </a:extLst>
          </p:cNvPr>
          <p:cNvSpPr/>
          <p:nvPr/>
        </p:nvSpPr>
        <p:spPr>
          <a:xfrm>
            <a:off x="0" y="4749325"/>
            <a:ext cx="9144000" cy="394175"/>
          </a:xfrm>
          <a:prstGeom prst="rect">
            <a:avLst/>
          </a:prstGeom>
          <a:solidFill>
            <a:srgbClr val="00E6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ID" sz="135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16" name="Marcador de posición de imagen 15" descr="Un hombre con un traje de color gris&#10;&#10;Descripción generada automáticamente">
            <a:extLst>
              <a:ext uri="{FF2B5EF4-FFF2-40B4-BE49-F238E27FC236}">
                <a16:creationId xmlns:a16="http://schemas.microsoft.com/office/drawing/2014/main" id="{3D33CFE5-B1AD-EB16-E7D6-1924C43168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" r="6460"/>
          <a:stretch>
            <a:fillRect/>
          </a:stretch>
        </p:blipFill>
        <p:spPr>
          <a:xfrm>
            <a:off x="2507725" y="899109"/>
            <a:ext cx="1002920" cy="807913"/>
          </a:xfrm>
          <a:ln w="28575">
            <a:solidFill>
              <a:schemeClr val="accent3"/>
            </a:solidFill>
          </a:ln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FCA646B-7981-505E-42E7-0B353461AD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07725" y="2088071"/>
            <a:ext cx="1002920" cy="998086"/>
          </a:xfrm>
          <a:ln w="28575">
            <a:solidFill>
              <a:schemeClr val="accent3"/>
            </a:solidFill>
          </a:ln>
        </p:spPr>
        <p:txBody>
          <a:bodyPr/>
          <a:lstStyle/>
          <a:p>
            <a:endParaRPr lang="es-ES" sz="1050" dirty="0">
              <a:solidFill>
                <a:srgbClr val="1F436D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670B9B4-8FB8-34AD-FF2D-4742AC534521}"/>
              </a:ext>
            </a:extLst>
          </p:cNvPr>
          <p:cNvSpPr txBox="1"/>
          <p:nvPr userDrawn="1"/>
        </p:nvSpPr>
        <p:spPr>
          <a:xfrm>
            <a:off x="7472466" y="200806"/>
            <a:ext cx="1533817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s-ES" sz="788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88" b="1" dirty="0">
                <a:solidFill>
                  <a:srgbClr val="00E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88" b="1" dirty="0">
              <a:solidFill>
                <a:srgbClr val="00E6B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E73A90D-4872-5480-7558-E8BB8705853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" r="558"/>
          <a:stretch/>
        </p:blipFill>
        <p:spPr>
          <a:xfrm>
            <a:off x="1" y="3723599"/>
            <a:ext cx="9144000" cy="143681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CF0E33A-F638-F4DE-194F-F3CBEF9F7F05}"/>
              </a:ext>
            </a:extLst>
          </p:cNvPr>
          <p:cNvSpPr txBox="1"/>
          <p:nvPr/>
        </p:nvSpPr>
        <p:spPr>
          <a:xfrm>
            <a:off x="3784491" y="1342083"/>
            <a:ext cx="184537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s-ES_tradnl" sz="1200" dirty="0">
                <a:solidFill>
                  <a:srgbClr val="1F436D"/>
                </a:solidFill>
                <a:latin typeface="Arial" panose="020B0604020202020204"/>
              </a:rPr>
              <a:t>Eduardo Díaz Ronquillo </a:t>
            </a:r>
          </a:p>
          <a:p>
            <a:pPr defTabSz="685800">
              <a:defRPr/>
            </a:pPr>
            <a:r>
              <a:rPr lang="es-ES_tradnl" sz="900" i="1" dirty="0">
                <a:solidFill>
                  <a:srgbClr val="1F436D"/>
                </a:solidFill>
                <a:latin typeface="Arial" panose="020B0604020202020204"/>
              </a:rPr>
              <a:t>District Sales Leader Almirall</a:t>
            </a:r>
            <a:endParaRPr lang="es-ES" sz="900" i="1" dirty="0">
              <a:solidFill>
                <a:srgbClr val="1F436D"/>
              </a:solidFill>
              <a:latin typeface="Arial" panose="020B0604020202020204"/>
            </a:endParaRPr>
          </a:p>
        </p:txBody>
      </p:sp>
      <p:sp>
        <p:nvSpPr>
          <p:cNvPr id="18" name="AutoShape 4" descr="EDUARDO DIAZ RONQUILLO">
            <a:extLst>
              <a:ext uri="{FF2B5EF4-FFF2-40B4-BE49-F238E27FC236}">
                <a16:creationId xmlns:a16="http://schemas.microsoft.com/office/drawing/2014/main" id="{4B3E43F3-545C-E076-FBCC-44BF549C20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es-ES" sz="1350">
              <a:solidFill>
                <a:srgbClr val="1F436D"/>
              </a:solidFill>
              <a:latin typeface="Arial" panose="020B0604020202020204"/>
            </a:endParaRP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6B5C8FEF-4B48-3D58-7222-37E3B240B9D9}"/>
              </a:ext>
            </a:extLst>
          </p:cNvPr>
          <p:cNvSpPr txBox="1"/>
          <p:nvPr/>
        </p:nvSpPr>
        <p:spPr>
          <a:xfrm>
            <a:off x="3838320" y="2237885"/>
            <a:ext cx="4028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defRPr/>
            </a:pPr>
            <a:r>
              <a:rPr lang="en-ID" sz="1200" b="1" dirty="0">
                <a:solidFill>
                  <a:srgbClr val="1F436D"/>
                </a:solidFill>
                <a:latin typeface="Arial" panose="020B0604020202020204"/>
                <a:ea typeface="Open Sans" panose="020B0606030504020204" pitchFamily="34" charset="0"/>
                <a:cs typeface="Poppins" panose="00000500000000000000" pitchFamily="2" charset="0"/>
              </a:rPr>
              <a:t>Encuentro con </a:t>
            </a:r>
            <a:r>
              <a:rPr lang="en-ID" sz="1200" b="1" dirty="0" err="1">
                <a:solidFill>
                  <a:srgbClr val="1F436D"/>
                </a:solidFill>
                <a:latin typeface="Arial" panose="020B0604020202020204"/>
                <a:ea typeface="Open Sans" panose="020B0606030504020204" pitchFamily="34" charset="0"/>
                <a:cs typeface="Poppins" panose="00000500000000000000" pitchFamily="2" charset="0"/>
              </a:rPr>
              <a:t>el</a:t>
            </a:r>
            <a:r>
              <a:rPr lang="en-ID" sz="1200" b="1" dirty="0">
                <a:solidFill>
                  <a:srgbClr val="1F436D"/>
                </a:solidFill>
                <a:latin typeface="Arial" panose="020B0604020202020204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ID" sz="1200" b="1" dirty="0" err="1">
                <a:solidFill>
                  <a:srgbClr val="1F436D"/>
                </a:solidFill>
                <a:latin typeface="Arial" panose="020B0604020202020204"/>
                <a:ea typeface="Open Sans" panose="020B0606030504020204" pitchFamily="34" charset="0"/>
                <a:cs typeface="Poppins" panose="00000500000000000000" pitchFamily="2" charset="0"/>
              </a:rPr>
              <a:t>experto</a:t>
            </a:r>
            <a:endParaRPr lang="en-ID" sz="1200" b="1" dirty="0">
              <a:solidFill>
                <a:srgbClr val="1F436D"/>
              </a:solidFill>
              <a:latin typeface="Arial" panose="020B0604020202020204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AC72402-585D-2037-B71A-9BC2DD43859B}"/>
              </a:ext>
            </a:extLst>
          </p:cNvPr>
          <p:cNvSpPr txBox="1"/>
          <p:nvPr/>
        </p:nvSpPr>
        <p:spPr>
          <a:xfrm>
            <a:off x="3834253" y="3264850"/>
            <a:ext cx="473078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s-ES_tradnl" sz="1200" dirty="0">
                <a:solidFill>
                  <a:srgbClr val="1F436D"/>
                </a:solidFill>
                <a:latin typeface="Arial" panose="020B0604020202020204"/>
              </a:rPr>
              <a:t>Dr. Jorge García Alemán</a:t>
            </a:r>
          </a:p>
          <a:p>
            <a:pPr defTabSz="685800">
              <a:defRPr/>
            </a:pPr>
            <a:r>
              <a:rPr lang="es-ES_tradnl" sz="900" i="1" dirty="0">
                <a:solidFill>
                  <a:srgbClr val="1F436D"/>
                </a:solidFill>
                <a:latin typeface="Arial" panose="020B0604020202020204"/>
              </a:rPr>
              <a:t>Endocrinología. </a:t>
            </a:r>
            <a:r>
              <a:rPr lang="es-ES" sz="900" i="1" dirty="0">
                <a:solidFill>
                  <a:srgbClr val="1F436D"/>
                </a:solidFill>
                <a:latin typeface="Arial" panose="020B0604020202020204"/>
              </a:rPr>
              <a:t>Complejo Hospitalario de Especialidades Virgen de la Victoria (Málaga). </a:t>
            </a:r>
            <a:endParaRPr lang="es-ES_tradnl" sz="900" i="1" dirty="0">
              <a:solidFill>
                <a:srgbClr val="1F436D"/>
              </a:solidFill>
              <a:latin typeface="Arial" panose="020B0604020202020204"/>
            </a:endParaRP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4981B068-E538-84B0-6104-B251E650A982}"/>
              </a:ext>
            </a:extLst>
          </p:cNvPr>
          <p:cNvSpPr txBox="1"/>
          <p:nvPr/>
        </p:nvSpPr>
        <p:spPr>
          <a:xfrm>
            <a:off x="3834254" y="2511498"/>
            <a:ext cx="4914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defRPr/>
            </a:pPr>
            <a:r>
              <a:rPr lang="es-ES" sz="1200" dirty="0">
                <a:solidFill>
                  <a:srgbClr val="18F5B6">
                    <a:lumMod val="75000"/>
                  </a:srgbClr>
                </a:solidFill>
                <a:latin typeface="Arial" panose="020B0604020202020204"/>
                <a:ea typeface="Open Sans" panose="020B0606030504020204" pitchFamily="34" charset="0"/>
                <a:cs typeface="Poppins" panose="00000500000000000000" pitchFamily="2" charset="0"/>
              </a:rPr>
              <a:t>Horizontes en el control y tratamiento de las personas con diabetes tipo 2: </a:t>
            </a:r>
          </a:p>
          <a:p>
            <a:pPr algn="just" defTabSz="685800">
              <a:defRPr/>
            </a:pPr>
            <a:r>
              <a:rPr lang="es-ES" sz="1200" dirty="0">
                <a:solidFill>
                  <a:srgbClr val="18F5B6">
                    <a:lumMod val="75000"/>
                  </a:srgbClr>
                </a:solidFill>
                <a:latin typeface="Arial" panose="020B0604020202020204"/>
                <a:ea typeface="Open Sans" panose="020B0606030504020204" pitchFamily="34" charset="0"/>
                <a:cs typeface="Poppins" panose="00000500000000000000" pitchFamily="2" charset="0"/>
              </a:rPr>
              <a:t>Monitorización continua de glucosa y Nuevas líneas de tratamiento en las personas con diabetes tipo 2.</a:t>
            </a:r>
            <a:endParaRPr lang="en-ID" sz="1200" dirty="0">
              <a:solidFill>
                <a:srgbClr val="18F5B6">
                  <a:lumMod val="75000"/>
                </a:srgbClr>
              </a:solidFill>
              <a:latin typeface="Arial" panose="020B0604020202020204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pic>
        <p:nvPicPr>
          <p:cNvPr id="28" name="Gráfico 27">
            <a:extLst>
              <a:ext uri="{FF2B5EF4-FFF2-40B4-BE49-F238E27FC236}">
                <a16:creationId xmlns:a16="http://schemas.microsoft.com/office/drawing/2014/main" id="{E7EE12C3-61C1-B758-B161-BB3B688AB3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05588" y="200806"/>
            <a:ext cx="258321" cy="155938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F4AED181-D7C2-A464-529F-7491BE3ECB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2635"/>
            <a:ext cx="1352372" cy="500744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169FAFD7-7619-F5CF-62F6-5799C7E5D399}"/>
              </a:ext>
            </a:extLst>
          </p:cNvPr>
          <p:cNvSpPr txBox="1"/>
          <p:nvPr/>
        </p:nvSpPr>
        <p:spPr>
          <a:xfrm>
            <a:off x="3756114" y="864507"/>
            <a:ext cx="1045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s-ES_tradnl" sz="1200" dirty="0">
                <a:solidFill>
                  <a:srgbClr val="1F436D"/>
                </a:solidFill>
                <a:latin typeface="Arial" panose="020B0604020202020204"/>
              </a:rPr>
              <a:t>18:15- 18:30</a:t>
            </a:r>
            <a:endParaRPr lang="es-ES" sz="1200" dirty="0">
              <a:solidFill>
                <a:srgbClr val="1F436D"/>
              </a:solidFill>
              <a:latin typeface="Arial" panose="020B0604020202020204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4A23557-B5C7-06A7-7D17-9676C87DF6EE}"/>
              </a:ext>
            </a:extLst>
          </p:cNvPr>
          <p:cNvSpPr txBox="1"/>
          <p:nvPr/>
        </p:nvSpPr>
        <p:spPr>
          <a:xfrm>
            <a:off x="3834254" y="2053219"/>
            <a:ext cx="11224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s-ES_tradnl" sz="1200" dirty="0">
                <a:solidFill>
                  <a:srgbClr val="1F436D"/>
                </a:solidFill>
                <a:latin typeface="Arial" panose="020B0604020202020204"/>
              </a:rPr>
              <a:t>18:30 – 19:00</a:t>
            </a:r>
            <a:endParaRPr lang="es-ES" sz="1200" dirty="0">
              <a:solidFill>
                <a:srgbClr val="1F436D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51059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764973" y="855481"/>
            <a:ext cx="5614054" cy="3599889"/>
            <a:chOff x="1317" y="-224"/>
            <a:chExt cx="4559" cy="4661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1317" y="3959"/>
              <a:ext cx="4559" cy="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457200">
                <a:spcBef>
                  <a:spcPts val="2000"/>
                </a:spcBef>
                <a:buClr>
                  <a:schemeClr val="accent1"/>
                </a:buClr>
                <a:buSzPct val="75000"/>
                <a:buFont typeface="Wingdings" charset="2"/>
                <a:buChar char="n"/>
                <a:defRPr sz="2000">
                  <a:solidFill>
                    <a:srgbClr val="595959"/>
                  </a:solidFill>
                  <a:latin typeface="Rockwell" charset="0"/>
                  <a:ea typeface="MS PGothic" charset="-128"/>
                </a:defRPr>
              </a:lvl1pPr>
              <a:lvl2pPr marL="742950" indent="-285750" defTabSz="457200">
                <a:spcBef>
                  <a:spcPts val="600"/>
                </a:spcBef>
                <a:buClr>
                  <a:srgbClr val="B870B8"/>
                </a:buClr>
                <a:buSzPct val="75000"/>
                <a:buFont typeface="Wingdings" charset="2"/>
                <a:buChar char="n"/>
                <a:defRPr sz="2800">
                  <a:solidFill>
                    <a:srgbClr val="595959"/>
                  </a:solidFill>
                  <a:latin typeface="Rockwell" charset="0"/>
                  <a:ea typeface="MS PGothic" charset="-128"/>
                </a:defRPr>
              </a:lvl2pPr>
              <a:lvl3pPr marL="1143000" indent="-228600" defTabSz="4572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charset="2"/>
                <a:buChar char="n"/>
                <a:defRPr sz="2400">
                  <a:solidFill>
                    <a:srgbClr val="595959"/>
                  </a:solidFill>
                  <a:latin typeface="Rockwell" charset="0"/>
                  <a:ea typeface="MS PGothic" charset="-128"/>
                </a:defRPr>
              </a:lvl3pPr>
              <a:lvl4pPr marL="1600200" indent="-228600" defTabSz="457200">
                <a:spcBef>
                  <a:spcPts val="600"/>
                </a:spcBef>
                <a:buClr>
                  <a:srgbClr val="B870B8"/>
                </a:buClr>
                <a:buSzPct val="75000"/>
                <a:buFont typeface="Wingdings" charset="2"/>
                <a:buChar char="n"/>
                <a:defRPr sz="2000">
                  <a:solidFill>
                    <a:srgbClr val="595959"/>
                  </a:solidFill>
                  <a:latin typeface="Rockwell" charset="0"/>
                  <a:ea typeface="MS PGothic" charset="-128"/>
                </a:defRPr>
              </a:lvl4pPr>
              <a:lvl5pPr marL="2057400" indent="-228600" defTabSz="4572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charset="2"/>
                <a:buChar char="n"/>
                <a:defRPr sz="2000">
                  <a:solidFill>
                    <a:srgbClr val="595959"/>
                  </a:solidFill>
                  <a:latin typeface="Rockwell" charset="0"/>
                  <a:ea typeface="MS PGothic" charset="-128"/>
                </a:defRPr>
              </a:lvl5pPr>
              <a:lvl6pPr marL="25146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n"/>
                <a:defRPr sz="2000">
                  <a:solidFill>
                    <a:srgbClr val="595959"/>
                  </a:solidFill>
                  <a:latin typeface="Rockwell" charset="0"/>
                  <a:ea typeface="MS PGothic" charset="-128"/>
                </a:defRPr>
              </a:lvl6pPr>
              <a:lvl7pPr marL="29718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n"/>
                <a:defRPr sz="2000">
                  <a:solidFill>
                    <a:srgbClr val="595959"/>
                  </a:solidFill>
                  <a:latin typeface="Rockwell" charset="0"/>
                  <a:ea typeface="MS PGothic" charset="-128"/>
                </a:defRPr>
              </a:lvl7pPr>
              <a:lvl8pPr marL="34290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n"/>
                <a:defRPr sz="2000">
                  <a:solidFill>
                    <a:srgbClr val="595959"/>
                  </a:solidFill>
                  <a:latin typeface="Rockwell" charset="0"/>
                  <a:ea typeface="MS PGothic" charset="-128"/>
                </a:defRPr>
              </a:lvl8pPr>
              <a:lvl9pPr marL="3886200" indent="-228600" defTabSz="4572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charset="2"/>
                <a:buChar char="n"/>
                <a:defRPr sz="2000">
                  <a:solidFill>
                    <a:srgbClr val="595959"/>
                  </a:solidFill>
                  <a:latin typeface="Rockwell" charset="0"/>
                  <a:ea typeface="MS PGothic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_tradnl" altLang="es-ES" sz="1200" dirty="0">
                  <a:solidFill>
                    <a:schemeClr val="tx1"/>
                  </a:solidFill>
                  <a:latin typeface="Arial" charset="0"/>
                </a:rPr>
                <a:t>Curva de respuesta a la dosis de metformina que manifiesta reducciones de la HbA1c y efectos GI según la dosis</a:t>
              </a:r>
            </a:p>
          </p:txBody>
        </p:sp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4" y="-224"/>
              <a:ext cx="3745" cy="3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351247" y="4455370"/>
            <a:ext cx="4719565" cy="19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7" tIns="34283" rIns="68567" bIns="34283">
            <a:spAutoFit/>
          </a:bodyPr>
          <a:lstStyle>
            <a:lvl1pPr defTabSz="457200">
              <a:spcBef>
                <a:spcPts val="2000"/>
              </a:spcBef>
              <a:buClr>
                <a:schemeClr val="accent1"/>
              </a:buClr>
              <a:buSzPct val="75000"/>
              <a:buFont typeface="Wingdings" charset="2"/>
              <a:buChar char="n"/>
              <a:defRPr sz="2000">
                <a:solidFill>
                  <a:srgbClr val="595959"/>
                </a:solidFill>
                <a:latin typeface="Rockwell" charset="0"/>
                <a:ea typeface="MS PGothic" charset="-128"/>
              </a:defRPr>
            </a:lvl1pPr>
            <a:lvl2pPr marL="742950" indent="-285750" defTabSz="457200">
              <a:spcBef>
                <a:spcPts val="600"/>
              </a:spcBef>
              <a:buClr>
                <a:srgbClr val="B870B8"/>
              </a:buClr>
              <a:buSzPct val="75000"/>
              <a:buFont typeface="Wingdings" charset="2"/>
              <a:buChar char="n"/>
              <a:defRPr sz="2800">
                <a:solidFill>
                  <a:srgbClr val="595959"/>
                </a:solidFill>
                <a:latin typeface="Rockwell" charset="0"/>
                <a:ea typeface="MS PGothic" charset="-128"/>
              </a:defRPr>
            </a:lvl2pPr>
            <a:lvl3pPr marL="1143000" indent="-228600" defTabSz="457200">
              <a:spcBef>
                <a:spcPts val="600"/>
              </a:spcBef>
              <a:buClr>
                <a:schemeClr val="accent1"/>
              </a:buClr>
              <a:buSzPct val="75000"/>
              <a:buFont typeface="Wingdings" charset="2"/>
              <a:buChar char="n"/>
              <a:defRPr sz="2400">
                <a:solidFill>
                  <a:srgbClr val="595959"/>
                </a:solidFill>
                <a:latin typeface="Rockwell" charset="0"/>
                <a:ea typeface="MS PGothic" charset="-128"/>
              </a:defRPr>
            </a:lvl3pPr>
            <a:lvl4pPr marL="1600200" indent="-228600" defTabSz="457200">
              <a:spcBef>
                <a:spcPts val="600"/>
              </a:spcBef>
              <a:buClr>
                <a:srgbClr val="B870B8"/>
              </a:buClr>
              <a:buSzPct val="75000"/>
              <a:buFont typeface="Wingdings" charset="2"/>
              <a:buChar char="n"/>
              <a:defRPr sz="2000">
                <a:solidFill>
                  <a:srgbClr val="595959"/>
                </a:solidFill>
                <a:latin typeface="Rockwell" charset="0"/>
                <a:ea typeface="MS PGothic" charset="-128"/>
              </a:defRPr>
            </a:lvl4pPr>
            <a:lvl5pPr marL="2057400" indent="-228600" defTabSz="457200">
              <a:spcBef>
                <a:spcPts val="600"/>
              </a:spcBef>
              <a:buClr>
                <a:schemeClr val="accent1"/>
              </a:buClr>
              <a:buSzPct val="75000"/>
              <a:buFont typeface="Wingdings" charset="2"/>
              <a:buChar char="n"/>
              <a:defRPr sz="2000">
                <a:solidFill>
                  <a:srgbClr val="595959"/>
                </a:solidFill>
                <a:latin typeface="Rockwell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n"/>
              <a:defRPr sz="2000">
                <a:solidFill>
                  <a:srgbClr val="595959"/>
                </a:solidFill>
                <a:latin typeface="Rockwell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n"/>
              <a:defRPr sz="2000">
                <a:solidFill>
                  <a:srgbClr val="595959"/>
                </a:solidFill>
                <a:latin typeface="Rockwell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n"/>
              <a:defRPr sz="2000">
                <a:solidFill>
                  <a:srgbClr val="595959"/>
                </a:solidFill>
                <a:latin typeface="Rockwell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n"/>
              <a:defRPr sz="2000">
                <a:solidFill>
                  <a:srgbClr val="595959"/>
                </a:solidFill>
                <a:latin typeface="Rockwell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" sz="800" dirty="0" err="1">
                <a:solidFill>
                  <a:schemeClr val="tx1"/>
                </a:solidFill>
                <a:latin typeface="Arial" charset="0"/>
              </a:rPr>
              <a:t>Riddle</a:t>
            </a:r>
            <a:r>
              <a:rPr lang="es-ES_tradnl" altLang="es-ES" sz="800" dirty="0">
                <a:solidFill>
                  <a:schemeClr val="tx1"/>
                </a:solidFill>
                <a:latin typeface="Arial" charset="0"/>
              </a:rPr>
              <a:t> M. </a:t>
            </a:r>
            <a:r>
              <a:rPr lang="en-CA" altLang="es-ES" sz="800" dirty="0">
                <a:solidFill>
                  <a:schemeClr val="tx1"/>
                </a:solidFill>
                <a:latin typeface="Arial" charset="0"/>
              </a:rPr>
              <a:t>Combining  sulfonylureas  and other oral agents</a:t>
            </a:r>
            <a:r>
              <a:rPr lang="es-ES_tradnl" altLang="es-ES" sz="800" dirty="0">
                <a:solidFill>
                  <a:schemeClr val="tx1"/>
                </a:solidFill>
                <a:latin typeface="Arial" charset="0"/>
              </a:rPr>
              <a:t>. </a:t>
            </a:r>
            <a:r>
              <a:rPr lang="es-ES_tradnl" altLang="es-ES" sz="800" i="1" dirty="0">
                <a:solidFill>
                  <a:schemeClr val="tx1"/>
                </a:solidFill>
                <a:latin typeface="Arial" charset="0"/>
              </a:rPr>
              <a:t>Am J of </a:t>
            </a:r>
            <a:r>
              <a:rPr lang="es-ES_tradnl" altLang="es-ES" sz="800" i="1" dirty="0" err="1">
                <a:solidFill>
                  <a:schemeClr val="tx1"/>
                </a:solidFill>
                <a:latin typeface="Arial" charset="0"/>
              </a:rPr>
              <a:t>Med</a:t>
            </a:r>
            <a:r>
              <a:rPr lang="es-ES_tradnl" altLang="es-ES" sz="800" dirty="0">
                <a:solidFill>
                  <a:schemeClr val="tx1"/>
                </a:solidFill>
                <a:latin typeface="Arial" charset="0"/>
              </a:rPr>
              <a:t>. 2000; 108(6A):15S-22S.</a:t>
            </a:r>
          </a:p>
        </p:txBody>
      </p:sp>
      <p:sp>
        <p:nvSpPr>
          <p:cNvPr id="9" name="Rectángulo: esquinas diagonales redondeadas 8">
            <a:extLst>
              <a:ext uri="{FF2B5EF4-FFF2-40B4-BE49-F238E27FC236}">
                <a16:creationId xmlns:a16="http://schemas.microsoft.com/office/drawing/2014/main" id="{686B6F02-CA1E-49D7-A0C4-49BAB0BBAA1B}"/>
              </a:ext>
            </a:extLst>
          </p:cNvPr>
          <p:cNvSpPr/>
          <p:nvPr/>
        </p:nvSpPr>
        <p:spPr>
          <a:xfrm rot="10800000" flipV="1">
            <a:off x="-224704" y="-21495"/>
            <a:ext cx="9385638" cy="461783"/>
          </a:xfrm>
          <a:prstGeom prst="round2DiagRect">
            <a:avLst>
              <a:gd name="adj1" fmla="val 16667"/>
              <a:gd name="adj2" fmla="val 464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497F3534-3723-4527-A28F-A54D26D72E89}"/>
              </a:ext>
            </a:extLst>
          </p:cNvPr>
          <p:cNvSpPr txBox="1">
            <a:spLocks noChangeArrowheads="1"/>
          </p:cNvSpPr>
          <p:nvPr/>
        </p:nvSpPr>
        <p:spPr>
          <a:xfrm>
            <a:off x="215792" y="-70720"/>
            <a:ext cx="8712417" cy="551259"/>
          </a:xfrm>
          <a:prstGeom prst="rect">
            <a:avLst/>
          </a:prstGeom>
        </p:spPr>
        <p:txBody>
          <a:bodyPr anchor="ctr"/>
          <a:lstStyle/>
          <a:p>
            <a:pPr defTabSz="342900">
              <a:spcBef>
                <a:spcPct val="20000"/>
              </a:spcBef>
              <a:defRPr/>
            </a:pPr>
            <a:r>
              <a:rPr lang="es-ES" sz="1950" b="1" dirty="0">
                <a:solidFill>
                  <a:schemeClr val="bg1"/>
                </a:solidFill>
                <a:latin typeface="Stark" panose="02000503020000020003" pitchFamily="50" charset="-18"/>
              </a:rPr>
              <a:t>¿Subimos dosis de Metformina?</a:t>
            </a:r>
          </a:p>
        </p:txBody>
      </p:sp>
    </p:spTree>
    <p:extLst>
      <p:ext uri="{BB962C8B-B14F-4D97-AF65-F5344CB8AC3E}">
        <p14:creationId xmlns:p14="http://schemas.microsoft.com/office/powerpoint/2010/main" val="199634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: esquinas diagonales redondeadas 7">
            <a:extLst>
              <a:ext uri="{FF2B5EF4-FFF2-40B4-BE49-F238E27FC236}">
                <a16:creationId xmlns:a16="http://schemas.microsoft.com/office/drawing/2014/main" id="{4E08D097-E91D-4F5B-973F-582ED9264469}"/>
              </a:ext>
            </a:extLst>
          </p:cNvPr>
          <p:cNvSpPr/>
          <p:nvPr/>
        </p:nvSpPr>
        <p:spPr>
          <a:xfrm rot="10800000" flipV="1">
            <a:off x="-224704" y="-149087"/>
            <a:ext cx="9385638" cy="1256527"/>
          </a:xfrm>
          <a:prstGeom prst="round2DiagRect">
            <a:avLst>
              <a:gd name="adj1" fmla="val 16667"/>
              <a:gd name="adj2" fmla="val 464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1">
            <a:extLst>
              <a:ext uri="{FF2B5EF4-FFF2-40B4-BE49-F238E27FC236}">
                <a16:creationId xmlns:a16="http://schemas.microsoft.com/office/drawing/2014/main" id="{10F752E1-3183-4280-8BD6-7F2E7C6A3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47" y="217566"/>
            <a:ext cx="88262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ES" sz="3600" b="1" dirty="0">
                <a:solidFill>
                  <a:schemeClr val="bg1"/>
                </a:solidFill>
                <a:latin typeface="Stark" panose="02000503020000020003" pitchFamily="50" charset="-18"/>
              </a:rPr>
              <a:t>¿¿¿Con qué </a:t>
            </a:r>
            <a:r>
              <a:rPr lang="es-ES" altLang="es-ES" sz="3600" b="1" dirty="0" err="1">
                <a:solidFill>
                  <a:schemeClr val="bg1"/>
                </a:solidFill>
                <a:latin typeface="Stark" panose="02000503020000020003" pitchFamily="50" charset="-18"/>
              </a:rPr>
              <a:t>insulinizar</a:t>
            </a:r>
            <a:r>
              <a:rPr lang="es-ES" altLang="es-ES" sz="3600" b="1" dirty="0">
                <a:solidFill>
                  <a:schemeClr val="bg1"/>
                </a:solidFill>
                <a:latin typeface="Stark" panose="02000503020000020003" pitchFamily="50" charset="-18"/>
              </a:rPr>
              <a:t>…???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7C558E3-751D-4340-86E7-3FA3A602B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148" y="1627159"/>
            <a:ext cx="2071704" cy="264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75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Imagen 2">
            <a:extLst>
              <a:ext uri="{FF2B5EF4-FFF2-40B4-BE49-F238E27FC236}">
                <a16:creationId xmlns:a16="http://schemas.microsoft.com/office/drawing/2014/main" id="{3468EAE2-76FE-4D8B-8378-74C5C3AED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28" y="716836"/>
            <a:ext cx="7093744" cy="397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: esquinas diagonales redondeadas 4">
            <a:extLst>
              <a:ext uri="{FF2B5EF4-FFF2-40B4-BE49-F238E27FC236}">
                <a16:creationId xmlns:a16="http://schemas.microsoft.com/office/drawing/2014/main" id="{145A6594-3751-46FE-887C-BF297CB532AE}"/>
              </a:ext>
            </a:extLst>
          </p:cNvPr>
          <p:cNvSpPr/>
          <p:nvPr/>
        </p:nvSpPr>
        <p:spPr>
          <a:xfrm rot="10800000" flipV="1">
            <a:off x="-79772" y="-4843"/>
            <a:ext cx="9144001" cy="721678"/>
          </a:xfrm>
          <a:prstGeom prst="round2DiagRect">
            <a:avLst>
              <a:gd name="adj1" fmla="val 16667"/>
              <a:gd name="adj2" fmla="val 464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lnSpc>
                <a:spcPts val="2000"/>
              </a:lnSpc>
              <a:spcBef>
                <a:spcPct val="20000"/>
              </a:spcBef>
              <a:defRPr/>
            </a:pPr>
            <a:r>
              <a:rPr lang="es-ES" sz="2800" b="1" dirty="0">
                <a:solidFill>
                  <a:schemeClr val="bg1"/>
                </a:solidFill>
                <a:latin typeface="Stark" panose="02000503020000020003" pitchFamily="50" charset="-18"/>
              </a:rPr>
              <a:t>Insulinas comercializadas. Enero 2022</a:t>
            </a:r>
            <a:endParaRPr lang="es-ES" sz="1800" b="1" dirty="0">
              <a:solidFill>
                <a:schemeClr val="bg1"/>
              </a:solidFill>
              <a:latin typeface="Stark" panose="02000503020000020003" pitchFamily="50" charset="-18"/>
            </a:endParaRPr>
          </a:p>
        </p:txBody>
      </p:sp>
      <p:sp>
        <p:nvSpPr>
          <p:cNvPr id="40963" name="CuadroTexto 8">
            <a:extLst>
              <a:ext uri="{FF2B5EF4-FFF2-40B4-BE49-F238E27FC236}">
                <a16:creationId xmlns:a16="http://schemas.microsoft.com/office/drawing/2014/main" id="{9FA34C70-EA04-48C8-9C47-7FAA2130C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9020" y="4476062"/>
            <a:ext cx="3942105" cy="21358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pt-BR" sz="788" dirty="0" err="1">
                <a:latin typeface="AGaramondPro-Regular"/>
              </a:rPr>
              <a:t>RedGDPs</a:t>
            </a:r>
            <a:r>
              <a:rPr lang="pt-BR" sz="788" dirty="0">
                <a:latin typeface="AGaramondPro-Regular"/>
              </a:rPr>
              <a:t>. Algoritmo de insulinización de </a:t>
            </a:r>
            <a:r>
              <a:rPr lang="pt-BR" sz="788" dirty="0" err="1">
                <a:latin typeface="AGaramondPro-Regular"/>
              </a:rPr>
              <a:t>la</a:t>
            </a:r>
            <a:r>
              <a:rPr lang="pt-BR" sz="788" dirty="0">
                <a:latin typeface="AGaramondPro-Regular"/>
              </a:rPr>
              <a:t> DM2 Diabetes </a:t>
            </a:r>
            <a:r>
              <a:rPr lang="pt-BR" sz="788" dirty="0" err="1">
                <a:latin typeface="AGaramondPro-Regular"/>
              </a:rPr>
              <a:t>practica</a:t>
            </a:r>
            <a:r>
              <a:rPr lang="pt-BR" sz="788" dirty="0">
                <a:latin typeface="AGaramondPro-Regular"/>
              </a:rPr>
              <a:t> 2022: 2(</a:t>
            </a:r>
            <a:r>
              <a:rPr lang="pt-BR" sz="788" dirty="0" err="1">
                <a:latin typeface="AGaramondPro-Regular"/>
              </a:rPr>
              <a:t>Supl</a:t>
            </a:r>
            <a:r>
              <a:rPr lang="pt-BR" sz="788" dirty="0">
                <a:latin typeface="AGaramondPro-Regular"/>
              </a:rPr>
              <a:t> </a:t>
            </a:r>
            <a:r>
              <a:rPr lang="pt-BR" sz="788" dirty="0" err="1">
                <a:latin typeface="AGaramondPro-Regular"/>
              </a:rPr>
              <a:t>Extr</a:t>
            </a:r>
            <a:r>
              <a:rPr lang="pt-BR" sz="788" dirty="0">
                <a:latin typeface="AGaramondPro-Regular"/>
              </a:rPr>
              <a:t> 2):1-30.</a:t>
            </a:r>
            <a:endParaRPr lang="es-ES" altLang="es-ES" sz="6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1276736"/>
              </p:ext>
            </p:extLst>
          </p:nvPr>
        </p:nvGraphicFramePr>
        <p:xfrm>
          <a:off x="2062334" y="833265"/>
          <a:ext cx="5019332" cy="3476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2" imgW="3197251" imgH="2397217" progId="PowerPoint.Slide.8">
                  <p:embed/>
                </p:oleObj>
              </mc:Choice>
              <mc:Fallback>
                <p:oleObj name="Slide" r:id="rId2" imgW="3197251" imgH="2397217" progId="PowerPoint.Slide.8">
                  <p:embed/>
                  <p:pic>
                    <p:nvPicPr>
                      <p:cNvPr id="6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2334" y="833265"/>
                        <a:ext cx="5019332" cy="34769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062334" y="4324406"/>
            <a:ext cx="50193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s-ES" altLang="es-ES" sz="800" dirty="0" err="1">
                <a:latin typeface="+mn-lt"/>
                <a:ea typeface="Arial" charset="0"/>
                <a:cs typeface="Arial" charset="0"/>
              </a:rPr>
              <a:t>Skyler</a:t>
            </a:r>
            <a:r>
              <a:rPr lang="es-ES" altLang="es-ES" sz="800" dirty="0">
                <a:latin typeface="+mn-lt"/>
                <a:ea typeface="Arial" charset="0"/>
                <a:cs typeface="Arial" charset="0"/>
              </a:rPr>
              <a:t> JS: </a:t>
            </a:r>
            <a:r>
              <a:rPr lang="es-ES" altLang="es-ES" sz="800" dirty="0" err="1">
                <a:latin typeface="+mn-lt"/>
                <a:ea typeface="Arial" charset="0"/>
                <a:cs typeface="Arial" charset="0"/>
              </a:rPr>
              <a:t>Insulin</a:t>
            </a:r>
            <a:r>
              <a:rPr lang="es-ES" altLang="es-ES" sz="800" dirty="0">
                <a:latin typeface="+mn-lt"/>
                <a:ea typeface="Arial" charset="0"/>
                <a:cs typeface="Arial" charset="0"/>
              </a:rPr>
              <a:t> </a:t>
            </a:r>
            <a:r>
              <a:rPr lang="es-ES" altLang="es-ES" sz="800" dirty="0" err="1">
                <a:latin typeface="+mn-lt"/>
                <a:ea typeface="Arial" charset="0"/>
                <a:cs typeface="Arial" charset="0"/>
              </a:rPr>
              <a:t>Treatment</a:t>
            </a:r>
            <a:r>
              <a:rPr lang="es-ES" altLang="es-ES" sz="800" dirty="0">
                <a:latin typeface="+mn-lt"/>
                <a:ea typeface="Arial" charset="0"/>
                <a:cs typeface="Arial" charset="0"/>
              </a:rPr>
              <a:t>. En </a:t>
            </a:r>
            <a:r>
              <a:rPr lang="es-ES" altLang="es-ES" sz="800" dirty="0" err="1">
                <a:latin typeface="+mn-lt"/>
                <a:ea typeface="Arial" charset="0"/>
                <a:cs typeface="Arial" charset="0"/>
              </a:rPr>
              <a:t>Lebovitz</a:t>
            </a:r>
            <a:r>
              <a:rPr lang="es-ES" altLang="es-ES" sz="800" dirty="0">
                <a:latin typeface="+mn-lt"/>
                <a:ea typeface="Arial" charset="0"/>
                <a:cs typeface="Arial" charset="0"/>
              </a:rPr>
              <a:t> HE, ed. </a:t>
            </a:r>
            <a:r>
              <a:rPr lang="es-ES" altLang="es-ES" sz="800" i="1" dirty="0" err="1">
                <a:latin typeface="+mn-lt"/>
                <a:ea typeface="Arial" charset="0"/>
                <a:cs typeface="Arial" charset="0"/>
              </a:rPr>
              <a:t>Therapy</a:t>
            </a:r>
            <a:r>
              <a:rPr lang="es-ES" altLang="es-ES" sz="800" i="1" dirty="0">
                <a:latin typeface="+mn-lt"/>
                <a:ea typeface="Arial" charset="0"/>
                <a:cs typeface="Arial" charset="0"/>
              </a:rPr>
              <a:t> </a:t>
            </a:r>
            <a:r>
              <a:rPr lang="es-ES" altLang="es-ES" sz="800" i="1" dirty="0" err="1">
                <a:latin typeface="+mn-lt"/>
                <a:ea typeface="Arial" charset="0"/>
                <a:cs typeface="Arial" charset="0"/>
              </a:rPr>
              <a:t>for</a:t>
            </a:r>
            <a:r>
              <a:rPr lang="es-ES" altLang="es-ES" sz="800" i="1" dirty="0">
                <a:latin typeface="+mn-lt"/>
                <a:ea typeface="Arial" charset="0"/>
                <a:cs typeface="Arial" charset="0"/>
              </a:rPr>
              <a:t> Diabetes Mellitus and </a:t>
            </a:r>
            <a:r>
              <a:rPr lang="es-ES" altLang="es-ES" sz="800" i="1" dirty="0" err="1">
                <a:latin typeface="+mn-lt"/>
                <a:ea typeface="Arial" charset="0"/>
                <a:cs typeface="Arial" charset="0"/>
              </a:rPr>
              <a:t>Related</a:t>
            </a:r>
            <a:r>
              <a:rPr lang="es-ES" altLang="es-ES" sz="800" i="1" dirty="0">
                <a:latin typeface="+mn-lt"/>
                <a:ea typeface="Arial" charset="0"/>
                <a:cs typeface="Arial" charset="0"/>
              </a:rPr>
              <a:t> </a:t>
            </a:r>
            <a:r>
              <a:rPr lang="es-ES" altLang="es-ES" sz="800" i="1" dirty="0" err="1">
                <a:latin typeface="+mn-lt"/>
                <a:ea typeface="Arial" charset="0"/>
                <a:cs typeface="Arial" charset="0"/>
              </a:rPr>
              <a:t>Disorders</a:t>
            </a:r>
            <a:r>
              <a:rPr lang="es-ES" altLang="es-ES" sz="800" dirty="0">
                <a:latin typeface="+mn-lt"/>
                <a:ea typeface="Arial" charset="0"/>
                <a:cs typeface="Arial" charset="0"/>
              </a:rPr>
              <a:t>. 3</a:t>
            </a:r>
            <a:r>
              <a:rPr lang="es-ES" altLang="es-ES" sz="800" baseline="30000" dirty="0">
                <a:latin typeface="+mn-lt"/>
                <a:ea typeface="Arial" charset="0"/>
                <a:cs typeface="Arial" charset="0"/>
              </a:rPr>
              <a:t>ª</a:t>
            </a:r>
            <a:r>
              <a:rPr lang="es-ES" altLang="es-ES" sz="800" dirty="0">
                <a:latin typeface="+mn-lt"/>
                <a:ea typeface="Arial" charset="0"/>
                <a:cs typeface="Arial" charset="0"/>
              </a:rPr>
              <a:t> ed. American Diabetes </a:t>
            </a:r>
            <a:r>
              <a:rPr lang="es-ES" altLang="es-ES" sz="800" dirty="0" err="1">
                <a:latin typeface="+mn-lt"/>
                <a:ea typeface="Arial" charset="0"/>
                <a:cs typeface="Arial" charset="0"/>
              </a:rPr>
              <a:t>Association</a:t>
            </a:r>
            <a:r>
              <a:rPr lang="es-ES" altLang="es-ES" sz="800" dirty="0">
                <a:latin typeface="+mn-lt"/>
                <a:ea typeface="Arial" charset="0"/>
                <a:cs typeface="Arial" charset="0"/>
              </a:rPr>
              <a:t>, 1998:186-203.</a:t>
            </a:r>
          </a:p>
        </p:txBody>
      </p:sp>
      <p:sp>
        <p:nvSpPr>
          <p:cNvPr id="9" name="Rectángulo: esquinas diagonales redondeadas 8">
            <a:extLst>
              <a:ext uri="{FF2B5EF4-FFF2-40B4-BE49-F238E27FC236}">
                <a16:creationId xmlns:a16="http://schemas.microsoft.com/office/drawing/2014/main" id="{D5397DEE-8594-400D-A7A3-785C58F6275F}"/>
              </a:ext>
            </a:extLst>
          </p:cNvPr>
          <p:cNvSpPr/>
          <p:nvPr/>
        </p:nvSpPr>
        <p:spPr>
          <a:xfrm rot="10800000" flipV="1">
            <a:off x="-224704" y="-21495"/>
            <a:ext cx="9385638" cy="461783"/>
          </a:xfrm>
          <a:prstGeom prst="round2DiagRect">
            <a:avLst>
              <a:gd name="adj1" fmla="val 16667"/>
              <a:gd name="adj2" fmla="val 464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61857CAB-C839-4881-B1D0-193E7B00DB7D}"/>
              </a:ext>
            </a:extLst>
          </p:cNvPr>
          <p:cNvSpPr txBox="1">
            <a:spLocks noChangeArrowheads="1"/>
          </p:cNvSpPr>
          <p:nvPr/>
        </p:nvSpPr>
        <p:spPr>
          <a:xfrm>
            <a:off x="215792" y="-70720"/>
            <a:ext cx="8712417" cy="551259"/>
          </a:xfrm>
          <a:prstGeom prst="rect">
            <a:avLst/>
          </a:prstGeom>
        </p:spPr>
        <p:txBody>
          <a:bodyPr anchor="ctr"/>
          <a:lstStyle/>
          <a:p>
            <a:pPr defTabSz="342900">
              <a:spcBef>
                <a:spcPct val="20000"/>
              </a:spcBef>
              <a:defRPr/>
            </a:pPr>
            <a:r>
              <a:rPr lang="es-ES" sz="1950" b="1" dirty="0">
                <a:solidFill>
                  <a:schemeClr val="bg1"/>
                </a:solidFill>
                <a:latin typeface="Stark" panose="02000503020000020003" pitchFamily="50" charset="-18"/>
              </a:rPr>
              <a:t>Perfil de acción de las Insulinas</a:t>
            </a:r>
          </a:p>
        </p:txBody>
      </p:sp>
    </p:spTree>
    <p:extLst>
      <p:ext uri="{BB962C8B-B14F-4D97-AF65-F5344CB8AC3E}">
        <p14:creationId xmlns:p14="http://schemas.microsoft.com/office/powerpoint/2010/main" val="18440144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Nueva imagen (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429" y="1097404"/>
            <a:ext cx="5023247" cy="324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ángulo: esquinas diagonales redondeadas 7">
            <a:extLst>
              <a:ext uri="{FF2B5EF4-FFF2-40B4-BE49-F238E27FC236}">
                <a16:creationId xmlns:a16="http://schemas.microsoft.com/office/drawing/2014/main" id="{B84F4214-F3E1-4642-BB55-B0623D434AEF}"/>
              </a:ext>
            </a:extLst>
          </p:cNvPr>
          <p:cNvSpPr/>
          <p:nvPr/>
        </p:nvSpPr>
        <p:spPr>
          <a:xfrm rot="10800000" flipV="1">
            <a:off x="-224704" y="-21495"/>
            <a:ext cx="9385638" cy="461783"/>
          </a:xfrm>
          <a:prstGeom prst="round2DiagRect">
            <a:avLst>
              <a:gd name="adj1" fmla="val 16667"/>
              <a:gd name="adj2" fmla="val 464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1A030D6-29FC-45BF-96ED-014662B2E0D7}"/>
              </a:ext>
            </a:extLst>
          </p:cNvPr>
          <p:cNvSpPr txBox="1">
            <a:spLocks noChangeArrowheads="1"/>
          </p:cNvSpPr>
          <p:nvPr/>
        </p:nvSpPr>
        <p:spPr>
          <a:xfrm>
            <a:off x="215792" y="-70720"/>
            <a:ext cx="8712417" cy="551259"/>
          </a:xfrm>
          <a:prstGeom prst="rect">
            <a:avLst/>
          </a:prstGeom>
        </p:spPr>
        <p:txBody>
          <a:bodyPr anchor="ctr"/>
          <a:lstStyle/>
          <a:p>
            <a:pPr defTabSz="342900">
              <a:spcBef>
                <a:spcPct val="20000"/>
              </a:spcBef>
              <a:defRPr/>
            </a:pPr>
            <a:r>
              <a:rPr lang="es-ES" sz="1950" b="1" dirty="0">
                <a:solidFill>
                  <a:schemeClr val="bg1"/>
                </a:solidFill>
                <a:latin typeface="Stark" panose="02000503020000020003" pitchFamily="50" charset="-18"/>
              </a:rPr>
              <a:t>Insulinización basal</a:t>
            </a:r>
          </a:p>
        </p:txBody>
      </p:sp>
    </p:spTree>
    <p:extLst>
      <p:ext uri="{BB962C8B-B14F-4D97-AF65-F5344CB8AC3E}">
        <p14:creationId xmlns:p14="http://schemas.microsoft.com/office/powerpoint/2010/main" val="4255335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082404" y="4004079"/>
            <a:ext cx="5136356" cy="297657"/>
            <a:chOff x="789" y="3499"/>
            <a:chExt cx="4314" cy="250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auto">
            <a:xfrm flipV="1">
              <a:off x="1369" y="3525"/>
              <a:ext cx="1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Line 4"/>
            <p:cNvSpPr>
              <a:spLocks noChangeShapeType="1"/>
            </p:cNvSpPr>
            <p:nvPr/>
          </p:nvSpPr>
          <p:spPr bwMode="auto">
            <a:xfrm flipV="1">
              <a:off x="1667" y="3525"/>
              <a:ext cx="1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 flipV="1">
              <a:off x="1964" y="3525"/>
              <a:ext cx="1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 flipV="1">
              <a:off x="2262" y="3525"/>
              <a:ext cx="1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 flipV="1">
              <a:off x="2560" y="3525"/>
              <a:ext cx="1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V="1">
              <a:off x="2857" y="3525"/>
              <a:ext cx="1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V="1">
              <a:off x="3154" y="3525"/>
              <a:ext cx="1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V="1">
              <a:off x="3452" y="3525"/>
              <a:ext cx="1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 flipV="1">
              <a:off x="3750" y="3525"/>
              <a:ext cx="1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 flipV="1">
              <a:off x="4048" y="3525"/>
              <a:ext cx="1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 flipV="1">
              <a:off x="4345" y="3525"/>
              <a:ext cx="1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 flipV="1">
              <a:off x="4643" y="3525"/>
              <a:ext cx="1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V="1">
              <a:off x="4939" y="3525"/>
              <a:ext cx="1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 flipV="1">
              <a:off x="1220" y="3499"/>
              <a:ext cx="1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 flipV="1">
              <a:off x="1518" y="3499"/>
              <a:ext cx="1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1816" y="3499"/>
              <a:ext cx="1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 flipV="1">
              <a:off x="2114" y="3499"/>
              <a:ext cx="1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 flipV="1">
              <a:off x="2411" y="3499"/>
              <a:ext cx="1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 flipV="1">
              <a:off x="2708" y="3499"/>
              <a:ext cx="1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 flipV="1">
              <a:off x="3006" y="3499"/>
              <a:ext cx="1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 flipV="1">
              <a:off x="3304" y="3499"/>
              <a:ext cx="1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 flipV="1">
              <a:off x="3600" y="3499"/>
              <a:ext cx="1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 flipV="1">
              <a:off x="3898" y="3499"/>
              <a:ext cx="1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auto">
            <a:xfrm flipV="1">
              <a:off x="4195" y="3499"/>
              <a:ext cx="1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" name="Line 27"/>
            <p:cNvSpPr>
              <a:spLocks noChangeShapeType="1"/>
            </p:cNvSpPr>
            <p:nvPr/>
          </p:nvSpPr>
          <p:spPr bwMode="auto">
            <a:xfrm flipV="1">
              <a:off x="4494" y="3499"/>
              <a:ext cx="1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 flipV="1">
              <a:off x="4790" y="3499"/>
              <a:ext cx="1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auto">
            <a:xfrm flipV="1">
              <a:off x="5088" y="3499"/>
              <a:ext cx="1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32" name="Group 30"/>
            <p:cNvGrpSpPr>
              <a:grpSpLocks/>
            </p:cNvGrpSpPr>
            <p:nvPr/>
          </p:nvGrpSpPr>
          <p:grpSpPr bwMode="auto">
            <a:xfrm>
              <a:off x="789" y="3539"/>
              <a:ext cx="4314" cy="210"/>
              <a:chOff x="868" y="3728"/>
              <a:chExt cx="4745" cy="239"/>
            </a:xfrm>
          </p:grpSpPr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1088" y="3731"/>
                <a:ext cx="354" cy="2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0708" tIns="25355" rIns="50708" bIns="25355">
                <a:spAutoFit/>
              </a:bodyPr>
              <a:lstStyle>
                <a:lvl1pPr defTabSz="858838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858838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858838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858838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858838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8588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8588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8588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8588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858838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altLang="es-ES_tradnl" sz="1275" b="1" i="0" u="none" strike="noStrike" kern="1200" cap="none" spc="0" normalizeH="0" baseline="0" noProof="0">
                    <a:ln>
                      <a:noFill/>
                    </a:ln>
                    <a:solidFill>
                      <a:srgbClr val="6F6F6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8 h.</a:t>
                </a:r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2019" y="3731"/>
                <a:ext cx="438" cy="2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0708" tIns="25355" rIns="50708" bIns="25355">
                <a:spAutoFit/>
              </a:bodyPr>
              <a:lstStyle>
                <a:lvl1pPr defTabSz="858838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858838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858838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858838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858838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8588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8588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8588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8588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858838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altLang="es-ES_tradnl" sz="1275" b="1" i="0" u="none" strike="noStrike" kern="1200" cap="none" spc="0" normalizeH="0" baseline="0" noProof="0">
                    <a:ln>
                      <a:noFill/>
                    </a:ln>
                    <a:solidFill>
                      <a:srgbClr val="6F6F6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14 h.</a:t>
                </a:r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2672" y="3731"/>
                <a:ext cx="95" cy="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0708" tIns="25355" rIns="50708" bIns="25355">
                <a:spAutoFit/>
              </a:bodyPr>
              <a:lstStyle>
                <a:lvl1pPr defTabSz="858838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858838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858838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858838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858838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8588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8588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8588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8588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858838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altLang="es-ES_tradnl" sz="1125" b="1" i="0" u="none" strike="noStrike" kern="1200" cap="none" spc="0" normalizeH="0" baseline="0" noProof="0">
                  <a:ln>
                    <a:noFill/>
                  </a:ln>
                  <a:solidFill>
                    <a:srgbClr val="6F6F6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6" name="Rectangle 34"/>
              <p:cNvSpPr>
                <a:spLocks noChangeArrowheads="1"/>
              </p:cNvSpPr>
              <p:nvPr/>
            </p:nvSpPr>
            <p:spPr bwMode="auto">
              <a:xfrm>
                <a:off x="3341" y="3731"/>
                <a:ext cx="438" cy="2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0708" tIns="25355" rIns="50708" bIns="25355">
                <a:spAutoFit/>
              </a:bodyPr>
              <a:lstStyle>
                <a:lvl1pPr defTabSz="858838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858838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858838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858838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858838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8588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8588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8588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8588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858838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altLang="es-ES_tradnl" sz="1275" b="1" i="0" u="none" strike="noStrike" kern="1200" cap="none" spc="0" normalizeH="0" baseline="0" noProof="0">
                    <a:ln>
                      <a:noFill/>
                    </a:ln>
                    <a:solidFill>
                      <a:srgbClr val="6F6F6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22 h.</a:t>
                </a:r>
              </a:p>
            </p:txBody>
          </p:sp>
          <p:sp>
            <p:nvSpPr>
              <p:cNvPr id="37" name="Rectangle 35"/>
              <p:cNvSpPr>
                <a:spLocks noChangeArrowheads="1"/>
              </p:cNvSpPr>
              <p:nvPr/>
            </p:nvSpPr>
            <p:spPr bwMode="auto">
              <a:xfrm>
                <a:off x="5015" y="3731"/>
                <a:ext cx="354" cy="2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0708" tIns="25355" rIns="50708" bIns="25355">
                <a:spAutoFit/>
              </a:bodyPr>
              <a:lstStyle>
                <a:lvl1pPr defTabSz="858838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858838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858838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858838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858838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8588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8588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8588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8588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858838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altLang="es-ES_tradnl" sz="1275" b="1" i="0" u="none" strike="noStrike" kern="1200" cap="none" spc="0" normalizeH="0" baseline="0" noProof="0">
                    <a:ln>
                      <a:noFill/>
                    </a:ln>
                    <a:solidFill>
                      <a:srgbClr val="6F6F6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8 h.</a:t>
                </a:r>
              </a:p>
            </p:txBody>
          </p:sp>
          <p:sp>
            <p:nvSpPr>
              <p:cNvPr id="38" name="Line 36"/>
              <p:cNvSpPr>
                <a:spLocks noChangeShapeType="1"/>
              </p:cNvSpPr>
              <p:nvPr/>
            </p:nvSpPr>
            <p:spPr bwMode="auto">
              <a:xfrm>
                <a:off x="868" y="3728"/>
                <a:ext cx="47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50708" tIns="25355" rIns="50708" bIns="25355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350" b="0" i="0" u="none" strike="noStrike" kern="1200" cap="none" spc="0" normalizeH="0" baseline="0" noProof="0">
                  <a:ln>
                    <a:noFill/>
                  </a:ln>
                  <a:solidFill>
                    <a:srgbClr val="6F6F6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9" name="Group 37"/>
          <p:cNvGrpSpPr>
            <a:grpSpLocks/>
          </p:cNvGrpSpPr>
          <p:nvPr/>
        </p:nvGrpSpPr>
        <p:grpSpPr bwMode="auto">
          <a:xfrm>
            <a:off x="2195513" y="1707356"/>
            <a:ext cx="4262438" cy="303610"/>
            <a:chOff x="624" y="1518"/>
            <a:chExt cx="3580" cy="255"/>
          </a:xfrm>
        </p:grpSpPr>
        <p:sp>
          <p:nvSpPr>
            <p:cNvPr id="40" name="Line 38"/>
            <p:cNvSpPr>
              <a:spLocks noChangeShapeType="1"/>
            </p:cNvSpPr>
            <p:nvPr/>
          </p:nvSpPr>
          <p:spPr bwMode="auto">
            <a:xfrm>
              <a:off x="624" y="1626"/>
              <a:ext cx="912" cy="0"/>
            </a:xfrm>
            <a:prstGeom prst="line">
              <a:avLst/>
            </a:prstGeom>
            <a:noFill/>
            <a:ln w="101600">
              <a:solidFill>
                <a:srgbClr val="66FF33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3D991F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1" name="Rectangle 39"/>
            <p:cNvSpPr>
              <a:spLocks noChangeArrowheads="1"/>
            </p:cNvSpPr>
            <p:nvPr/>
          </p:nvSpPr>
          <p:spPr bwMode="auto">
            <a:xfrm>
              <a:off x="1568" y="1518"/>
              <a:ext cx="2636" cy="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1636" tIns="35818" rIns="71636" bIns="35818">
              <a:spAutoFit/>
            </a:bodyPr>
            <a:lstStyle/>
            <a:p>
              <a:pPr marL="0" marR="0" lvl="0" indent="0" algn="l" defTabSz="77986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itchFamily="34" charset="0"/>
                </a:rPr>
                <a:t>NPH:</a:t>
              </a:r>
              <a:r>
                <a:rPr kumimoji="0" lang="es-ES_tradnl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itchFamily="34" charset="0"/>
                </a:rPr>
                <a:t> </a:t>
              </a:r>
              <a:r>
                <a:rPr kumimoji="0" lang="es-ES_tradnl" sz="1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itchFamily="34" charset="0"/>
                </a:rPr>
                <a:t>Insulatard</a:t>
              </a:r>
              <a:r>
                <a:rPr kumimoji="0" lang="en-US" sz="15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Times New Roman" pitchFamily="18" charset="0"/>
                </a:rPr>
                <a:t>®</a:t>
              </a:r>
              <a:r>
                <a:rPr kumimoji="0" lang="es-ES_tradnl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itchFamily="34" charset="0"/>
                </a:rPr>
                <a:t>; </a:t>
              </a:r>
              <a:r>
                <a:rPr kumimoji="0" lang="es-ES_tradnl" sz="1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itchFamily="34" charset="0"/>
                </a:rPr>
                <a:t>Humulina</a:t>
              </a:r>
              <a:r>
                <a:rPr kumimoji="0" lang="es-ES_tradnl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itchFamily="34" charset="0"/>
                </a:rPr>
                <a:t> NPH</a:t>
              </a:r>
              <a:r>
                <a:rPr kumimoji="0" lang="en-US" sz="15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Times New Roman" pitchFamily="18" charset="0"/>
                </a:rPr>
                <a:t>®</a:t>
              </a:r>
              <a:r>
                <a:rPr kumimoji="0" lang="es-ES_tradnl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itchFamily="34" charset="0"/>
                </a:rPr>
                <a:t>.</a:t>
              </a:r>
              <a:endPara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endParaRPr>
            </a:p>
          </p:txBody>
        </p:sp>
      </p:grpSp>
      <p:sp>
        <p:nvSpPr>
          <p:cNvPr id="42" name="Freeform 40"/>
          <p:cNvSpPr>
            <a:spLocks/>
          </p:cNvSpPr>
          <p:nvPr/>
        </p:nvSpPr>
        <p:spPr bwMode="auto">
          <a:xfrm>
            <a:off x="2457451" y="3257551"/>
            <a:ext cx="2222897" cy="822722"/>
          </a:xfrm>
          <a:custGeom>
            <a:avLst/>
            <a:gdLst>
              <a:gd name="T0" fmla="*/ 0 w 3870"/>
              <a:gd name="T1" fmla="*/ 2147483647 h 748"/>
              <a:gd name="T2" fmla="*/ 2147483647 w 3870"/>
              <a:gd name="T3" fmla="*/ 2147483647 h 748"/>
              <a:gd name="T4" fmla="*/ 2147483647 w 3870"/>
              <a:gd name="T5" fmla="*/ 2147483647 h 748"/>
              <a:gd name="T6" fmla="*/ 2147483647 w 3870"/>
              <a:gd name="T7" fmla="*/ 2147483647 h 748"/>
              <a:gd name="T8" fmla="*/ 2147483647 w 3870"/>
              <a:gd name="T9" fmla="*/ 2147483647 h 748"/>
              <a:gd name="T10" fmla="*/ 2147483647 w 3870"/>
              <a:gd name="T11" fmla="*/ 2147483647 h 748"/>
              <a:gd name="T12" fmla="*/ 2147483647 w 3870"/>
              <a:gd name="T13" fmla="*/ 2147483647 h 748"/>
              <a:gd name="T14" fmla="*/ 2147483647 w 3870"/>
              <a:gd name="T15" fmla="*/ 2147483647 h 748"/>
              <a:gd name="T16" fmla="*/ 2147483647 w 3870"/>
              <a:gd name="T17" fmla="*/ 2147483647 h 748"/>
              <a:gd name="T18" fmla="*/ 2147483647 w 3870"/>
              <a:gd name="T19" fmla="*/ 0 h 748"/>
              <a:gd name="T20" fmla="*/ 2147483647 w 3870"/>
              <a:gd name="T21" fmla="*/ 2147483647 h 748"/>
              <a:gd name="T22" fmla="*/ 2147483647 w 3870"/>
              <a:gd name="T23" fmla="*/ 2147483647 h 748"/>
              <a:gd name="T24" fmla="*/ 2147483647 w 3870"/>
              <a:gd name="T25" fmla="*/ 2147483647 h 748"/>
              <a:gd name="T26" fmla="*/ 2147483647 w 3870"/>
              <a:gd name="T27" fmla="*/ 2147483647 h 748"/>
              <a:gd name="T28" fmla="*/ 2147483647 w 3870"/>
              <a:gd name="T29" fmla="*/ 2147483647 h 748"/>
              <a:gd name="T30" fmla="*/ 2147483647 w 3870"/>
              <a:gd name="T31" fmla="*/ 2147483647 h 748"/>
              <a:gd name="T32" fmla="*/ 2147483647 w 3870"/>
              <a:gd name="T33" fmla="*/ 2147483647 h 748"/>
              <a:gd name="T34" fmla="*/ 2147483647 w 3870"/>
              <a:gd name="T35" fmla="*/ 2147483647 h 74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870"/>
              <a:gd name="T55" fmla="*/ 0 h 748"/>
              <a:gd name="T56" fmla="*/ 3870 w 3870"/>
              <a:gd name="T57" fmla="*/ 748 h 74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870" h="748">
                <a:moveTo>
                  <a:pt x="0" y="737"/>
                </a:moveTo>
                <a:lnTo>
                  <a:pt x="98" y="632"/>
                </a:lnTo>
                <a:lnTo>
                  <a:pt x="350" y="393"/>
                </a:lnTo>
                <a:lnTo>
                  <a:pt x="510" y="262"/>
                </a:lnTo>
                <a:lnTo>
                  <a:pt x="681" y="145"/>
                </a:lnTo>
                <a:lnTo>
                  <a:pt x="852" y="55"/>
                </a:lnTo>
                <a:lnTo>
                  <a:pt x="937" y="26"/>
                </a:lnTo>
                <a:lnTo>
                  <a:pt x="1021" y="9"/>
                </a:lnTo>
                <a:lnTo>
                  <a:pt x="1097" y="1"/>
                </a:lnTo>
                <a:lnTo>
                  <a:pt x="1178" y="0"/>
                </a:lnTo>
                <a:lnTo>
                  <a:pt x="1363" y="11"/>
                </a:lnTo>
                <a:lnTo>
                  <a:pt x="1571" y="39"/>
                </a:lnTo>
                <a:lnTo>
                  <a:pt x="1792" y="83"/>
                </a:lnTo>
                <a:lnTo>
                  <a:pt x="2261" y="198"/>
                </a:lnTo>
                <a:lnTo>
                  <a:pt x="2735" y="340"/>
                </a:lnTo>
                <a:lnTo>
                  <a:pt x="3169" y="487"/>
                </a:lnTo>
                <a:lnTo>
                  <a:pt x="3532" y="617"/>
                </a:lnTo>
                <a:lnTo>
                  <a:pt x="3869" y="747"/>
                </a:lnTo>
              </a:path>
            </a:pathLst>
          </a:custGeom>
          <a:noFill/>
          <a:ln w="76200" cap="rnd">
            <a:solidFill>
              <a:srgbClr val="66FF33"/>
            </a:solidFill>
            <a:round/>
            <a:headEnd type="none" w="sm" len="sm"/>
            <a:tailEnd type="none" w="sm" len="sm"/>
          </a:ln>
          <a:effectLst>
            <a:prstShdw prst="shdw17" dist="17961" dir="2700000">
              <a:srgbClr val="3D991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3" name="Group 41"/>
          <p:cNvGrpSpPr>
            <a:grpSpLocks/>
          </p:cNvGrpSpPr>
          <p:nvPr/>
        </p:nvGrpSpPr>
        <p:grpSpPr bwMode="auto">
          <a:xfrm>
            <a:off x="2250281" y="2302668"/>
            <a:ext cx="6554395" cy="348853"/>
            <a:chOff x="624" y="1694"/>
            <a:chExt cx="5505" cy="293"/>
          </a:xfrm>
        </p:grpSpPr>
        <p:sp>
          <p:nvSpPr>
            <p:cNvPr id="44" name="Line 42"/>
            <p:cNvSpPr>
              <a:spLocks noChangeShapeType="1"/>
            </p:cNvSpPr>
            <p:nvPr/>
          </p:nvSpPr>
          <p:spPr bwMode="auto">
            <a:xfrm>
              <a:off x="624" y="1872"/>
              <a:ext cx="912" cy="0"/>
            </a:xfrm>
            <a:prstGeom prst="line">
              <a:avLst/>
            </a:prstGeom>
            <a:noFill/>
            <a:ln w="10160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995C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5" name="Rectangle 43"/>
            <p:cNvSpPr>
              <a:spLocks noChangeArrowheads="1"/>
            </p:cNvSpPr>
            <p:nvPr/>
          </p:nvSpPr>
          <p:spPr bwMode="auto">
            <a:xfrm>
              <a:off x="1584" y="1694"/>
              <a:ext cx="4545" cy="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1636" tIns="35818" rIns="71636" bIns="35818">
              <a:spAutoFit/>
            </a:bodyPr>
            <a:lstStyle/>
            <a:p>
              <a:pPr marL="0" marR="0" lvl="0" indent="0" algn="l" defTabSz="77986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itchFamily="34" charset="0"/>
                </a:rPr>
                <a:t>Glargina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: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itchFamily="34" charset="0"/>
                </a:rPr>
                <a:t>Lantus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Times New Roman" pitchFamily="18" charset="0"/>
                </a:rPr>
                <a:t>®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itchFamily="34" charset="0"/>
                </a:rPr>
                <a:t>; Semglee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Times New Roman" pitchFamily="18" charset="0"/>
                </a:rPr>
                <a:t>®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itchFamily="34" charset="0"/>
                </a:rPr>
                <a:t>;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itchFamily="34" charset="0"/>
                </a:rPr>
                <a:t>Abasaglar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Times New Roman" pitchFamily="18" charset="0"/>
                </a:rPr>
                <a:t> ®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itchFamily="34" charset="0"/>
                </a:rPr>
                <a:t>;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itchFamily="34" charset="0"/>
                </a:rPr>
                <a:t>Toujeo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Times New Roman" pitchFamily="18" charset="0"/>
                </a:rPr>
                <a:t>®</a:t>
              </a:r>
              <a:r>
                <a:rPr kumimoji="0" lang="es-ES_tradnl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itchFamily="34" charset="0"/>
                </a:rPr>
                <a:t>.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itchFamily="34" charset="0"/>
                </a:rPr>
                <a:t>.</a:t>
              </a: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endParaRPr>
            </a:p>
          </p:txBody>
        </p:sp>
      </p:grpSp>
      <p:sp>
        <p:nvSpPr>
          <p:cNvPr id="46" name="Freeform 44"/>
          <p:cNvSpPr>
            <a:spLocks/>
          </p:cNvSpPr>
          <p:nvPr/>
        </p:nvSpPr>
        <p:spPr bwMode="auto">
          <a:xfrm>
            <a:off x="2439591" y="3593307"/>
            <a:ext cx="4400550" cy="150019"/>
          </a:xfrm>
          <a:custGeom>
            <a:avLst/>
            <a:gdLst>
              <a:gd name="T0" fmla="*/ 0 w 3870"/>
              <a:gd name="T1" fmla="*/ 2147483647 h 748"/>
              <a:gd name="T2" fmla="*/ 2147483647 w 3870"/>
              <a:gd name="T3" fmla="*/ 2147483647 h 748"/>
              <a:gd name="T4" fmla="*/ 2147483647 w 3870"/>
              <a:gd name="T5" fmla="*/ 2147483647 h 748"/>
              <a:gd name="T6" fmla="*/ 2147483647 w 3870"/>
              <a:gd name="T7" fmla="*/ 2147483647 h 748"/>
              <a:gd name="T8" fmla="*/ 2147483647 w 3870"/>
              <a:gd name="T9" fmla="*/ 2147483647 h 748"/>
              <a:gd name="T10" fmla="*/ 2147483647 w 3870"/>
              <a:gd name="T11" fmla="*/ 2147483647 h 748"/>
              <a:gd name="T12" fmla="*/ 2147483647 w 3870"/>
              <a:gd name="T13" fmla="*/ 2147483647 h 748"/>
              <a:gd name="T14" fmla="*/ 2147483647 w 3870"/>
              <a:gd name="T15" fmla="*/ 2147483647 h 748"/>
              <a:gd name="T16" fmla="*/ 2147483647 w 3870"/>
              <a:gd name="T17" fmla="*/ 2147483647 h 748"/>
              <a:gd name="T18" fmla="*/ 2147483647 w 3870"/>
              <a:gd name="T19" fmla="*/ 0 h 748"/>
              <a:gd name="T20" fmla="*/ 2147483647 w 3870"/>
              <a:gd name="T21" fmla="*/ 2147483647 h 748"/>
              <a:gd name="T22" fmla="*/ 2147483647 w 3870"/>
              <a:gd name="T23" fmla="*/ 2147483647 h 748"/>
              <a:gd name="T24" fmla="*/ 2147483647 w 3870"/>
              <a:gd name="T25" fmla="*/ 2147483647 h 748"/>
              <a:gd name="T26" fmla="*/ 2147483647 w 3870"/>
              <a:gd name="T27" fmla="*/ 2147483647 h 748"/>
              <a:gd name="T28" fmla="*/ 2147483647 w 3870"/>
              <a:gd name="T29" fmla="*/ 2147483647 h 748"/>
              <a:gd name="T30" fmla="*/ 2147483647 w 3870"/>
              <a:gd name="T31" fmla="*/ 2147483647 h 748"/>
              <a:gd name="T32" fmla="*/ 2147483647 w 3870"/>
              <a:gd name="T33" fmla="*/ 2147483647 h 748"/>
              <a:gd name="T34" fmla="*/ 2147483647 w 3870"/>
              <a:gd name="T35" fmla="*/ 2147483647 h 74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870"/>
              <a:gd name="T55" fmla="*/ 0 h 748"/>
              <a:gd name="T56" fmla="*/ 3870 w 3870"/>
              <a:gd name="T57" fmla="*/ 748 h 74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870" h="748">
                <a:moveTo>
                  <a:pt x="0" y="737"/>
                </a:moveTo>
                <a:lnTo>
                  <a:pt x="98" y="632"/>
                </a:lnTo>
                <a:lnTo>
                  <a:pt x="350" y="393"/>
                </a:lnTo>
                <a:lnTo>
                  <a:pt x="510" y="262"/>
                </a:lnTo>
                <a:lnTo>
                  <a:pt x="681" y="145"/>
                </a:lnTo>
                <a:lnTo>
                  <a:pt x="852" y="55"/>
                </a:lnTo>
                <a:lnTo>
                  <a:pt x="937" y="26"/>
                </a:lnTo>
                <a:lnTo>
                  <a:pt x="1021" y="9"/>
                </a:lnTo>
                <a:lnTo>
                  <a:pt x="1097" y="1"/>
                </a:lnTo>
                <a:lnTo>
                  <a:pt x="1178" y="0"/>
                </a:lnTo>
                <a:lnTo>
                  <a:pt x="1363" y="11"/>
                </a:lnTo>
                <a:lnTo>
                  <a:pt x="1571" y="39"/>
                </a:lnTo>
                <a:lnTo>
                  <a:pt x="1792" y="83"/>
                </a:lnTo>
                <a:lnTo>
                  <a:pt x="2261" y="198"/>
                </a:lnTo>
                <a:lnTo>
                  <a:pt x="2735" y="340"/>
                </a:lnTo>
                <a:lnTo>
                  <a:pt x="3169" y="487"/>
                </a:lnTo>
                <a:lnTo>
                  <a:pt x="3532" y="617"/>
                </a:lnTo>
                <a:lnTo>
                  <a:pt x="3869" y="747"/>
                </a:lnTo>
              </a:path>
            </a:pathLst>
          </a:custGeom>
          <a:noFill/>
          <a:ln w="44450" cap="rnd">
            <a:solidFill>
              <a:srgbClr val="FF9900"/>
            </a:solidFill>
            <a:round/>
            <a:headEnd type="none" w="sm" len="sm"/>
            <a:tailEnd type="none" w="sm" len="sm"/>
          </a:ln>
          <a:effectLst>
            <a:prstShdw prst="shdw17" dist="17961" dir="2700000">
              <a:srgbClr val="995C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7" name="Freeform 45"/>
          <p:cNvSpPr>
            <a:spLocks/>
          </p:cNvSpPr>
          <p:nvPr/>
        </p:nvSpPr>
        <p:spPr bwMode="auto">
          <a:xfrm>
            <a:off x="2465785" y="3689748"/>
            <a:ext cx="4382690" cy="283369"/>
          </a:xfrm>
          <a:custGeom>
            <a:avLst/>
            <a:gdLst>
              <a:gd name="T0" fmla="*/ 0 w 3870"/>
              <a:gd name="T1" fmla="*/ 2147483647 h 748"/>
              <a:gd name="T2" fmla="*/ 2147483647 w 3870"/>
              <a:gd name="T3" fmla="*/ 2147483647 h 748"/>
              <a:gd name="T4" fmla="*/ 2147483647 w 3870"/>
              <a:gd name="T5" fmla="*/ 2147483647 h 748"/>
              <a:gd name="T6" fmla="*/ 2147483647 w 3870"/>
              <a:gd name="T7" fmla="*/ 2147483647 h 748"/>
              <a:gd name="T8" fmla="*/ 2147483647 w 3870"/>
              <a:gd name="T9" fmla="*/ 2147483647 h 748"/>
              <a:gd name="T10" fmla="*/ 2147483647 w 3870"/>
              <a:gd name="T11" fmla="*/ 2147483647 h 748"/>
              <a:gd name="T12" fmla="*/ 2147483647 w 3870"/>
              <a:gd name="T13" fmla="*/ 2147483647 h 748"/>
              <a:gd name="T14" fmla="*/ 2147483647 w 3870"/>
              <a:gd name="T15" fmla="*/ 2147483647 h 748"/>
              <a:gd name="T16" fmla="*/ 2147483647 w 3870"/>
              <a:gd name="T17" fmla="*/ 2147483647 h 748"/>
              <a:gd name="T18" fmla="*/ 2147483647 w 3870"/>
              <a:gd name="T19" fmla="*/ 0 h 748"/>
              <a:gd name="T20" fmla="*/ 2147483647 w 3870"/>
              <a:gd name="T21" fmla="*/ 2147483647 h 748"/>
              <a:gd name="T22" fmla="*/ 2147483647 w 3870"/>
              <a:gd name="T23" fmla="*/ 2147483647 h 748"/>
              <a:gd name="T24" fmla="*/ 2147483647 w 3870"/>
              <a:gd name="T25" fmla="*/ 2147483647 h 748"/>
              <a:gd name="T26" fmla="*/ 2147483647 w 3870"/>
              <a:gd name="T27" fmla="*/ 2147483647 h 748"/>
              <a:gd name="T28" fmla="*/ 2147483647 w 3870"/>
              <a:gd name="T29" fmla="*/ 2147483647 h 748"/>
              <a:gd name="T30" fmla="*/ 2147483647 w 3870"/>
              <a:gd name="T31" fmla="*/ 2147483647 h 748"/>
              <a:gd name="T32" fmla="*/ 2147483647 w 3870"/>
              <a:gd name="T33" fmla="*/ 2147483647 h 748"/>
              <a:gd name="T34" fmla="*/ 2147483647 w 3870"/>
              <a:gd name="T35" fmla="*/ 2147483647 h 74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870"/>
              <a:gd name="T55" fmla="*/ 0 h 748"/>
              <a:gd name="T56" fmla="*/ 3870 w 3870"/>
              <a:gd name="T57" fmla="*/ 748 h 74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870" h="748">
                <a:moveTo>
                  <a:pt x="0" y="737"/>
                </a:moveTo>
                <a:lnTo>
                  <a:pt x="98" y="632"/>
                </a:lnTo>
                <a:lnTo>
                  <a:pt x="350" y="393"/>
                </a:lnTo>
                <a:lnTo>
                  <a:pt x="510" y="262"/>
                </a:lnTo>
                <a:lnTo>
                  <a:pt x="681" y="145"/>
                </a:lnTo>
                <a:lnTo>
                  <a:pt x="852" y="55"/>
                </a:lnTo>
                <a:lnTo>
                  <a:pt x="937" y="26"/>
                </a:lnTo>
                <a:lnTo>
                  <a:pt x="1021" y="9"/>
                </a:lnTo>
                <a:lnTo>
                  <a:pt x="1097" y="1"/>
                </a:lnTo>
                <a:lnTo>
                  <a:pt x="1178" y="0"/>
                </a:lnTo>
                <a:lnTo>
                  <a:pt x="1363" y="11"/>
                </a:lnTo>
                <a:lnTo>
                  <a:pt x="1571" y="39"/>
                </a:lnTo>
                <a:lnTo>
                  <a:pt x="1792" y="83"/>
                </a:lnTo>
                <a:lnTo>
                  <a:pt x="2261" y="198"/>
                </a:lnTo>
                <a:lnTo>
                  <a:pt x="2735" y="340"/>
                </a:lnTo>
                <a:lnTo>
                  <a:pt x="3169" y="487"/>
                </a:lnTo>
                <a:lnTo>
                  <a:pt x="3532" y="617"/>
                </a:lnTo>
                <a:lnTo>
                  <a:pt x="3869" y="747"/>
                </a:lnTo>
              </a:path>
            </a:pathLst>
          </a:custGeom>
          <a:noFill/>
          <a:ln w="44450" cap="rnd">
            <a:solidFill>
              <a:srgbClr val="009900"/>
            </a:solidFill>
            <a:round/>
            <a:headEnd type="none" w="sm" len="sm"/>
            <a:tailEnd type="none" w="sm" len="sm"/>
          </a:ln>
          <a:effectLst>
            <a:prstShdw prst="shdw17" dist="17961" dir="2700000">
              <a:srgbClr val="005C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8" name="Group 46"/>
          <p:cNvGrpSpPr>
            <a:grpSpLocks/>
          </p:cNvGrpSpPr>
          <p:nvPr/>
        </p:nvGrpSpPr>
        <p:grpSpPr bwMode="auto">
          <a:xfrm>
            <a:off x="2255044" y="2625326"/>
            <a:ext cx="3109913" cy="348853"/>
            <a:chOff x="576" y="1927"/>
            <a:chExt cx="2612" cy="293"/>
          </a:xfrm>
        </p:grpSpPr>
        <p:sp>
          <p:nvSpPr>
            <p:cNvPr id="49" name="Line 47"/>
            <p:cNvSpPr>
              <a:spLocks noChangeShapeType="1"/>
            </p:cNvSpPr>
            <p:nvPr/>
          </p:nvSpPr>
          <p:spPr bwMode="auto">
            <a:xfrm>
              <a:off x="576" y="2060"/>
              <a:ext cx="912" cy="0"/>
            </a:xfrm>
            <a:prstGeom prst="line">
              <a:avLst/>
            </a:prstGeom>
            <a:noFill/>
            <a:ln w="101600">
              <a:solidFill>
                <a:srgbClr val="00990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005C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" name="Rectangle 48"/>
            <p:cNvSpPr>
              <a:spLocks noChangeArrowheads="1"/>
            </p:cNvSpPr>
            <p:nvPr/>
          </p:nvSpPr>
          <p:spPr bwMode="auto">
            <a:xfrm>
              <a:off x="1536" y="1927"/>
              <a:ext cx="1652" cy="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1636" tIns="35818" rIns="71636" bIns="35818">
              <a:spAutoFit/>
            </a:bodyPr>
            <a:lstStyle/>
            <a:p>
              <a:pPr marL="0" marR="0" lvl="0" indent="0" algn="l" defTabSz="77986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itchFamily="34" charset="0"/>
                </a:rPr>
                <a:t>Detemir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: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itchFamily="34" charset="0"/>
                </a:rPr>
                <a:t>Levemir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Times New Roman" pitchFamily="18" charset="0"/>
                </a:rPr>
                <a:t>®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itchFamily="34" charset="0"/>
                </a:rPr>
                <a:t>.</a:t>
              </a: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endParaRPr>
            </a:p>
          </p:txBody>
        </p:sp>
      </p:grpSp>
      <p:sp>
        <p:nvSpPr>
          <p:cNvPr id="51" name="Rectangle 49"/>
          <p:cNvSpPr>
            <a:spLocks noChangeArrowheads="1"/>
          </p:cNvSpPr>
          <p:nvPr/>
        </p:nvSpPr>
        <p:spPr bwMode="auto">
          <a:xfrm>
            <a:off x="2033588" y="1329929"/>
            <a:ext cx="4810125" cy="37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136922" marR="0" lvl="0" indent="-13692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s-ES_tradnl" sz="1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t>Insulinas intermedias (humana)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t>: </a:t>
            </a:r>
          </a:p>
        </p:txBody>
      </p:sp>
      <p:sp>
        <p:nvSpPr>
          <p:cNvPr id="52" name="Rectangle 50"/>
          <p:cNvSpPr>
            <a:spLocks noChangeArrowheads="1"/>
          </p:cNvSpPr>
          <p:nvPr/>
        </p:nvSpPr>
        <p:spPr bwMode="auto">
          <a:xfrm>
            <a:off x="2082404" y="1977629"/>
            <a:ext cx="5410200" cy="37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136922" marR="0" lvl="0" indent="-13692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s-ES_tradnl" sz="1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t>Insulinas de acción prolongada (análogos)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t>: </a:t>
            </a:r>
          </a:p>
        </p:txBody>
      </p:sp>
      <p:pic>
        <p:nvPicPr>
          <p:cNvPr id="53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179" y="4337447"/>
            <a:ext cx="37742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2" y="4337447"/>
            <a:ext cx="377429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360" y="4283869"/>
            <a:ext cx="332184" cy="37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91" y="4337447"/>
            <a:ext cx="37742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 Box 2"/>
          <p:cNvSpPr txBox="1">
            <a:spLocks noChangeArrowheads="1"/>
          </p:cNvSpPr>
          <p:nvPr/>
        </p:nvSpPr>
        <p:spPr bwMode="auto">
          <a:xfrm>
            <a:off x="227114" y="811756"/>
            <a:ext cx="5410200" cy="327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t>INSULINAS BASALES: 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NPH,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detemir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degludec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 glargina </a:t>
            </a: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t> </a:t>
            </a:r>
          </a:p>
        </p:txBody>
      </p:sp>
      <p:sp>
        <p:nvSpPr>
          <p:cNvPr id="58" name="Freeform 44"/>
          <p:cNvSpPr>
            <a:spLocks/>
          </p:cNvSpPr>
          <p:nvPr/>
        </p:nvSpPr>
        <p:spPr bwMode="auto">
          <a:xfrm>
            <a:off x="2547938" y="3743325"/>
            <a:ext cx="5210175" cy="161925"/>
          </a:xfrm>
          <a:custGeom>
            <a:avLst/>
            <a:gdLst>
              <a:gd name="T0" fmla="*/ 0 w 3870"/>
              <a:gd name="T1" fmla="*/ 2147483647 h 748"/>
              <a:gd name="T2" fmla="*/ 2147483647 w 3870"/>
              <a:gd name="T3" fmla="*/ 2147483647 h 748"/>
              <a:gd name="T4" fmla="*/ 2147483647 w 3870"/>
              <a:gd name="T5" fmla="*/ 2147483647 h 748"/>
              <a:gd name="T6" fmla="*/ 2147483647 w 3870"/>
              <a:gd name="T7" fmla="*/ 2147483647 h 748"/>
              <a:gd name="T8" fmla="*/ 2147483647 w 3870"/>
              <a:gd name="T9" fmla="*/ 2147483647 h 748"/>
              <a:gd name="T10" fmla="*/ 2147483647 w 3870"/>
              <a:gd name="T11" fmla="*/ 2147483647 h 748"/>
              <a:gd name="T12" fmla="*/ 2147483647 w 3870"/>
              <a:gd name="T13" fmla="*/ 2147483647 h 748"/>
              <a:gd name="T14" fmla="*/ 2147483647 w 3870"/>
              <a:gd name="T15" fmla="*/ 2147483647 h 748"/>
              <a:gd name="T16" fmla="*/ 2147483647 w 3870"/>
              <a:gd name="T17" fmla="*/ 2147483647 h 748"/>
              <a:gd name="T18" fmla="*/ 2147483647 w 3870"/>
              <a:gd name="T19" fmla="*/ 0 h 748"/>
              <a:gd name="T20" fmla="*/ 2147483647 w 3870"/>
              <a:gd name="T21" fmla="*/ 2147483647 h 748"/>
              <a:gd name="T22" fmla="*/ 2147483647 w 3870"/>
              <a:gd name="T23" fmla="*/ 2147483647 h 748"/>
              <a:gd name="T24" fmla="*/ 2147483647 w 3870"/>
              <a:gd name="T25" fmla="*/ 2147483647 h 748"/>
              <a:gd name="T26" fmla="*/ 2147483647 w 3870"/>
              <a:gd name="T27" fmla="*/ 2147483647 h 748"/>
              <a:gd name="T28" fmla="*/ 2147483647 w 3870"/>
              <a:gd name="T29" fmla="*/ 2147483647 h 748"/>
              <a:gd name="T30" fmla="*/ 2147483647 w 3870"/>
              <a:gd name="T31" fmla="*/ 2147483647 h 748"/>
              <a:gd name="T32" fmla="*/ 2147483647 w 3870"/>
              <a:gd name="T33" fmla="*/ 2147483647 h 748"/>
              <a:gd name="T34" fmla="*/ 2147483647 w 3870"/>
              <a:gd name="T35" fmla="*/ 2147483647 h 74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870"/>
              <a:gd name="T55" fmla="*/ 0 h 748"/>
              <a:gd name="T56" fmla="*/ 3870 w 3870"/>
              <a:gd name="T57" fmla="*/ 748 h 74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870" h="748">
                <a:moveTo>
                  <a:pt x="0" y="737"/>
                </a:moveTo>
                <a:lnTo>
                  <a:pt x="98" y="632"/>
                </a:lnTo>
                <a:lnTo>
                  <a:pt x="350" y="393"/>
                </a:lnTo>
                <a:lnTo>
                  <a:pt x="510" y="262"/>
                </a:lnTo>
                <a:lnTo>
                  <a:pt x="681" y="145"/>
                </a:lnTo>
                <a:lnTo>
                  <a:pt x="852" y="55"/>
                </a:lnTo>
                <a:lnTo>
                  <a:pt x="937" y="26"/>
                </a:lnTo>
                <a:lnTo>
                  <a:pt x="1021" y="9"/>
                </a:lnTo>
                <a:lnTo>
                  <a:pt x="1097" y="1"/>
                </a:lnTo>
                <a:lnTo>
                  <a:pt x="1178" y="0"/>
                </a:lnTo>
                <a:lnTo>
                  <a:pt x="1363" y="11"/>
                </a:lnTo>
                <a:lnTo>
                  <a:pt x="1571" y="39"/>
                </a:lnTo>
                <a:lnTo>
                  <a:pt x="1792" y="83"/>
                </a:lnTo>
                <a:lnTo>
                  <a:pt x="2261" y="198"/>
                </a:lnTo>
                <a:lnTo>
                  <a:pt x="2735" y="340"/>
                </a:lnTo>
                <a:lnTo>
                  <a:pt x="3169" y="487"/>
                </a:lnTo>
                <a:lnTo>
                  <a:pt x="3532" y="617"/>
                </a:lnTo>
                <a:lnTo>
                  <a:pt x="3869" y="747"/>
                </a:lnTo>
              </a:path>
            </a:pathLst>
          </a:custGeom>
          <a:noFill/>
          <a:ln w="44450" cap="rnd">
            <a:solidFill>
              <a:srgbClr val="C00000"/>
            </a:solidFill>
            <a:round/>
            <a:headEnd type="none" w="sm" len="sm"/>
            <a:tailEnd type="none" w="sm" len="sm"/>
          </a:ln>
          <a:effectLst>
            <a:prstShdw prst="shdw17" dist="17961" dir="2700000">
              <a:srgbClr val="995C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59" name="Group 46"/>
          <p:cNvGrpSpPr>
            <a:grpSpLocks/>
          </p:cNvGrpSpPr>
          <p:nvPr/>
        </p:nvGrpSpPr>
        <p:grpSpPr bwMode="auto">
          <a:xfrm>
            <a:off x="2250282" y="2950368"/>
            <a:ext cx="3198019" cy="348853"/>
            <a:chOff x="576" y="1871"/>
            <a:chExt cx="2686" cy="293"/>
          </a:xfrm>
        </p:grpSpPr>
        <p:sp>
          <p:nvSpPr>
            <p:cNvPr id="60" name="Line 47"/>
            <p:cNvSpPr>
              <a:spLocks noChangeShapeType="1"/>
            </p:cNvSpPr>
            <p:nvPr/>
          </p:nvSpPr>
          <p:spPr bwMode="auto">
            <a:xfrm>
              <a:off x="576" y="2052"/>
              <a:ext cx="912" cy="0"/>
            </a:xfrm>
            <a:prstGeom prst="line">
              <a:avLst/>
            </a:prstGeom>
            <a:noFill/>
            <a:ln w="101600">
              <a:solidFill>
                <a:srgbClr val="C00000"/>
              </a:solidFill>
              <a:round/>
              <a:headEnd type="none" w="sm" len="sm"/>
              <a:tailEnd type="none" w="sm" len="sm"/>
            </a:ln>
            <a:effectLst>
              <a:prstShdw prst="shdw17" dist="17961" dir="2700000">
                <a:srgbClr val="005C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350" b="0" i="0" u="none" strike="noStrike" kern="1200" cap="none" spc="0" normalizeH="0" baseline="0" noProof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1" name="Rectangle 48"/>
            <p:cNvSpPr>
              <a:spLocks noChangeArrowheads="1"/>
            </p:cNvSpPr>
            <p:nvPr/>
          </p:nvSpPr>
          <p:spPr bwMode="auto">
            <a:xfrm>
              <a:off x="1536" y="1871"/>
              <a:ext cx="1726" cy="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1636" tIns="35818" rIns="71636" bIns="35818">
              <a:spAutoFit/>
            </a:bodyPr>
            <a:lstStyle/>
            <a:p>
              <a:pPr marL="0" marR="0" lvl="0" indent="0" algn="l" defTabSz="77986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itchFamily="34" charset="0"/>
                </a:rPr>
                <a:t>Degludec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: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itchFamily="34" charset="0"/>
                </a:rPr>
                <a:t>Tresiba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Times New Roman" pitchFamily="18" charset="0"/>
                </a:rPr>
                <a:t>®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itchFamily="34" charset="0"/>
                </a:rPr>
                <a:t>.</a:t>
              </a: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endParaRPr>
            </a:p>
          </p:txBody>
        </p:sp>
      </p:grpSp>
      <p:sp>
        <p:nvSpPr>
          <p:cNvPr id="63" name="Rectángulo: esquinas diagonales redondeadas 62">
            <a:extLst>
              <a:ext uri="{FF2B5EF4-FFF2-40B4-BE49-F238E27FC236}">
                <a16:creationId xmlns:a16="http://schemas.microsoft.com/office/drawing/2014/main" id="{D55B1FC4-6543-458B-98BF-9C2D65B7EE0B}"/>
              </a:ext>
            </a:extLst>
          </p:cNvPr>
          <p:cNvSpPr/>
          <p:nvPr/>
        </p:nvSpPr>
        <p:spPr>
          <a:xfrm rot="10800000" flipV="1">
            <a:off x="-224704" y="-21495"/>
            <a:ext cx="9385638" cy="461783"/>
          </a:xfrm>
          <a:prstGeom prst="round2DiagRect">
            <a:avLst>
              <a:gd name="adj1" fmla="val 16667"/>
              <a:gd name="adj2" fmla="val 464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5" name="Rectangle 2">
            <a:extLst>
              <a:ext uri="{FF2B5EF4-FFF2-40B4-BE49-F238E27FC236}">
                <a16:creationId xmlns:a16="http://schemas.microsoft.com/office/drawing/2014/main" id="{AA923EF0-19F6-4F05-BFA5-E867ACEAD0EA}"/>
              </a:ext>
            </a:extLst>
          </p:cNvPr>
          <p:cNvSpPr txBox="1">
            <a:spLocks noChangeArrowheads="1"/>
          </p:cNvSpPr>
          <p:nvPr/>
        </p:nvSpPr>
        <p:spPr>
          <a:xfrm>
            <a:off x="215792" y="-70720"/>
            <a:ext cx="8712417" cy="551259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9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rk" panose="02000503020000020003" pitchFamily="50" charset="-18"/>
                <a:ea typeface="+mn-ea"/>
                <a:cs typeface="+mn-cs"/>
              </a:rPr>
              <a:t>Insulinización basal</a:t>
            </a:r>
          </a:p>
        </p:txBody>
      </p:sp>
    </p:spTree>
    <p:extLst>
      <p:ext uri="{BB962C8B-B14F-4D97-AF65-F5344CB8AC3E}">
        <p14:creationId xmlns:p14="http://schemas.microsoft.com/office/powerpoint/2010/main" val="381676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6" grpId="0" animBg="1"/>
      <p:bldP spid="47" grpId="0" animBg="1"/>
      <p:bldP spid="58" grpId="0" animBg="1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http://www.diabetesselfmanagement.com/images/articles/NovoNordiskFlexPens-r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756" y="2785463"/>
            <a:ext cx="1650206" cy="94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3" name="Picture 2" descr="http://www.novonordisk.co.kr/Images/content_images/innolet_le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56" y="3037943"/>
            <a:ext cx="1152495" cy="132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4" name="Rectangle 7"/>
          <p:cNvSpPr>
            <a:spLocks noChangeArrowheads="1"/>
          </p:cNvSpPr>
          <p:nvPr/>
        </p:nvSpPr>
        <p:spPr bwMode="auto">
          <a:xfrm>
            <a:off x="7261030" y="2579194"/>
            <a:ext cx="93352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l" eaLnBrk="1" hangingPunct="1"/>
            <a:r>
              <a:rPr lang="es-ES" altLang="es-ES" sz="1500" b="1">
                <a:solidFill>
                  <a:srgbClr val="000000"/>
                </a:solidFill>
                <a:latin typeface="Calibri" panose="020F0502020204030204" pitchFamily="34" charset="0"/>
              </a:rPr>
              <a:t>Innolet ®</a:t>
            </a:r>
            <a:r>
              <a:rPr lang="es-ES" altLang="es-ES" sz="1350" b="1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19456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815" y="2088725"/>
            <a:ext cx="2220304" cy="12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6" name="Rectangle 9"/>
          <p:cNvSpPr>
            <a:spLocks noChangeArrowheads="1"/>
          </p:cNvSpPr>
          <p:nvPr/>
        </p:nvSpPr>
        <p:spPr bwMode="auto">
          <a:xfrm>
            <a:off x="898969" y="2483888"/>
            <a:ext cx="118824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l" eaLnBrk="1" hangingPunct="1"/>
            <a:r>
              <a:rPr lang="es-ES" altLang="es-ES" sz="15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KwikPen</a:t>
            </a:r>
            <a:r>
              <a:rPr lang="es-ES" altLang="es-ES" sz="1500" b="1" dirty="0">
                <a:solidFill>
                  <a:srgbClr val="000000"/>
                </a:solidFill>
                <a:latin typeface="Calibri" panose="020F0502020204030204" pitchFamily="34" charset="0"/>
              </a:rPr>
              <a:t>®</a:t>
            </a:r>
          </a:p>
        </p:txBody>
      </p:sp>
      <p:pic>
        <p:nvPicPr>
          <p:cNvPr id="194567" name="Imagen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751" y="707113"/>
            <a:ext cx="1058466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8" name="Imagen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452" y="790421"/>
            <a:ext cx="2151460" cy="107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2" name="Rectangle 9"/>
          <p:cNvSpPr>
            <a:spLocks noChangeArrowheads="1"/>
          </p:cNvSpPr>
          <p:nvPr/>
        </p:nvSpPr>
        <p:spPr bwMode="auto">
          <a:xfrm>
            <a:off x="4392201" y="775048"/>
            <a:ext cx="1350169" cy="30777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000000"/>
                </a:solidFill>
                <a:latin typeface="+mj-lt"/>
              </a:rPr>
              <a:t>Cartuchos</a:t>
            </a:r>
          </a:p>
        </p:txBody>
      </p:sp>
      <p:pic>
        <p:nvPicPr>
          <p:cNvPr id="194570" name="Picture 4" descr="humulinaregula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816" y="650710"/>
            <a:ext cx="972741" cy="972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4" name="Rectangle 9"/>
          <p:cNvSpPr>
            <a:spLocks noChangeArrowheads="1"/>
          </p:cNvSpPr>
          <p:nvPr/>
        </p:nvSpPr>
        <p:spPr bwMode="auto">
          <a:xfrm>
            <a:off x="806760" y="761972"/>
            <a:ext cx="702469" cy="35394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002855"/>
                </a:solidFill>
                <a:latin typeface="+mj-lt"/>
              </a:rPr>
              <a:t>Viales</a:t>
            </a:r>
          </a:p>
          <a:p>
            <a:pPr>
              <a:defRPr/>
            </a:pPr>
            <a:endParaRPr lang="es-ES" sz="300" b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94572" name="Imagen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519" y="842502"/>
            <a:ext cx="1377553" cy="89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73" name="Rectangle 6"/>
          <p:cNvSpPr>
            <a:spLocks noChangeArrowheads="1"/>
          </p:cNvSpPr>
          <p:nvPr/>
        </p:nvSpPr>
        <p:spPr bwMode="auto">
          <a:xfrm>
            <a:off x="5249190" y="2434580"/>
            <a:ext cx="98636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l" eaLnBrk="1" hangingPunct="1"/>
            <a:r>
              <a:rPr lang="es-ES" altLang="es-ES" sz="15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Flexpen</a:t>
            </a:r>
            <a:r>
              <a:rPr lang="es-ES" altLang="es-ES" sz="1500" b="1" dirty="0">
                <a:solidFill>
                  <a:srgbClr val="000000"/>
                </a:solidFill>
                <a:latin typeface="Calibri" panose="020F0502020204030204" pitchFamily="34" charset="0"/>
              </a:rPr>
              <a:t> ® </a:t>
            </a:r>
          </a:p>
        </p:txBody>
      </p:sp>
      <p:sp>
        <p:nvSpPr>
          <p:cNvPr id="110607" name="Rectangle 9"/>
          <p:cNvSpPr>
            <a:spLocks noChangeArrowheads="1"/>
          </p:cNvSpPr>
          <p:nvPr/>
        </p:nvSpPr>
        <p:spPr bwMode="auto">
          <a:xfrm>
            <a:off x="2141934" y="2065437"/>
            <a:ext cx="4860131" cy="30777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rgbClr val="000000"/>
                </a:solidFill>
                <a:latin typeface="+mj-lt"/>
              </a:rPr>
              <a:t>Jeringas precargadas</a:t>
            </a:r>
          </a:p>
        </p:txBody>
      </p:sp>
      <p:sp>
        <p:nvSpPr>
          <p:cNvPr id="110609" name="AutoShape 2" descr="Resultado de imagen de abasaglar"/>
          <p:cNvSpPr>
            <a:spLocks noChangeAspect="1" noChangeArrowheads="1"/>
          </p:cNvSpPr>
          <p:nvPr/>
        </p:nvSpPr>
        <p:spPr bwMode="auto">
          <a:xfrm>
            <a:off x="1109663" y="-136922"/>
            <a:ext cx="2286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s-E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577" name="Rectangle 6"/>
          <p:cNvSpPr>
            <a:spLocks noChangeArrowheads="1"/>
          </p:cNvSpPr>
          <p:nvPr/>
        </p:nvSpPr>
        <p:spPr bwMode="auto">
          <a:xfrm>
            <a:off x="5173180" y="3885447"/>
            <a:ext cx="115249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l" eaLnBrk="1" hangingPunct="1"/>
            <a:r>
              <a:rPr lang="es-ES" altLang="es-ES" sz="15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FlexTouch</a:t>
            </a:r>
            <a:r>
              <a:rPr lang="es-ES" altLang="es-ES" sz="1500" b="1" dirty="0">
                <a:solidFill>
                  <a:srgbClr val="000000"/>
                </a:solidFill>
                <a:latin typeface="Calibri" panose="020F0502020204030204" pitchFamily="34" charset="0"/>
              </a:rPr>
              <a:t> ® </a:t>
            </a:r>
          </a:p>
        </p:txBody>
      </p:sp>
      <p:pic>
        <p:nvPicPr>
          <p:cNvPr id="194578" name="Imagen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229" y="4233328"/>
            <a:ext cx="2075259" cy="25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579" name="Group 11"/>
          <p:cNvGrpSpPr>
            <a:grpSpLocks/>
          </p:cNvGrpSpPr>
          <p:nvPr/>
        </p:nvGrpSpPr>
        <p:grpSpPr bwMode="auto">
          <a:xfrm>
            <a:off x="724517" y="3698349"/>
            <a:ext cx="3081198" cy="543537"/>
            <a:chOff x="-1418627" y="4163059"/>
            <a:chExt cx="8622513" cy="1845006"/>
          </a:xfrm>
        </p:grpSpPr>
        <p:pic>
          <p:nvPicPr>
            <p:cNvPr id="194582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66" t="75732" r="33189" b="18179"/>
            <a:stretch>
              <a:fillRect/>
            </a:stretch>
          </p:blipFill>
          <p:spPr bwMode="auto">
            <a:xfrm>
              <a:off x="1482179" y="4163059"/>
              <a:ext cx="5721707" cy="588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583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24" t="47762" r="33096" b="42209"/>
            <a:stretch>
              <a:fillRect/>
            </a:stretch>
          </p:blipFill>
          <p:spPr bwMode="auto">
            <a:xfrm>
              <a:off x="1540194" y="5065082"/>
              <a:ext cx="5617739" cy="942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584" name="Rectangle 9"/>
            <p:cNvSpPr>
              <a:spLocks noChangeArrowheads="1"/>
            </p:cNvSpPr>
            <p:nvPr/>
          </p:nvSpPr>
          <p:spPr bwMode="auto">
            <a:xfrm>
              <a:off x="-1418627" y="4925166"/>
              <a:ext cx="4039104" cy="969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l" eaLnBrk="1" hangingPunct="1"/>
              <a:r>
                <a:rPr lang="es-ES" altLang="es-ES" sz="1500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SoloStar</a:t>
              </a:r>
              <a:r>
                <a:rPr lang="es-ES" altLang="es-ES" sz="15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®</a:t>
              </a:r>
            </a:p>
          </p:txBody>
        </p:sp>
      </p:grpSp>
      <p:pic>
        <p:nvPicPr>
          <p:cNvPr id="25" name="Picture 4" descr="http://cached.imagescaler.hbpl.co.uk/resize/scaleWidth/620/offlinehbpl.hbpl.co.uk/news/2MM/Abasaglar_insulin-glargine-biosimilar-Kwikpen-20150901093122775.jpg">
            <a:hlinkClick r:id="rId13"/>
          </p:cNvPr>
          <p:cNvPicPr>
            <a:picLocks noChangeAspect="1" noChangeArrowheads="1"/>
          </p:cNvPicPr>
          <p:nvPr/>
        </p:nvPicPr>
        <p:blipFill>
          <a:blip r:embed="rId14"/>
          <a:srcRect l="5486" t="38964" r="8534" b="39938"/>
          <a:stretch>
            <a:fillRect/>
          </a:stretch>
        </p:blipFill>
        <p:spPr bwMode="auto">
          <a:xfrm rot="842228">
            <a:off x="1300707" y="3115677"/>
            <a:ext cx="1612137" cy="25745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pic>
        <p:nvPicPr>
          <p:cNvPr id="194581" name="Picture 2" descr="Resultado de imagen de toujeo solostar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" t="41576" r="1282" b="26457"/>
          <a:stretch>
            <a:fillRect/>
          </a:stretch>
        </p:blipFill>
        <p:spPr bwMode="auto">
          <a:xfrm>
            <a:off x="1761101" y="4279872"/>
            <a:ext cx="2095457" cy="35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ángulo: esquinas diagonales redondeadas 25">
            <a:extLst>
              <a:ext uri="{FF2B5EF4-FFF2-40B4-BE49-F238E27FC236}">
                <a16:creationId xmlns:a16="http://schemas.microsoft.com/office/drawing/2014/main" id="{92CBAD19-1E18-421C-AA88-BFBB7A4EC0A7}"/>
              </a:ext>
            </a:extLst>
          </p:cNvPr>
          <p:cNvSpPr/>
          <p:nvPr/>
        </p:nvSpPr>
        <p:spPr>
          <a:xfrm rot="10800000" flipV="1">
            <a:off x="-224704" y="-21495"/>
            <a:ext cx="9385638" cy="461783"/>
          </a:xfrm>
          <a:prstGeom prst="round2DiagRect">
            <a:avLst>
              <a:gd name="adj1" fmla="val 16667"/>
              <a:gd name="adj2" fmla="val 464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8" name="Rectangle 2">
            <a:extLst>
              <a:ext uri="{FF2B5EF4-FFF2-40B4-BE49-F238E27FC236}">
                <a16:creationId xmlns:a16="http://schemas.microsoft.com/office/drawing/2014/main" id="{E09B6CD3-ADB1-4A40-AF96-D3BFBCED4E65}"/>
              </a:ext>
            </a:extLst>
          </p:cNvPr>
          <p:cNvSpPr txBox="1">
            <a:spLocks noChangeArrowheads="1"/>
          </p:cNvSpPr>
          <p:nvPr/>
        </p:nvSpPr>
        <p:spPr>
          <a:xfrm>
            <a:off x="215792" y="-70720"/>
            <a:ext cx="8712417" cy="551259"/>
          </a:xfrm>
          <a:prstGeom prst="rect">
            <a:avLst/>
          </a:prstGeom>
        </p:spPr>
        <p:txBody>
          <a:bodyPr anchor="ctr"/>
          <a:lstStyle/>
          <a:p>
            <a:pPr defTabSz="342900">
              <a:spcBef>
                <a:spcPct val="20000"/>
              </a:spcBef>
              <a:defRPr/>
            </a:pPr>
            <a:r>
              <a:rPr lang="es-ES" sz="1950" b="1" dirty="0">
                <a:solidFill>
                  <a:schemeClr val="bg1"/>
                </a:solidFill>
                <a:latin typeface="Stark" panose="02000503020000020003" pitchFamily="50" charset="-18"/>
              </a:rPr>
              <a:t>Dispositivos de administración de insulina</a:t>
            </a:r>
          </a:p>
        </p:txBody>
      </p:sp>
      <p:pic>
        <p:nvPicPr>
          <p:cNvPr id="4" name="Imagen 3" descr="Imagen que contiene instrumento, estacionaria&#10;&#10;Descripción generada automáticamente">
            <a:extLst>
              <a:ext uri="{FF2B5EF4-FFF2-40B4-BE49-F238E27FC236}">
                <a16:creationId xmlns:a16="http://schemas.microsoft.com/office/drawing/2014/main" id="{ED1CB70C-BA64-4956-A6F2-8385F2092123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4414" t="40779" r="15461" b="44159"/>
          <a:stretch/>
        </p:blipFill>
        <p:spPr>
          <a:xfrm>
            <a:off x="6472962" y="4734087"/>
            <a:ext cx="2128328" cy="302777"/>
          </a:xfrm>
          <a:prstGeom prst="rect">
            <a:avLst/>
          </a:prstGeom>
        </p:spPr>
      </p:pic>
      <p:sp>
        <p:nvSpPr>
          <p:cNvPr id="29" name="Rectangle 9">
            <a:extLst>
              <a:ext uri="{FF2B5EF4-FFF2-40B4-BE49-F238E27FC236}">
                <a16:creationId xmlns:a16="http://schemas.microsoft.com/office/drawing/2014/main" id="{3943EC46-90D9-4D06-A4FA-4149698FC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9248" y="4711678"/>
            <a:ext cx="144334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l" eaLnBrk="1" hangingPunct="1"/>
            <a:r>
              <a:rPr lang="es-ES" altLang="es-ES" sz="1500" b="1" dirty="0">
                <a:solidFill>
                  <a:srgbClr val="000000"/>
                </a:solidFill>
                <a:latin typeface="Calibri" panose="020F0502020204030204" pitchFamily="34" charset="0"/>
              </a:rPr>
              <a:t>Semglee®</a:t>
            </a:r>
          </a:p>
        </p:txBody>
      </p:sp>
    </p:spTree>
    <p:extLst>
      <p:ext uri="{BB962C8B-B14F-4D97-AF65-F5344CB8AC3E}">
        <p14:creationId xmlns:p14="http://schemas.microsoft.com/office/powerpoint/2010/main" val="271715279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type="body" sz="quarter" idx="14"/>
          </p:nvPr>
        </p:nvSpPr>
        <p:spPr>
          <a:xfrm>
            <a:off x="1114687" y="1258556"/>
            <a:ext cx="6886313" cy="1890890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spcBef>
                <a:spcPct val="0"/>
              </a:spcBef>
              <a:spcAft>
                <a:spcPts val="900"/>
              </a:spcAft>
              <a:buClr>
                <a:schemeClr val="accent5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sz="2000" dirty="0">
                <a:latin typeface="+mn-lt"/>
                <a:ea typeface="Tahoma" pitchFamily="34" charset="0"/>
                <a:cs typeface="Tahoma" pitchFamily="34" charset="0"/>
              </a:rPr>
              <a:t>Una </a:t>
            </a:r>
            <a:r>
              <a:rPr lang="es-ES" sz="2000" b="1" dirty="0">
                <a:latin typeface="+mn-lt"/>
                <a:ea typeface="Tahoma" pitchFamily="34" charset="0"/>
                <a:cs typeface="Tahoma" pitchFamily="34" charset="0"/>
              </a:rPr>
              <a:t>insulina basal</a:t>
            </a:r>
            <a:r>
              <a:rPr lang="es-ES" sz="2000" dirty="0">
                <a:latin typeface="+mn-lt"/>
                <a:ea typeface="Tahoma" pitchFamily="34" charset="0"/>
                <a:cs typeface="Tahoma" pitchFamily="34" charset="0"/>
              </a:rPr>
              <a:t> una vez al día. </a:t>
            </a:r>
          </a:p>
          <a:p>
            <a:pPr marL="342900" indent="-342900">
              <a:spcBef>
                <a:spcPct val="0"/>
              </a:spcBef>
              <a:spcAft>
                <a:spcPts val="900"/>
              </a:spcAft>
              <a:buClr>
                <a:schemeClr val="accent5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sz="2000" dirty="0">
                <a:latin typeface="+mn-lt"/>
                <a:ea typeface="Tahoma" pitchFamily="34" charset="0"/>
                <a:cs typeface="Tahoma" pitchFamily="34" charset="0"/>
              </a:rPr>
              <a:t>Como insulina basal se puede utilizar insulina </a:t>
            </a:r>
            <a:r>
              <a:rPr lang="es-ES" sz="2000" dirty="0" err="1">
                <a:latin typeface="+mn-lt"/>
                <a:ea typeface="Tahoma" pitchFamily="34" charset="0"/>
                <a:cs typeface="Tahoma" pitchFamily="34" charset="0"/>
              </a:rPr>
              <a:t>detemir</a:t>
            </a:r>
            <a:r>
              <a:rPr lang="es-ES" sz="2000" dirty="0">
                <a:latin typeface="+mn-lt"/>
                <a:ea typeface="Tahoma" pitchFamily="34" charset="0"/>
                <a:cs typeface="Tahoma" pitchFamily="34" charset="0"/>
              </a:rPr>
              <a:t>, insulina </a:t>
            </a:r>
            <a:r>
              <a:rPr lang="es-ES" sz="2000" dirty="0" err="1">
                <a:latin typeface="+mn-lt"/>
                <a:ea typeface="Tahoma" pitchFamily="34" charset="0"/>
                <a:cs typeface="Tahoma" pitchFamily="34" charset="0"/>
              </a:rPr>
              <a:t>degludec</a:t>
            </a:r>
            <a:r>
              <a:rPr lang="es-ES" sz="2000" dirty="0">
                <a:latin typeface="+mn-lt"/>
                <a:ea typeface="Tahoma" pitchFamily="34" charset="0"/>
                <a:cs typeface="Tahoma" pitchFamily="34" charset="0"/>
              </a:rPr>
              <a:t>, insulina </a:t>
            </a:r>
            <a:r>
              <a:rPr lang="es-ES" sz="2000" dirty="0" err="1">
                <a:latin typeface="+mn-lt"/>
                <a:ea typeface="Tahoma" pitchFamily="34" charset="0"/>
                <a:cs typeface="Tahoma" pitchFamily="34" charset="0"/>
              </a:rPr>
              <a:t>glargina</a:t>
            </a:r>
            <a:r>
              <a:rPr lang="es-ES" sz="2000" dirty="0">
                <a:latin typeface="+mn-lt"/>
                <a:ea typeface="Tahoma" pitchFamily="34" charset="0"/>
                <a:cs typeface="Tahoma" pitchFamily="34" charset="0"/>
              </a:rPr>
              <a:t> o insulina NPH</a:t>
            </a:r>
          </a:p>
          <a:p>
            <a:pPr marL="342900" indent="-342900">
              <a:spcBef>
                <a:spcPct val="0"/>
              </a:spcBef>
              <a:spcAft>
                <a:spcPts val="900"/>
              </a:spcAft>
              <a:buClr>
                <a:schemeClr val="accent5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sz="2000" dirty="0">
                <a:latin typeface="+mn-lt"/>
                <a:ea typeface="Tahoma" pitchFamily="34" charset="0"/>
                <a:cs typeface="Tahoma" pitchFamily="34" charset="0"/>
              </a:rPr>
              <a:t>Los análogos basales no se ha demostrado que proporcionen un mejor control glucémico que insulina NPH. Su principal ventaja es su menor incidencia de hipoglucemias, sobre todo nocturnas</a:t>
            </a:r>
            <a:endParaRPr lang="en-US" sz="2000" dirty="0"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ángulo: esquinas diagonales redondeadas 4">
            <a:extLst>
              <a:ext uri="{FF2B5EF4-FFF2-40B4-BE49-F238E27FC236}">
                <a16:creationId xmlns:a16="http://schemas.microsoft.com/office/drawing/2014/main" id="{4F2C9916-BFED-4B40-9147-A88D95A28D11}"/>
              </a:ext>
            </a:extLst>
          </p:cNvPr>
          <p:cNvSpPr/>
          <p:nvPr/>
        </p:nvSpPr>
        <p:spPr>
          <a:xfrm rot="10800000" flipV="1">
            <a:off x="-224704" y="-21495"/>
            <a:ext cx="9385638" cy="461783"/>
          </a:xfrm>
          <a:prstGeom prst="round2DiagRect">
            <a:avLst>
              <a:gd name="adj1" fmla="val 16667"/>
              <a:gd name="adj2" fmla="val 464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93FE7CD-0ADA-4FF1-920B-3528C7CE0AA2}"/>
              </a:ext>
            </a:extLst>
          </p:cNvPr>
          <p:cNvSpPr txBox="1">
            <a:spLocks noChangeArrowheads="1"/>
          </p:cNvSpPr>
          <p:nvPr/>
        </p:nvSpPr>
        <p:spPr>
          <a:xfrm>
            <a:off x="215792" y="-70720"/>
            <a:ext cx="8712417" cy="551259"/>
          </a:xfrm>
          <a:prstGeom prst="rect">
            <a:avLst/>
          </a:prstGeom>
        </p:spPr>
        <p:txBody>
          <a:bodyPr anchor="ctr"/>
          <a:lstStyle/>
          <a:p>
            <a:pPr defTabSz="342900">
              <a:spcBef>
                <a:spcPct val="20000"/>
              </a:spcBef>
              <a:defRPr/>
            </a:pPr>
            <a:r>
              <a:rPr lang="es-ES" sz="1950" b="1" dirty="0">
                <a:solidFill>
                  <a:schemeClr val="bg1"/>
                </a:solidFill>
                <a:latin typeface="Stark" panose="02000503020000020003" pitchFamily="50" charset="-18"/>
              </a:rPr>
              <a:t>¿Qué insulina utilizar?</a:t>
            </a:r>
          </a:p>
        </p:txBody>
      </p:sp>
    </p:spTree>
    <p:extLst>
      <p:ext uri="{BB962C8B-B14F-4D97-AF65-F5344CB8AC3E}">
        <p14:creationId xmlns:p14="http://schemas.microsoft.com/office/powerpoint/2010/main" val="16874172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diagonales redondeadas 6">
            <a:extLst>
              <a:ext uri="{FF2B5EF4-FFF2-40B4-BE49-F238E27FC236}">
                <a16:creationId xmlns:a16="http://schemas.microsoft.com/office/drawing/2014/main" id="{C61169D9-E83E-4BAA-B473-89AA504697D8}"/>
              </a:ext>
            </a:extLst>
          </p:cNvPr>
          <p:cNvSpPr/>
          <p:nvPr/>
        </p:nvSpPr>
        <p:spPr>
          <a:xfrm rot="10800000" flipV="1">
            <a:off x="-224704" y="-21495"/>
            <a:ext cx="9385638" cy="461783"/>
          </a:xfrm>
          <a:prstGeom prst="round2DiagRect">
            <a:avLst>
              <a:gd name="adj1" fmla="val 16667"/>
              <a:gd name="adj2" fmla="val 464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CADDDD1-727A-4531-B754-F12507A2E936}"/>
              </a:ext>
            </a:extLst>
          </p:cNvPr>
          <p:cNvSpPr txBox="1">
            <a:spLocks noChangeArrowheads="1"/>
          </p:cNvSpPr>
          <p:nvPr/>
        </p:nvSpPr>
        <p:spPr>
          <a:xfrm>
            <a:off x="215792" y="-70720"/>
            <a:ext cx="8712417" cy="551259"/>
          </a:xfrm>
          <a:prstGeom prst="rect">
            <a:avLst/>
          </a:prstGeom>
        </p:spPr>
        <p:txBody>
          <a:bodyPr anchor="ctr"/>
          <a:lstStyle/>
          <a:p>
            <a:pPr defTabSz="342900">
              <a:spcBef>
                <a:spcPct val="20000"/>
              </a:spcBef>
              <a:defRPr/>
            </a:pPr>
            <a:r>
              <a:rPr lang="pt-BR" sz="1950" b="1" dirty="0">
                <a:solidFill>
                  <a:schemeClr val="bg1"/>
                </a:solidFill>
                <a:latin typeface="Stark" panose="02000503020000020003" pitchFamily="50" charset="-18"/>
              </a:rPr>
              <a:t>Características de I. basal ideal</a:t>
            </a:r>
            <a:endParaRPr lang="es-ES" sz="1950" b="1" dirty="0">
              <a:solidFill>
                <a:schemeClr val="bg1"/>
              </a:solidFill>
              <a:latin typeface="Stark" panose="02000503020000020003" pitchFamily="50" charset="-18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FDD22B72-0DDC-444C-A6B8-4B36F68EB9C2}"/>
              </a:ext>
            </a:extLst>
          </p:cNvPr>
          <p:cNvSpPr txBox="1">
            <a:spLocks/>
          </p:cNvSpPr>
          <p:nvPr/>
        </p:nvSpPr>
        <p:spPr>
          <a:xfrm>
            <a:off x="1114687" y="1258556"/>
            <a:ext cx="6419408" cy="28725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0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accent5"/>
              </a:buClr>
              <a:buSzPct val="150000"/>
              <a:buFont typeface="Arial" panose="020B0604020202020204" pitchFamily="34" charset="0"/>
              <a:buChar char="•"/>
            </a:pPr>
            <a:r>
              <a:rPr lang="es-ES_tradnl" sz="2000" dirty="0">
                <a:cs typeface="Arial" pitchFamily="34" charset="0"/>
              </a:rPr>
              <a:t>Perfil de acción sin picos que reproduzca la secreción plana de insulina basal de los sujetos no diabéticos</a:t>
            </a:r>
          </a:p>
          <a:p>
            <a:pPr marL="342900" indent="-342900">
              <a:buClr>
                <a:schemeClr val="accent5"/>
              </a:buClr>
              <a:buSzPct val="150000"/>
              <a:buFont typeface="Arial" panose="020B0604020202020204" pitchFamily="34" charset="0"/>
              <a:buChar char="•"/>
            </a:pPr>
            <a:r>
              <a:rPr lang="es-ES_tradnl" sz="2000" dirty="0">
                <a:cs typeface="Arial" pitchFamily="34" charset="0"/>
              </a:rPr>
              <a:t>Una duración de acción prolongada (Cobertura 24h)</a:t>
            </a:r>
          </a:p>
          <a:p>
            <a:pPr marL="342900" indent="-342900">
              <a:buClr>
                <a:schemeClr val="accent5"/>
              </a:buClr>
              <a:buSzPct val="150000"/>
              <a:buFont typeface="Arial" panose="020B0604020202020204" pitchFamily="34" charset="0"/>
              <a:buChar char="•"/>
            </a:pPr>
            <a:r>
              <a:rPr lang="es-ES_tradnl" sz="2000" dirty="0">
                <a:cs typeface="Arial" pitchFamily="34" charset="0"/>
              </a:rPr>
              <a:t>Una absorción subcutánea reproducible y con menos variabilidad</a:t>
            </a:r>
          </a:p>
          <a:p>
            <a:pPr marL="342900" indent="-342900">
              <a:buClr>
                <a:schemeClr val="accent5"/>
              </a:buClr>
              <a:buSzPct val="150000"/>
              <a:buFont typeface="Arial" panose="020B0604020202020204" pitchFamily="34" charset="0"/>
              <a:buChar char="•"/>
            </a:pPr>
            <a:r>
              <a:rPr lang="es-ES_tradnl" sz="2000" dirty="0">
                <a:cs typeface="Arial" pitchFamily="34" charset="0"/>
              </a:rPr>
              <a:t>Buen control glucémico con una baja incidencia de hipoglucemias nocturnas y más leve</a:t>
            </a:r>
          </a:p>
          <a:p>
            <a:pPr marL="342900" indent="-342900">
              <a:buClr>
                <a:schemeClr val="accent5"/>
              </a:buClr>
              <a:buSzPct val="150000"/>
              <a:buFont typeface="Arial" panose="020B0604020202020204" pitchFamily="34" charset="0"/>
              <a:buChar char="•"/>
            </a:pPr>
            <a:r>
              <a:rPr lang="es-ES_tradnl" sz="2000" dirty="0">
                <a:cs typeface="Arial" pitchFamily="34" charset="0"/>
              </a:rPr>
              <a:t>Efecto mínimo en el peso</a:t>
            </a:r>
          </a:p>
        </p:txBody>
      </p:sp>
    </p:spTree>
    <p:extLst>
      <p:ext uri="{BB962C8B-B14F-4D97-AF65-F5344CB8AC3E}">
        <p14:creationId xmlns:p14="http://schemas.microsoft.com/office/powerpoint/2010/main" val="6995400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587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180804"/>
              </p:ext>
            </p:extLst>
          </p:nvPr>
        </p:nvGraphicFramePr>
        <p:xfrm>
          <a:off x="1685924" y="881234"/>
          <a:ext cx="5772150" cy="1057990"/>
        </p:xfrm>
        <a:graphic>
          <a:graphicData uri="http://schemas.openxmlformats.org/drawingml/2006/table">
            <a:tbl>
              <a:tblPr/>
              <a:tblGrid>
                <a:gridCol w="1361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6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19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1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85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GLARGINA</a:t>
                      </a:r>
                      <a:endParaRPr kumimoji="0" lang="es-ES_tradnl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2855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NPH/NPL</a:t>
                      </a:r>
                      <a:endParaRPr kumimoji="0" lang="es-ES_tradnl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85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 DETEMIR</a:t>
                      </a:r>
                      <a:endParaRPr kumimoji="0" lang="es-ES_tradnl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2855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Dosis</a:t>
                      </a:r>
                      <a:endParaRPr kumimoji="0" lang="es-ES_tradnl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1/día</a:t>
                      </a:r>
                      <a:endParaRPr kumimoji="0" lang="es-ES_tradnl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1-2 x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día</a:t>
                      </a:r>
                      <a:endParaRPr kumimoji="0" lang="es-ES_tradn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1-2 x día</a:t>
                      </a:r>
                      <a:endParaRPr kumimoji="0" lang="es-ES_tradnl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Duración</a:t>
                      </a:r>
                      <a:endParaRPr kumimoji="0" lang="es-ES_tradnl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24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horas</a:t>
                      </a:r>
                      <a:endParaRPr kumimoji="0" lang="es-ES_tradn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&lt; 16 horas</a:t>
                      </a:r>
                      <a:endParaRPr kumimoji="0" lang="es-ES_tradnl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Hasta 24h</a:t>
                      </a:r>
                      <a:endParaRPr kumimoji="0" lang="es-ES_tradnl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6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Perfil PK</a:t>
                      </a:r>
                      <a:endParaRPr kumimoji="0" lang="es-ES_tradnl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Plano</a:t>
                      </a:r>
                      <a:endParaRPr kumimoji="0" lang="es-ES_tradnl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Picos</a:t>
                      </a:r>
                      <a:endParaRPr kumimoji="0" lang="es-ES_tradnl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Dosis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*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dependiente</a:t>
                      </a:r>
                      <a:endParaRPr kumimoji="0" lang="es-ES_tradn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21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3278" name="Freeform 32"/>
          <p:cNvSpPr>
            <a:spLocks/>
          </p:cNvSpPr>
          <p:nvPr/>
        </p:nvSpPr>
        <p:spPr bwMode="auto">
          <a:xfrm>
            <a:off x="1104882" y="2134719"/>
            <a:ext cx="2748154" cy="1767168"/>
          </a:xfrm>
          <a:custGeom>
            <a:avLst/>
            <a:gdLst>
              <a:gd name="T0" fmla="*/ 0 w 2248"/>
              <a:gd name="T1" fmla="*/ 0 h 1648"/>
              <a:gd name="T2" fmla="*/ 0 w 2248"/>
              <a:gd name="T3" fmla="*/ 2147483647 h 1648"/>
              <a:gd name="T4" fmla="*/ 2147483647 w 2248"/>
              <a:gd name="T5" fmla="*/ 2147483647 h 1648"/>
              <a:gd name="T6" fmla="*/ 0 60000 65536"/>
              <a:gd name="T7" fmla="*/ 0 60000 65536"/>
              <a:gd name="T8" fmla="*/ 0 60000 65536"/>
              <a:gd name="T9" fmla="*/ 0 w 2248"/>
              <a:gd name="T10" fmla="*/ 0 h 1648"/>
              <a:gd name="T11" fmla="*/ 2248 w 2248"/>
              <a:gd name="T12" fmla="*/ 1648 h 16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48" h="1648">
                <a:moveTo>
                  <a:pt x="0" y="0"/>
                </a:moveTo>
                <a:lnTo>
                  <a:pt x="0" y="1648"/>
                </a:lnTo>
                <a:lnTo>
                  <a:pt x="2248" y="1648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lIns="0" tIns="0" rIns="0" bIns="0"/>
          <a:lstStyle/>
          <a:p>
            <a:endParaRPr lang="es-ES" sz="1350"/>
          </a:p>
        </p:txBody>
      </p:sp>
      <p:grpSp>
        <p:nvGrpSpPr>
          <p:cNvPr id="53279" name="Group 33"/>
          <p:cNvGrpSpPr>
            <a:grpSpLocks/>
          </p:cNvGrpSpPr>
          <p:nvPr/>
        </p:nvGrpSpPr>
        <p:grpSpPr bwMode="auto">
          <a:xfrm>
            <a:off x="629113" y="2339292"/>
            <a:ext cx="3637304" cy="1955017"/>
            <a:chOff x="431" y="2580"/>
            <a:chExt cx="2614" cy="1405"/>
          </a:xfrm>
        </p:grpSpPr>
        <p:sp>
          <p:nvSpPr>
            <p:cNvPr id="53282" name="Rectangle 34"/>
            <p:cNvSpPr>
              <a:spLocks noChangeArrowheads="1"/>
            </p:cNvSpPr>
            <p:nvPr/>
          </p:nvSpPr>
          <p:spPr bwMode="auto">
            <a:xfrm rot="16200000">
              <a:off x="71" y="2940"/>
              <a:ext cx="91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750" b="1"/>
                <a:t>Glucose </a:t>
              </a:r>
              <a:r>
                <a:rPr lang="de-DE" sz="750" b="1"/>
                <a:t>u</a:t>
              </a:r>
              <a:r>
                <a:rPr lang="en-US" sz="750" b="1"/>
                <a:t>tilization </a:t>
              </a:r>
              <a:r>
                <a:rPr lang="de-DE" sz="750" b="1"/>
                <a:t>r</a:t>
              </a:r>
              <a:r>
                <a:rPr lang="en-US" sz="750" b="1"/>
                <a:t>ate </a:t>
              </a:r>
            </a:p>
            <a:p>
              <a:pPr eaLnBrk="0" hangingPunct="0"/>
              <a:r>
                <a:rPr lang="en-US" sz="750" b="1"/>
                <a:t>(mg/kg/min)</a:t>
              </a:r>
              <a:endParaRPr lang="en-US" sz="750"/>
            </a:p>
          </p:txBody>
        </p:sp>
        <p:sp>
          <p:nvSpPr>
            <p:cNvPr id="53283" name="Text Box 35"/>
            <p:cNvSpPr txBox="1">
              <a:spLocks noChangeArrowheads="1"/>
            </p:cNvSpPr>
            <p:nvPr/>
          </p:nvSpPr>
          <p:spPr bwMode="auto">
            <a:xfrm>
              <a:off x="2771" y="3736"/>
              <a:ext cx="27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900">
                  <a:latin typeface="OceanSansAV" pitchFamily="34" charset="0"/>
                </a:rPr>
                <a:t>30 </a:t>
              </a:r>
            </a:p>
          </p:txBody>
        </p:sp>
        <p:sp>
          <p:nvSpPr>
            <p:cNvPr id="53284" name="Rectangle 36"/>
            <p:cNvSpPr>
              <a:spLocks noChangeArrowheads="1"/>
            </p:cNvSpPr>
            <p:nvPr/>
          </p:nvSpPr>
          <p:spPr bwMode="auto">
            <a:xfrm>
              <a:off x="805" y="3888"/>
              <a:ext cx="191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US" sz="750" b="1" dirty="0"/>
                <a:t>Time (h</a:t>
              </a:r>
              <a:r>
                <a:rPr lang="de-DE" sz="750" b="1" dirty="0"/>
                <a:t>our</a:t>
              </a:r>
              <a:r>
                <a:rPr lang="en-US" sz="750" b="1" dirty="0"/>
                <a:t>) after </a:t>
              </a:r>
              <a:r>
                <a:rPr lang="en-US" sz="750" b="1" dirty="0" err="1"/>
                <a:t>sc</a:t>
              </a:r>
              <a:r>
                <a:rPr lang="en-US" sz="750" b="1" dirty="0"/>
                <a:t> injection</a:t>
              </a:r>
            </a:p>
          </p:txBody>
        </p:sp>
        <p:sp>
          <p:nvSpPr>
            <p:cNvPr id="53285" name="Rectangle 37"/>
            <p:cNvSpPr>
              <a:spLocks noChangeArrowheads="1"/>
            </p:cNvSpPr>
            <p:nvPr/>
          </p:nvSpPr>
          <p:spPr bwMode="auto">
            <a:xfrm>
              <a:off x="624" y="3660"/>
              <a:ext cx="48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900">
                  <a:latin typeface="OceanSansAV" pitchFamily="34" charset="0"/>
                </a:rPr>
                <a:t>0</a:t>
              </a:r>
              <a:endParaRPr lang="en-US" sz="1350">
                <a:latin typeface="OceanSansAV" pitchFamily="34" charset="0"/>
              </a:endParaRPr>
            </a:p>
          </p:txBody>
        </p:sp>
        <p:sp>
          <p:nvSpPr>
            <p:cNvPr id="53286" name="Rectangle 38"/>
            <p:cNvSpPr>
              <a:spLocks noChangeArrowheads="1"/>
            </p:cNvSpPr>
            <p:nvPr/>
          </p:nvSpPr>
          <p:spPr bwMode="auto">
            <a:xfrm>
              <a:off x="624" y="3455"/>
              <a:ext cx="48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900">
                  <a:latin typeface="OceanSansAV" pitchFamily="34" charset="0"/>
                </a:rPr>
                <a:t>1</a:t>
              </a:r>
              <a:endParaRPr lang="en-US" sz="1350">
                <a:latin typeface="OceanSansAV" pitchFamily="34" charset="0"/>
              </a:endParaRPr>
            </a:p>
          </p:txBody>
        </p:sp>
        <p:sp>
          <p:nvSpPr>
            <p:cNvPr id="53287" name="Rectangle 39"/>
            <p:cNvSpPr>
              <a:spLocks noChangeArrowheads="1"/>
            </p:cNvSpPr>
            <p:nvPr/>
          </p:nvSpPr>
          <p:spPr bwMode="auto">
            <a:xfrm>
              <a:off x="624" y="3252"/>
              <a:ext cx="48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900">
                  <a:latin typeface="OceanSansAV" pitchFamily="34" charset="0"/>
                </a:rPr>
                <a:t>2</a:t>
              </a:r>
              <a:endParaRPr lang="en-US" sz="1350">
                <a:latin typeface="OceanSansAV" pitchFamily="34" charset="0"/>
              </a:endParaRPr>
            </a:p>
          </p:txBody>
        </p:sp>
        <p:sp>
          <p:nvSpPr>
            <p:cNvPr id="53288" name="Rectangle 40"/>
            <p:cNvSpPr>
              <a:spLocks noChangeArrowheads="1"/>
            </p:cNvSpPr>
            <p:nvPr/>
          </p:nvSpPr>
          <p:spPr bwMode="auto">
            <a:xfrm>
              <a:off x="624" y="3050"/>
              <a:ext cx="48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900">
                  <a:latin typeface="OceanSansAV" pitchFamily="34" charset="0"/>
                </a:rPr>
                <a:t>3</a:t>
              </a:r>
              <a:endParaRPr lang="en-US" sz="1350">
                <a:latin typeface="OceanSansAV" pitchFamily="34" charset="0"/>
              </a:endParaRPr>
            </a:p>
          </p:txBody>
        </p:sp>
        <p:sp>
          <p:nvSpPr>
            <p:cNvPr id="53289" name="Rectangle 41"/>
            <p:cNvSpPr>
              <a:spLocks noChangeArrowheads="1"/>
            </p:cNvSpPr>
            <p:nvPr/>
          </p:nvSpPr>
          <p:spPr bwMode="auto">
            <a:xfrm>
              <a:off x="624" y="2847"/>
              <a:ext cx="48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900">
                  <a:latin typeface="OceanSansAV" pitchFamily="34" charset="0"/>
                </a:rPr>
                <a:t>4</a:t>
              </a:r>
              <a:endParaRPr lang="en-US" sz="1350">
                <a:latin typeface="OceanSansAV" pitchFamily="34" charset="0"/>
              </a:endParaRPr>
            </a:p>
          </p:txBody>
        </p:sp>
        <p:sp>
          <p:nvSpPr>
            <p:cNvPr id="53290" name="Rectangle 42"/>
            <p:cNvSpPr>
              <a:spLocks noChangeArrowheads="1"/>
            </p:cNvSpPr>
            <p:nvPr/>
          </p:nvSpPr>
          <p:spPr bwMode="auto">
            <a:xfrm>
              <a:off x="624" y="2644"/>
              <a:ext cx="48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900">
                  <a:latin typeface="OceanSansAV" pitchFamily="34" charset="0"/>
                </a:rPr>
                <a:t>5</a:t>
              </a:r>
              <a:endParaRPr lang="en-US" sz="1350">
                <a:latin typeface="OceanSansAV" pitchFamily="34" charset="0"/>
              </a:endParaRPr>
            </a:p>
          </p:txBody>
        </p:sp>
        <p:sp>
          <p:nvSpPr>
            <p:cNvPr id="53291" name="Rectangle 43"/>
            <p:cNvSpPr>
              <a:spLocks noChangeArrowheads="1"/>
            </p:cNvSpPr>
            <p:nvPr/>
          </p:nvSpPr>
          <p:spPr bwMode="auto">
            <a:xfrm>
              <a:off x="748" y="3745"/>
              <a:ext cx="48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900" dirty="0">
                  <a:latin typeface="OceanSansAV" pitchFamily="34" charset="0"/>
                </a:rPr>
                <a:t>0</a:t>
              </a:r>
            </a:p>
          </p:txBody>
        </p:sp>
        <p:sp>
          <p:nvSpPr>
            <p:cNvPr id="53292" name="Text Box 44"/>
            <p:cNvSpPr txBox="1">
              <a:spLocks noChangeArrowheads="1"/>
            </p:cNvSpPr>
            <p:nvPr/>
          </p:nvSpPr>
          <p:spPr bwMode="auto">
            <a:xfrm>
              <a:off x="2135" y="3736"/>
              <a:ext cx="252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 sz="900">
                  <a:latin typeface="OceanSansAV" pitchFamily="34" charset="0"/>
                </a:rPr>
                <a:t>20</a:t>
              </a:r>
            </a:p>
          </p:txBody>
        </p:sp>
        <p:sp>
          <p:nvSpPr>
            <p:cNvPr id="53293" name="Text Box 45"/>
            <p:cNvSpPr txBox="1">
              <a:spLocks noChangeArrowheads="1"/>
            </p:cNvSpPr>
            <p:nvPr/>
          </p:nvSpPr>
          <p:spPr bwMode="auto">
            <a:xfrm>
              <a:off x="1374" y="3736"/>
              <a:ext cx="252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 sz="900">
                  <a:latin typeface="OceanSansAV" pitchFamily="34" charset="0"/>
                </a:rPr>
                <a:t>10</a:t>
              </a:r>
            </a:p>
          </p:txBody>
        </p:sp>
        <p:sp>
          <p:nvSpPr>
            <p:cNvPr id="53294" name="Freeform 46"/>
            <p:cNvSpPr>
              <a:spLocks/>
            </p:cNvSpPr>
            <p:nvPr/>
          </p:nvSpPr>
          <p:spPr bwMode="auto">
            <a:xfrm>
              <a:off x="856" y="3519"/>
              <a:ext cx="1685" cy="183"/>
            </a:xfrm>
            <a:custGeom>
              <a:avLst/>
              <a:gdLst>
                <a:gd name="T0" fmla="*/ 0 w 1914"/>
                <a:gd name="T1" fmla="*/ 4 h 249"/>
                <a:gd name="T2" fmla="*/ 6 w 1914"/>
                <a:gd name="T3" fmla="*/ 4 h 249"/>
                <a:gd name="T4" fmla="*/ 14 w 1914"/>
                <a:gd name="T5" fmla="*/ 3 h 249"/>
                <a:gd name="T6" fmla="*/ 29 w 1914"/>
                <a:gd name="T7" fmla="*/ 1 h 249"/>
                <a:gd name="T8" fmla="*/ 63 w 1914"/>
                <a:gd name="T9" fmla="*/ 1 h 249"/>
                <a:gd name="T10" fmla="*/ 68 w 1914"/>
                <a:gd name="T11" fmla="*/ 1 h 249"/>
                <a:gd name="T12" fmla="*/ 73 w 1914"/>
                <a:gd name="T13" fmla="*/ 0 h 249"/>
                <a:gd name="T14" fmla="*/ 81 w 1914"/>
                <a:gd name="T15" fmla="*/ 1 h 249"/>
                <a:gd name="T16" fmla="*/ 94 w 1914"/>
                <a:gd name="T17" fmla="*/ 1 h 249"/>
                <a:gd name="T18" fmla="*/ 110 w 1914"/>
                <a:gd name="T19" fmla="*/ 1 h 249"/>
                <a:gd name="T20" fmla="*/ 133 w 1914"/>
                <a:gd name="T21" fmla="*/ 1 h 249"/>
                <a:gd name="T22" fmla="*/ 141 w 1914"/>
                <a:gd name="T23" fmla="*/ 1 h 249"/>
                <a:gd name="T24" fmla="*/ 158 w 1914"/>
                <a:gd name="T25" fmla="*/ 1 h 249"/>
                <a:gd name="T26" fmla="*/ 166 w 1914"/>
                <a:gd name="T27" fmla="*/ 1 h 249"/>
                <a:gd name="T28" fmla="*/ 204 w 1914"/>
                <a:gd name="T29" fmla="*/ 1 h 249"/>
                <a:gd name="T30" fmla="*/ 214 w 1914"/>
                <a:gd name="T31" fmla="*/ 1 h 249"/>
                <a:gd name="T32" fmla="*/ 231 w 1914"/>
                <a:gd name="T33" fmla="*/ 1 h 249"/>
                <a:gd name="T34" fmla="*/ 238 w 1914"/>
                <a:gd name="T35" fmla="*/ 1 h 249"/>
                <a:gd name="T36" fmla="*/ 243 w 1914"/>
                <a:gd name="T37" fmla="*/ 1 h 249"/>
                <a:gd name="T38" fmla="*/ 251 w 1914"/>
                <a:gd name="T39" fmla="*/ 1 h 249"/>
                <a:gd name="T40" fmla="*/ 261 w 1914"/>
                <a:gd name="T41" fmla="*/ 1 h 249"/>
                <a:gd name="T42" fmla="*/ 269 w 1914"/>
                <a:gd name="T43" fmla="*/ 1 h 249"/>
                <a:gd name="T44" fmla="*/ 276 w 1914"/>
                <a:gd name="T45" fmla="*/ 1 h 249"/>
                <a:gd name="T46" fmla="*/ 285 w 1914"/>
                <a:gd name="T47" fmla="*/ 1 h 249"/>
                <a:gd name="T48" fmla="*/ 303 w 1914"/>
                <a:gd name="T49" fmla="*/ 1 h 249"/>
                <a:gd name="T50" fmla="*/ 316 w 1914"/>
                <a:gd name="T51" fmla="*/ 1 h 249"/>
                <a:gd name="T52" fmla="*/ 334 w 1914"/>
                <a:gd name="T53" fmla="*/ 1 h 249"/>
                <a:gd name="T54" fmla="*/ 341 w 1914"/>
                <a:gd name="T55" fmla="*/ 1 h 249"/>
                <a:gd name="T56" fmla="*/ 350 w 1914"/>
                <a:gd name="T57" fmla="*/ 1 h 249"/>
                <a:gd name="T58" fmla="*/ 364 w 1914"/>
                <a:gd name="T59" fmla="*/ 1 h 24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914"/>
                <a:gd name="T91" fmla="*/ 0 h 249"/>
                <a:gd name="T92" fmla="*/ 1914 w 1914"/>
                <a:gd name="T93" fmla="*/ 249 h 24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914" h="249">
                  <a:moveTo>
                    <a:pt x="0" y="249"/>
                  </a:moveTo>
                  <a:lnTo>
                    <a:pt x="31" y="190"/>
                  </a:lnTo>
                  <a:lnTo>
                    <a:pt x="69" y="154"/>
                  </a:lnTo>
                  <a:lnTo>
                    <a:pt x="157" y="97"/>
                  </a:lnTo>
                  <a:lnTo>
                    <a:pt x="333" y="43"/>
                  </a:lnTo>
                  <a:lnTo>
                    <a:pt x="360" y="16"/>
                  </a:lnTo>
                  <a:lnTo>
                    <a:pt x="384" y="0"/>
                  </a:lnTo>
                  <a:lnTo>
                    <a:pt x="426" y="1"/>
                  </a:lnTo>
                  <a:lnTo>
                    <a:pt x="493" y="45"/>
                  </a:lnTo>
                  <a:lnTo>
                    <a:pt x="574" y="55"/>
                  </a:lnTo>
                  <a:lnTo>
                    <a:pt x="697" y="57"/>
                  </a:lnTo>
                  <a:lnTo>
                    <a:pt x="738" y="72"/>
                  </a:lnTo>
                  <a:lnTo>
                    <a:pt x="823" y="73"/>
                  </a:lnTo>
                  <a:lnTo>
                    <a:pt x="870" y="58"/>
                  </a:lnTo>
                  <a:lnTo>
                    <a:pt x="1069" y="58"/>
                  </a:lnTo>
                  <a:lnTo>
                    <a:pt x="1119" y="43"/>
                  </a:lnTo>
                  <a:lnTo>
                    <a:pt x="1206" y="45"/>
                  </a:lnTo>
                  <a:lnTo>
                    <a:pt x="1246" y="57"/>
                  </a:lnTo>
                  <a:lnTo>
                    <a:pt x="1278" y="72"/>
                  </a:lnTo>
                  <a:lnTo>
                    <a:pt x="1317" y="72"/>
                  </a:lnTo>
                  <a:lnTo>
                    <a:pt x="1365" y="57"/>
                  </a:lnTo>
                  <a:lnTo>
                    <a:pt x="1405" y="28"/>
                  </a:lnTo>
                  <a:lnTo>
                    <a:pt x="1452" y="16"/>
                  </a:lnTo>
                  <a:lnTo>
                    <a:pt x="1494" y="15"/>
                  </a:lnTo>
                  <a:lnTo>
                    <a:pt x="1585" y="45"/>
                  </a:lnTo>
                  <a:lnTo>
                    <a:pt x="1654" y="70"/>
                  </a:lnTo>
                  <a:lnTo>
                    <a:pt x="1740" y="43"/>
                  </a:lnTo>
                  <a:lnTo>
                    <a:pt x="1788" y="45"/>
                  </a:lnTo>
                  <a:lnTo>
                    <a:pt x="1834" y="60"/>
                  </a:lnTo>
                  <a:lnTo>
                    <a:pt x="1914" y="70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s-ES" sz="1350" dirty="0"/>
            </a:p>
          </p:txBody>
        </p:sp>
        <p:sp>
          <p:nvSpPr>
            <p:cNvPr id="53295" name="Freeform 47"/>
            <p:cNvSpPr>
              <a:spLocks/>
            </p:cNvSpPr>
            <p:nvPr/>
          </p:nvSpPr>
          <p:spPr bwMode="auto">
            <a:xfrm>
              <a:off x="852" y="2996"/>
              <a:ext cx="1692" cy="699"/>
            </a:xfrm>
            <a:custGeom>
              <a:avLst/>
              <a:gdLst>
                <a:gd name="T0" fmla="*/ 0 w 1923"/>
                <a:gd name="T1" fmla="*/ 16 h 949"/>
                <a:gd name="T2" fmla="*/ 7 w 1923"/>
                <a:gd name="T3" fmla="*/ 13 h 949"/>
                <a:gd name="T4" fmla="*/ 15 w 1923"/>
                <a:gd name="T5" fmla="*/ 11 h 949"/>
                <a:gd name="T6" fmla="*/ 31 w 1923"/>
                <a:gd name="T7" fmla="*/ 8 h 949"/>
                <a:gd name="T8" fmla="*/ 37 w 1923"/>
                <a:gd name="T9" fmla="*/ 6 h 949"/>
                <a:gd name="T10" fmla="*/ 48 w 1923"/>
                <a:gd name="T11" fmla="*/ 4 h 949"/>
                <a:gd name="T12" fmla="*/ 55 w 1923"/>
                <a:gd name="T13" fmla="*/ 1 h 949"/>
                <a:gd name="T14" fmla="*/ 60 w 1923"/>
                <a:gd name="T15" fmla="*/ 1 h 949"/>
                <a:gd name="T16" fmla="*/ 68 w 1923"/>
                <a:gd name="T17" fmla="*/ 0 h 949"/>
                <a:gd name="T18" fmla="*/ 77 w 1923"/>
                <a:gd name="T19" fmla="*/ 1 h 949"/>
                <a:gd name="T20" fmla="*/ 91 w 1923"/>
                <a:gd name="T21" fmla="*/ 3 h 949"/>
                <a:gd name="T22" fmla="*/ 100 w 1923"/>
                <a:gd name="T23" fmla="*/ 4 h 949"/>
                <a:gd name="T24" fmla="*/ 106 w 1923"/>
                <a:gd name="T25" fmla="*/ 5 h 949"/>
                <a:gd name="T26" fmla="*/ 111 w 1923"/>
                <a:gd name="T27" fmla="*/ 6 h 949"/>
                <a:gd name="T28" fmla="*/ 120 w 1923"/>
                <a:gd name="T29" fmla="*/ 7 h 949"/>
                <a:gd name="T30" fmla="*/ 126 w 1923"/>
                <a:gd name="T31" fmla="*/ 8 h 949"/>
                <a:gd name="T32" fmla="*/ 131 w 1923"/>
                <a:gd name="T33" fmla="*/ 9 h 949"/>
                <a:gd name="T34" fmla="*/ 137 w 1923"/>
                <a:gd name="T35" fmla="*/ 9 h 949"/>
                <a:gd name="T36" fmla="*/ 142 w 1923"/>
                <a:gd name="T37" fmla="*/ 10 h 949"/>
                <a:gd name="T38" fmla="*/ 150 w 1923"/>
                <a:gd name="T39" fmla="*/ 10 h 949"/>
                <a:gd name="T40" fmla="*/ 156 w 1923"/>
                <a:gd name="T41" fmla="*/ 11 h 949"/>
                <a:gd name="T42" fmla="*/ 163 w 1923"/>
                <a:gd name="T43" fmla="*/ 12 h 949"/>
                <a:gd name="T44" fmla="*/ 172 w 1923"/>
                <a:gd name="T45" fmla="*/ 13 h 949"/>
                <a:gd name="T46" fmla="*/ 175 w 1923"/>
                <a:gd name="T47" fmla="*/ 13 h 949"/>
                <a:gd name="T48" fmla="*/ 182 w 1923"/>
                <a:gd name="T49" fmla="*/ 13 h 949"/>
                <a:gd name="T50" fmla="*/ 190 w 1923"/>
                <a:gd name="T51" fmla="*/ 13 h 949"/>
                <a:gd name="T52" fmla="*/ 206 w 1923"/>
                <a:gd name="T53" fmla="*/ 15 h 949"/>
                <a:gd name="T54" fmla="*/ 223 w 1923"/>
                <a:gd name="T55" fmla="*/ 18 h 949"/>
                <a:gd name="T56" fmla="*/ 229 w 1923"/>
                <a:gd name="T57" fmla="*/ 18 h 949"/>
                <a:gd name="T58" fmla="*/ 237 w 1923"/>
                <a:gd name="T59" fmla="*/ 18 h 949"/>
                <a:gd name="T60" fmla="*/ 253 w 1923"/>
                <a:gd name="T61" fmla="*/ 18 h 949"/>
                <a:gd name="T62" fmla="*/ 267 w 1923"/>
                <a:gd name="T63" fmla="*/ 18 h 949"/>
                <a:gd name="T64" fmla="*/ 283 w 1923"/>
                <a:gd name="T65" fmla="*/ 18 h 949"/>
                <a:gd name="T66" fmla="*/ 301 w 1923"/>
                <a:gd name="T67" fmla="*/ 18 h 949"/>
                <a:gd name="T68" fmla="*/ 315 w 1923"/>
                <a:gd name="T69" fmla="*/ 18 h 949"/>
                <a:gd name="T70" fmla="*/ 332 w 1923"/>
                <a:gd name="T71" fmla="*/ 18 h 949"/>
                <a:gd name="T72" fmla="*/ 364 w 1923"/>
                <a:gd name="T73" fmla="*/ 18 h 94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923"/>
                <a:gd name="T112" fmla="*/ 0 h 949"/>
                <a:gd name="T113" fmla="*/ 1923 w 1923"/>
                <a:gd name="T114" fmla="*/ 949 h 94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923" h="949">
                  <a:moveTo>
                    <a:pt x="0" y="852"/>
                  </a:moveTo>
                  <a:lnTo>
                    <a:pt x="35" y="709"/>
                  </a:lnTo>
                  <a:lnTo>
                    <a:pt x="77" y="586"/>
                  </a:lnTo>
                  <a:lnTo>
                    <a:pt x="162" y="424"/>
                  </a:lnTo>
                  <a:lnTo>
                    <a:pt x="204" y="327"/>
                  </a:lnTo>
                  <a:lnTo>
                    <a:pt x="249" y="211"/>
                  </a:lnTo>
                  <a:lnTo>
                    <a:pt x="297" y="94"/>
                  </a:lnTo>
                  <a:lnTo>
                    <a:pt x="314" y="46"/>
                  </a:lnTo>
                  <a:lnTo>
                    <a:pt x="353" y="0"/>
                  </a:lnTo>
                  <a:lnTo>
                    <a:pt x="408" y="64"/>
                  </a:lnTo>
                  <a:lnTo>
                    <a:pt x="476" y="148"/>
                  </a:lnTo>
                  <a:lnTo>
                    <a:pt x="533" y="231"/>
                  </a:lnTo>
                  <a:lnTo>
                    <a:pt x="560" y="277"/>
                  </a:lnTo>
                  <a:lnTo>
                    <a:pt x="582" y="328"/>
                  </a:lnTo>
                  <a:lnTo>
                    <a:pt x="627" y="399"/>
                  </a:lnTo>
                  <a:lnTo>
                    <a:pt x="663" y="448"/>
                  </a:lnTo>
                  <a:lnTo>
                    <a:pt x="690" y="465"/>
                  </a:lnTo>
                  <a:lnTo>
                    <a:pt x="723" y="466"/>
                  </a:lnTo>
                  <a:lnTo>
                    <a:pt x="747" y="480"/>
                  </a:lnTo>
                  <a:lnTo>
                    <a:pt x="789" y="538"/>
                  </a:lnTo>
                  <a:lnTo>
                    <a:pt x="818" y="588"/>
                  </a:lnTo>
                  <a:lnTo>
                    <a:pt x="860" y="633"/>
                  </a:lnTo>
                  <a:lnTo>
                    <a:pt x="903" y="666"/>
                  </a:lnTo>
                  <a:lnTo>
                    <a:pt x="926" y="678"/>
                  </a:lnTo>
                  <a:lnTo>
                    <a:pt x="959" y="688"/>
                  </a:lnTo>
                  <a:lnTo>
                    <a:pt x="1004" y="714"/>
                  </a:lnTo>
                  <a:lnTo>
                    <a:pt x="1085" y="828"/>
                  </a:lnTo>
                  <a:lnTo>
                    <a:pt x="1167" y="910"/>
                  </a:lnTo>
                  <a:lnTo>
                    <a:pt x="1208" y="922"/>
                  </a:lnTo>
                  <a:lnTo>
                    <a:pt x="1256" y="921"/>
                  </a:lnTo>
                  <a:lnTo>
                    <a:pt x="1326" y="936"/>
                  </a:lnTo>
                  <a:lnTo>
                    <a:pt x="1415" y="949"/>
                  </a:lnTo>
                  <a:lnTo>
                    <a:pt x="1497" y="949"/>
                  </a:lnTo>
                  <a:lnTo>
                    <a:pt x="1589" y="948"/>
                  </a:lnTo>
                  <a:lnTo>
                    <a:pt x="1662" y="949"/>
                  </a:lnTo>
                  <a:lnTo>
                    <a:pt x="1751" y="948"/>
                  </a:lnTo>
                  <a:lnTo>
                    <a:pt x="1923" y="949"/>
                  </a:ln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s-ES" sz="1350" dirty="0">
                <a:solidFill>
                  <a:srgbClr val="002855"/>
                </a:solidFill>
              </a:endParaRPr>
            </a:p>
          </p:txBody>
        </p:sp>
        <p:sp>
          <p:nvSpPr>
            <p:cNvPr id="53296" name="Line 48"/>
            <p:cNvSpPr>
              <a:spLocks noChangeShapeType="1"/>
            </p:cNvSpPr>
            <p:nvPr/>
          </p:nvSpPr>
          <p:spPr bwMode="auto">
            <a:xfrm flipH="1">
              <a:off x="734" y="3700"/>
              <a:ext cx="43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s-ES" sz="1350" dirty="0"/>
            </a:p>
          </p:txBody>
        </p:sp>
        <p:sp>
          <p:nvSpPr>
            <p:cNvPr id="53297" name="Line 49"/>
            <p:cNvSpPr>
              <a:spLocks noChangeShapeType="1"/>
            </p:cNvSpPr>
            <p:nvPr/>
          </p:nvSpPr>
          <p:spPr bwMode="auto">
            <a:xfrm rot="16200000" flipH="1">
              <a:off x="763" y="3716"/>
              <a:ext cx="29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s-ES" sz="1350"/>
            </a:p>
          </p:txBody>
        </p:sp>
        <p:sp>
          <p:nvSpPr>
            <p:cNvPr id="53298" name="Line 50"/>
            <p:cNvSpPr>
              <a:spLocks noChangeShapeType="1"/>
            </p:cNvSpPr>
            <p:nvPr/>
          </p:nvSpPr>
          <p:spPr bwMode="auto">
            <a:xfrm rot="16200000" flipH="1">
              <a:off x="2738" y="3717"/>
              <a:ext cx="2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s-ES" sz="1350"/>
            </a:p>
          </p:txBody>
        </p:sp>
        <p:sp>
          <p:nvSpPr>
            <p:cNvPr id="53299" name="Line 51"/>
            <p:cNvSpPr>
              <a:spLocks noChangeShapeType="1"/>
            </p:cNvSpPr>
            <p:nvPr/>
          </p:nvSpPr>
          <p:spPr bwMode="auto">
            <a:xfrm rot="16200000" flipH="1">
              <a:off x="1525" y="3716"/>
              <a:ext cx="29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s-ES" sz="1350"/>
            </a:p>
          </p:txBody>
        </p:sp>
        <p:sp>
          <p:nvSpPr>
            <p:cNvPr id="53300" name="Line 52"/>
            <p:cNvSpPr>
              <a:spLocks noChangeShapeType="1"/>
            </p:cNvSpPr>
            <p:nvPr/>
          </p:nvSpPr>
          <p:spPr bwMode="auto">
            <a:xfrm rot="16200000" flipH="1">
              <a:off x="2286" y="3717"/>
              <a:ext cx="2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s-ES" sz="1350"/>
            </a:p>
          </p:txBody>
        </p:sp>
        <p:sp>
          <p:nvSpPr>
            <p:cNvPr id="53301" name="Line 53"/>
            <p:cNvSpPr>
              <a:spLocks noChangeShapeType="1"/>
            </p:cNvSpPr>
            <p:nvPr/>
          </p:nvSpPr>
          <p:spPr bwMode="auto">
            <a:xfrm flipH="1">
              <a:off x="734" y="2692"/>
              <a:ext cx="4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s-ES" sz="1350"/>
            </a:p>
          </p:txBody>
        </p:sp>
        <p:sp>
          <p:nvSpPr>
            <p:cNvPr id="53302" name="Line 54"/>
            <p:cNvSpPr>
              <a:spLocks noChangeShapeType="1"/>
            </p:cNvSpPr>
            <p:nvPr/>
          </p:nvSpPr>
          <p:spPr bwMode="auto">
            <a:xfrm flipH="1">
              <a:off x="734" y="2893"/>
              <a:ext cx="4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s-ES" sz="1350"/>
            </a:p>
          </p:txBody>
        </p:sp>
        <p:sp>
          <p:nvSpPr>
            <p:cNvPr id="53303" name="Line 55"/>
            <p:cNvSpPr>
              <a:spLocks noChangeShapeType="1"/>
            </p:cNvSpPr>
            <p:nvPr/>
          </p:nvSpPr>
          <p:spPr bwMode="auto">
            <a:xfrm flipH="1">
              <a:off x="734" y="3095"/>
              <a:ext cx="43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s-ES" sz="1350"/>
            </a:p>
          </p:txBody>
        </p:sp>
        <p:sp>
          <p:nvSpPr>
            <p:cNvPr id="53304" name="Line 56"/>
            <p:cNvSpPr>
              <a:spLocks noChangeShapeType="1"/>
            </p:cNvSpPr>
            <p:nvPr/>
          </p:nvSpPr>
          <p:spPr bwMode="auto">
            <a:xfrm flipH="1">
              <a:off x="734" y="3296"/>
              <a:ext cx="43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s-ES" sz="1350"/>
            </a:p>
          </p:txBody>
        </p:sp>
        <p:sp>
          <p:nvSpPr>
            <p:cNvPr id="53305" name="Line 57"/>
            <p:cNvSpPr>
              <a:spLocks noChangeShapeType="1"/>
            </p:cNvSpPr>
            <p:nvPr/>
          </p:nvSpPr>
          <p:spPr bwMode="auto">
            <a:xfrm flipH="1">
              <a:off x="734" y="3499"/>
              <a:ext cx="4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s-ES" sz="1350"/>
            </a:p>
          </p:txBody>
        </p:sp>
        <p:sp>
          <p:nvSpPr>
            <p:cNvPr id="53306" name="Text Box 58"/>
            <p:cNvSpPr txBox="1">
              <a:spLocks noChangeArrowheads="1"/>
            </p:cNvSpPr>
            <p:nvPr/>
          </p:nvSpPr>
          <p:spPr bwMode="auto">
            <a:xfrm>
              <a:off x="1305" y="3061"/>
              <a:ext cx="679" cy="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80000"/>
                </a:lnSpc>
                <a:spcBef>
                  <a:spcPct val="50000"/>
                </a:spcBef>
                <a:buClr>
                  <a:schemeClr val="accent2"/>
                </a:buClr>
                <a:buSzPct val="75000"/>
                <a:buFont typeface="Wingdings" pitchFamily="2" charset="2"/>
                <a:buNone/>
              </a:pPr>
              <a:r>
                <a:rPr lang="en-US" sz="900" b="1"/>
                <a:t>NPH</a:t>
              </a:r>
            </a:p>
          </p:txBody>
        </p:sp>
        <p:sp>
          <p:nvSpPr>
            <p:cNvPr id="53307" name="Text Box 59"/>
            <p:cNvSpPr txBox="1">
              <a:spLocks noChangeArrowheads="1"/>
            </p:cNvSpPr>
            <p:nvPr/>
          </p:nvSpPr>
          <p:spPr bwMode="auto">
            <a:xfrm>
              <a:off x="1949" y="3375"/>
              <a:ext cx="689" cy="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80000"/>
                </a:lnSpc>
                <a:spcBef>
                  <a:spcPct val="50000"/>
                </a:spcBef>
                <a:buClr>
                  <a:schemeClr val="accent2"/>
                </a:buClr>
                <a:buSzPct val="75000"/>
                <a:buFont typeface="Wingdings" pitchFamily="2" charset="2"/>
                <a:buNone/>
              </a:pPr>
              <a:r>
                <a:rPr lang="en-US" sz="900" b="1"/>
                <a:t>GLARGINA</a:t>
              </a:r>
              <a:endParaRPr lang="en-US" sz="900"/>
            </a:p>
          </p:txBody>
        </p:sp>
      </p:grpSp>
      <p:sp>
        <p:nvSpPr>
          <p:cNvPr id="53280" name="Text Box 60"/>
          <p:cNvSpPr txBox="1">
            <a:spLocks noChangeArrowheads="1"/>
          </p:cNvSpPr>
          <p:nvPr/>
        </p:nvSpPr>
        <p:spPr bwMode="auto">
          <a:xfrm>
            <a:off x="2952596" y="4430301"/>
            <a:ext cx="262764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800" dirty="0" err="1">
                <a:cs typeface="Arial" pitchFamily="34" charset="0"/>
              </a:rPr>
              <a:t>Ref</a:t>
            </a:r>
            <a:r>
              <a:rPr lang="es-ES_tradnl" sz="800" dirty="0">
                <a:cs typeface="Arial" pitchFamily="34" charset="0"/>
              </a:rPr>
              <a:t>: Ficha técnica I. </a:t>
            </a:r>
            <a:r>
              <a:rPr lang="es-ES_tradnl" sz="800" dirty="0" err="1">
                <a:cs typeface="Arial" pitchFamily="34" charset="0"/>
              </a:rPr>
              <a:t>Glargina</a:t>
            </a:r>
            <a:r>
              <a:rPr lang="es-ES_tradnl" sz="800" dirty="0">
                <a:cs typeface="Arial" pitchFamily="34" charset="0"/>
              </a:rPr>
              <a:t>; ficha técnica I. </a:t>
            </a:r>
            <a:r>
              <a:rPr lang="es-ES_tradnl" sz="800" dirty="0" err="1">
                <a:cs typeface="Arial" pitchFamily="34" charset="0"/>
              </a:rPr>
              <a:t>Levemir</a:t>
            </a:r>
            <a:endParaRPr lang="es-ES" sz="800" dirty="0">
              <a:cs typeface="Arial" pitchFamily="34" charset="0"/>
            </a:endParaRPr>
          </a:p>
        </p:txBody>
      </p:sp>
      <p:pic>
        <p:nvPicPr>
          <p:cNvPr id="53281" name="Picture 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7776" y="2099096"/>
            <a:ext cx="3591184" cy="229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ectángulo: esquinas diagonales redondeadas 36">
            <a:extLst>
              <a:ext uri="{FF2B5EF4-FFF2-40B4-BE49-F238E27FC236}">
                <a16:creationId xmlns:a16="http://schemas.microsoft.com/office/drawing/2014/main" id="{8013C695-673E-4770-86DA-28E8AA139AC3}"/>
              </a:ext>
            </a:extLst>
          </p:cNvPr>
          <p:cNvSpPr/>
          <p:nvPr/>
        </p:nvSpPr>
        <p:spPr>
          <a:xfrm rot="10800000" flipV="1">
            <a:off x="-224704" y="-21495"/>
            <a:ext cx="9385638" cy="461783"/>
          </a:xfrm>
          <a:prstGeom prst="round2DiagRect">
            <a:avLst>
              <a:gd name="adj1" fmla="val 16667"/>
              <a:gd name="adj2" fmla="val 464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8" name="Rectangle 2">
            <a:extLst>
              <a:ext uri="{FF2B5EF4-FFF2-40B4-BE49-F238E27FC236}">
                <a16:creationId xmlns:a16="http://schemas.microsoft.com/office/drawing/2014/main" id="{0B0593FB-0F67-4E1C-9FAD-CA0BB40FE63A}"/>
              </a:ext>
            </a:extLst>
          </p:cNvPr>
          <p:cNvSpPr txBox="1">
            <a:spLocks noChangeArrowheads="1"/>
          </p:cNvSpPr>
          <p:nvPr/>
        </p:nvSpPr>
        <p:spPr>
          <a:xfrm>
            <a:off x="215792" y="-70720"/>
            <a:ext cx="8712417" cy="551259"/>
          </a:xfrm>
          <a:prstGeom prst="rect">
            <a:avLst/>
          </a:prstGeom>
        </p:spPr>
        <p:txBody>
          <a:bodyPr anchor="ctr"/>
          <a:lstStyle/>
          <a:p>
            <a:pPr defTabSz="342900">
              <a:spcBef>
                <a:spcPct val="20000"/>
              </a:spcBef>
              <a:defRPr/>
            </a:pPr>
            <a:r>
              <a:rPr lang="pt-BR" sz="1950" b="1" dirty="0">
                <a:solidFill>
                  <a:schemeClr val="bg1"/>
                </a:solidFill>
                <a:latin typeface="Stark" panose="02000503020000020003" pitchFamily="50" charset="-18"/>
              </a:rPr>
              <a:t>Características Insulinas </a:t>
            </a:r>
            <a:r>
              <a:rPr lang="pt-BR" sz="1950" b="1" dirty="0" err="1">
                <a:solidFill>
                  <a:schemeClr val="bg1"/>
                </a:solidFill>
                <a:latin typeface="Stark" panose="02000503020000020003" pitchFamily="50" charset="-18"/>
              </a:rPr>
              <a:t>Basales</a:t>
            </a:r>
            <a:endParaRPr lang="pt-BR" sz="1950" b="1" dirty="0">
              <a:solidFill>
                <a:schemeClr val="bg1"/>
              </a:solidFill>
              <a:latin typeface="Stark" panose="02000503020000020003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78810099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E2A5A969-FD33-7445-51BE-B47767EBEDCA}"/>
              </a:ext>
            </a:extLst>
          </p:cNvPr>
          <p:cNvSpPr/>
          <p:nvPr/>
        </p:nvSpPr>
        <p:spPr>
          <a:xfrm>
            <a:off x="1" y="-5127"/>
            <a:ext cx="9144000" cy="448886"/>
          </a:xfrm>
          <a:prstGeom prst="rect">
            <a:avLst/>
          </a:prstGeom>
          <a:solidFill>
            <a:srgbClr val="1F436D"/>
          </a:solidFill>
          <a:ln>
            <a:solidFill>
              <a:srgbClr val="1F436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ES" sz="135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156791-10B4-7328-A7BC-C338DEDAF454}"/>
              </a:ext>
            </a:extLst>
          </p:cNvPr>
          <p:cNvSpPr txBox="1"/>
          <p:nvPr/>
        </p:nvSpPr>
        <p:spPr>
          <a:xfrm>
            <a:off x="186546" y="661113"/>
            <a:ext cx="16089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000" b="1" dirty="0">
                <a:solidFill>
                  <a:srgbClr val="1F436D"/>
                </a:solidFill>
                <a:latin typeface="Arial" panose="020B0604020202020204"/>
                <a:cs typeface="Poppins" panose="00000500000000000000" pitchFamily="2" charset="0"/>
              </a:rPr>
              <a:t>Agenda </a:t>
            </a:r>
          </a:p>
          <a:p>
            <a:pPr defTabSz="685800">
              <a:defRPr/>
            </a:pPr>
            <a:r>
              <a:rPr lang="en-US" b="1" dirty="0">
                <a:solidFill>
                  <a:srgbClr val="00E6B5"/>
                </a:solidFill>
                <a:latin typeface="Arial" panose="020B0604020202020204"/>
                <a:cs typeface="Poppins" panose="00000500000000000000" pitchFamily="2" charset="0"/>
              </a:rPr>
              <a:t>23 de Noviembre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F9B41E-804E-D91F-E071-BC5C5E4F3AC1}"/>
              </a:ext>
            </a:extLst>
          </p:cNvPr>
          <p:cNvSpPr/>
          <p:nvPr/>
        </p:nvSpPr>
        <p:spPr>
          <a:xfrm>
            <a:off x="0" y="4749325"/>
            <a:ext cx="9144000" cy="394175"/>
          </a:xfrm>
          <a:prstGeom prst="rect">
            <a:avLst/>
          </a:prstGeom>
          <a:solidFill>
            <a:srgbClr val="00E6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ID" sz="135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7" name="Marcador de posición de imagen 6" descr="La cara de un hombre con lentes y barba&#10;&#10;Descripción generada automáticamente con confianza media">
            <a:extLst>
              <a:ext uri="{FF2B5EF4-FFF2-40B4-BE49-F238E27FC236}">
                <a16:creationId xmlns:a16="http://schemas.microsoft.com/office/drawing/2014/main" id="{DC2B9240-60E4-0593-71D9-EC407DFCEB9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5" b="24125"/>
          <a:stretch>
            <a:fillRect/>
          </a:stretch>
        </p:blipFill>
        <p:spPr>
          <a:xfrm>
            <a:off x="2116122" y="1987359"/>
            <a:ext cx="1079897" cy="992981"/>
          </a:xfrm>
          <a:ln w="28575">
            <a:solidFill>
              <a:schemeClr val="accent3"/>
            </a:solidFill>
          </a:ln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F670B9B4-8FB8-34AD-FF2D-4742AC534521}"/>
              </a:ext>
            </a:extLst>
          </p:cNvPr>
          <p:cNvSpPr txBox="1"/>
          <p:nvPr userDrawn="1"/>
        </p:nvSpPr>
        <p:spPr>
          <a:xfrm>
            <a:off x="7472466" y="200806"/>
            <a:ext cx="1533817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s-ES" sz="788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" sz="788" b="1" dirty="0">
                <a:solidFill>
                  <a:srgbClr val="00E6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Recién aterrizados</a:t>
            </a:r>
            <a:endParaRPr lang="en-US" sz="788" b="1" dirty="0">
              <a:solidFill>
                <a:srgbClr val="00E6B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E73A90D-4872-5480-7558-E8BB8705853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" r="558"/>
          <a:stretch/>
        </p:blipFill>
        <p:spPr>
          <a:xfrm>
            <a:off x="0" y="3888110"/>
            <a:ext cx="9144000" cy="1297806"/>
          </a:xfrm>
          <a:prstGeom prst="rect">
            <a:avLst/>
          </a:prstGeom>
        </p:spPr>
      </p:pic>
      <p:sp>
        <p:nvSpPr>
          <p:cNvPr id="18" name="AutoShape 4" descr="EDUARDO DIAZ RONQUILLO">
            <a:extLst>
              <a:ext uri="{FF2B5EF4-FFF2-40B4-BE49-F238E27FC236}">
                <a16:creationId xmlns:a16="http://schemas.microsoft.com/office/drawing/2014/main" id="{4B3E43F3-545C-E076-FBCC-44BF549C20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19601" y="2006533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es-ES" sz="1350">
              <a:solidFill>
                <a:srgbClr val="1F436D"/>
              </a:solidFill>
              <a:latin typeface="Arial" panose="020B0604020202020204"/>
            </a:endParaRP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6B5C8FEF-4B48-3D58-7222-37E3B240B9D9}"/>
              </a:ext>
            </a:extLst>
          </p:cNvPr>
          <p:cNvSpPr txBox="1"/>
          <p:nvPr/>
        </p:nvSpPr>
        <p:spPr>
          <a:xfrm>
            <a:off x="3306784" y="790488"/>
            <a:ext cx="4028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defRPr/>
            </a:pPr>
            <a:r>
              <a:rPr lang="en-ID" sz="1200" b="1" dirty="0">
                <a:solidFill>
                  <a:srgbClr val="1F436D"/>
                </a:solidFill>
                <a:latin typeface="Arial" panose="020B0604020202020204"/>
                <a:ea typeface="Open Sans" panose="020B0606030504020204" pitchFamily="34" charset="0"/>
                <a:cs typeface="Poppins" panose="00000500000000000000" pitchFamily="2" charset="0"/>
              </a:rPr>
              <a:t>Taller 1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AC72402-585D-2037-B71A-9BC2DD43859B}"/>
              </a:ext>
            </a:extLst>
          </p:cNvPr>
          <p:cNvSpPr txBox="1"/>
          <p:nvPr/>
        </p:nvSpPr>
        <p:spPr>
          <a:xfrm>
            <a:off x="3302718" y="1185149"/>
            <a:ext cx="57662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defRPr/>
            </a:pPr>
            <a:r>
              <a:rPr lang="es-ES_tradnl" sz="1200" dirty="0">
                <a:solidFill>
                  <a:srgbClr val="1F436D"/>
                </a:solidFill>
                <a:latin typeface="Arial" panose="020B0604020202020204"/>
              </a:rPr>
              <a:t>Dr. Antonio Hormigo Pozo</a:t>
            </a:r>
          </a:p>
          <a:p>
            <a:pPr algn="just" defTabSz="685800">
              <a:defRPr/>
            </a:pPr>
            <a:r>
              <a:rPr lang="es-ES_tradnl" sz="900" i="1" dirty="0">
                <a:solidFill>
                  <a:srgbClr val="1F436D"/>
                </a:solidFill>
                <a:latin typeface="Arial" panose="020B0604020202020204"/>
              </a:rPr>
              <a:t>Médico familiar y comunitario.</a:t>
            </a:r>
            <a:r>
              <a:rPr lang="es-ES" sz="900" i="1" dirty="0">
                <a:solidFill>
                  <a:srgbClr val="1F436D"/>
                </a:solidFill>
                <a:latin typeface="Arial" panose="020B0604020202020204"/>
              </a:rPr>
              <a:t> Centro de Salud San Andrés Torcal (Málaga)</a:t>
            </a:r>
            <a:endParaRPr lang="es-ES_tradnl" sz="900" i="1" dirty="0">
              <a:solidFill>
                <a:srgbClr val="1F436D"/>
              </a:solidFill>
              <a:latin typeface="Arial" panose="020B0604020202020204"/>
            </a:endParaRP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4981B068-E538-84B0-6104-B251E650A982}"/>
              </a:ext>
            </a:extLst>
          </p:cNvPr>
          <p:cNvSpPr txBox="1"/>
          <p:nvPr/>
        </p:nvSpPr>
        <p:spPr>
          <a:xfrm>
            <a:off x="3306783" y="1012004"/>
            <a:ext cx="6032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defRPr/>
            </a:pPr>
            <a:r>
              <a:rPr lang="es-ES" sz="1200" dirty="0">
                <a:solidFill>
                  <a:srgbClr val="18F5B6">
                    <a:lumMod val="75000"/>
                  </a:srgbClr>
                </a:solidFill>
                <a:latin typeface="Arial" panose="020B0604020202020204"/>
                <a:ea typeface="Open Sans" panose="020B0606030504020204" pitchFamily="34" charset="0"/>
                <a:cs typeface="Poppins" panose="00000500000000000000" pitchFamily="2" charset="0"/>
              </a:rPr>
              <a:t>Abordaje integral de la diabetes y del riesgo cardiovascular en tu nueva consulta</a:t>
            </a:r>
            <a:endParaRPr lang="en-ID" sz="1200" dirty="0">
              <a:solidFill>
                <a:srgbClr val="18F5B6">
                  <a:lumMod val="75000"/>
                </a:srgbClr>
              </a:solidFill>
              <a:latin typeface="Arial" panose="020B0604020202020204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pic>
        <p:nvPicPr>
          <p:cNvPr id="28" name="Gráfico 27">
            <a:extLst>
              <a:ext uri="{FF2B5EF4-FFF2-40B4-BE49-F238E27FC236}">
                <a16:creationId xmlns:a16="http://schemas.microsoft.com/office/drawing/2014/main" id="{E7EE12C3-61C1-B758-B161-BB3B688AB3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05588" y="200806"/>
            <a:ext cx="258321" cy="155938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F4AED181-D7C2-A464-529F-7491BE3ECB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5127"/>
            <a:ext cx="1212317" cy="448886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C4A23557-B5C7-06A7-7D17-9676C87DF6EE}"/>
              </a:ext>
            </a:extLst>
          </p:cNvPr>
          <p:cNvSpPr txBox="1"/>
          <p:nvPr/>
        </p:nvSpPr>
        <p:spPr>
          <a:xfrm>
            <a:off x="3302718" y="605822"/>
            <a:ext cx="10374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s-ES_tradnl" sz="1200" dirty="0">
                <a:solidFill>
                  <a:srgbClr val="1F436D"/>
                </a:solidFill>
                <a:latin typeface="Arial" panose="020B0604020202020204"/>
              </a:rPr>
              <a:t>9:30 – 10:45</a:t>
            </a:r>
            <a:endParaRPr lang="es-ES" sz="1200" dirty="0">
              <a:solidFill>
                <a:srgbClr val="1F436D"/>
              </a:solidFill>
              <a:latin typeface="Arial" panose="020B0604020202020204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3903B79F-8640-ABDA-512D-95B7CAE5AAE3}"/>
              </a:ext>
            </a:extLst>
          </p:cNvPr>
          <p:cNvSpPr txBox="1"/>
          <p:nvPr/>
        </p:nvSpPr>
        <p:spPr>
          <a:xfrm>
            <a:off x="3302718" y="2165340"/>
            <a:ext cx="4028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defRPr/>
            </a:pPr>
            <a:r>
              <a:rPr lang="en-ID" sz="1200" b="1" dirty="0">
                <a:solidFill>
                  <a:srgbClr val="1F436D"/>
                </a:solidFill>
                <a:latin typeface="Arial" panose="020B0604020202020204"/>
                <a:ea typeface="Open Sans" panose="020B0606030504020204" pitchFamily="34" charset="0"/>
                <a:cs typeface="Poppins" panose="00000500000000000000" pitchFamily="2" charset="0"/>
              </a:rPr>
              <a:t>Taller 2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AFBA600-986E-90B2-BEEF-94348EB0CA0D}"/>
              </a:ext>
            </a:extLst>
          </p:cNvPr>
          <p:cNvSpPr txBox="1"/>
          <p:nvPr/>
        </p:nvSpPr>
        <p:spPr>
          <a:xfrm>
            <a:off x="3302718" y="2553577"/>
            <a:ext cx="37260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defRPr/>
            </a:pPr>
            <a:r>
              <a:rPr lang="es-ES_tradnl" sz="1200" dirty="0">
                <a:solidFill>
                  <a:srgbClr val="1F436D"/>
                </a:solidFill>
                <a:latin typeface="Arial" panose="020B0604020202020204"/>
              </a:rPr>
              <a:t>Dr. José Escribano Serrano</a:t>
            </a:r>
          </a:p>
          <a:p>
            <a:pPr algn="just" defTabSz="685800">
              <a:defRPr/>
            </a:pPr>
            <a:r>
              <a:rPr lang="es-ES" sz="900" i="1" dirty="0">
                <a:solidFill>
                  <a:srgbClr val="1F436D"/>
                </a:solidFill>
                <a:latin typeface="Arial" panose="020B0604020202020204"/>
              </a:rPr>
              <a:t>Médico familiar y comunitario. Centro de Salud de San Roque (Cádiz)</a:t>
            </a:r>
            <a:endParaRPr lang="es-ES_tradnl" sz="900" i="1" dirty="0">
              <a:solidFill>
                <a:srgbClr val="1F436D"/>
              </a:solidFill>
              <a:latin typeface="Arial" panose="020B0604020202020204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B0882D1C-523E-834A-0E27-016A12F8716F}"/>
              </a:ext>
            </a:extLst>
          </p:cNvPr>
          <p:cNvSpPr txBox="1"/>
          <p:nvPr/>
        </p:nvSpPr>
        <p:spPr>
          <a:xfrm>
            <a:off x="3302717" y="2373089"/>
            <a:ext cx="54629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defRPr/>
            </a:pPr>
            <a:r>
              <a:rPr lang="es-ES" sz="1200" dirty="0">
                <a:solidFill>
                  <a:srgbClr val="18F5B6">
                    <a:lumMod val="75000"/>
                  </a:srgbClr>
                </a:solidFill>
                <a:latin typeface="Arial" panose="020B0604020202020204"/>
                <a:ea typeface="Open Sans" panose="020B0606030504020204" pitchFamily="34" charset="0"/>
                <a:cs typeface="Poppins" panose="00000500000000000000" pitchFamily="2" charset="0"/>
              </a:rPr>
              <a:t>Tratamiento no insulínico de las personas con diabetes tipo 2</a:t>
            </a:r>
            <a:endParaRPr lang="en-ID" sz="1200" dirty="0">
              <a:solidFill>
                <a:srgbClr val="18F5B6">
                  <a:lumMod val="75000"/>
                </a:srgbClr>
              </a:solidFill>
              <a:latin typeface="Arial" panose="020B0604020202020204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4505996-A9E1-BFBF-C35C-39D1F93E6BD8}"/>
              </a:ext>
            </a:extLst>
          </p:cNvPr>
          <p:cNvSpPr txBox="1"/>
          <p:nvPr/>
        </p:nvSpPr>
        <p:spPr>
          <a:xfrm>
            <a:off x="3302717" y="1960480"/>
            <a:ext cx="11110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s-ES_tradnl" sz="1200" dirty="0">
                <a:solidFill>
                  <a:srgbClr val="1F436D"/>
                </a:solidFill>
                <a:latin typeface="Arial" panose="020B0604020202020204"/>
              </a:rPr>
              <a:t>11:15 – 12:30</a:t>
            </a:r>
            <a:endParaRPr lang="es-ES" sz="1200" dirty="0">
              <a:solidFill>
                <a:srgbClr val="1F436D"/>
              </a:solidFill>
              <a:latin typeface="Arial" panose="020B0604020202020204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24E066A9-EB1A-43D2-CE02-9AF763E6EC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7386" y="617728"/>
            <a:ext cx="1130099" cy="924284"/>
          </a:xfrm>
          <a:prstGeom prst="rect">
            <a:avLst/>
          </a:prstGeom>
        </p:spPr>
      </p:pic>
      <p:sp>
        <p:nvSpPr>
          <p:cNvPr id="34" name="TextBox 7">
            <a:extLst>
              <a:ext uri="{FF2B5EF4-FFF2-40B4-BE49-F238E27FC236}">
                <a16:creationId xmlns:a16="http://schemas.microsoft.com/office/drawing/2014/main" id="{A68BEAF5-B2FB-2E2B-ECF3-42E6AA0D6419}"/>
              </a:ext>
            </a:extLst>
          </p:cNvPr>
          <p:cNvSpPr txBox="1"/>
          <p:nvPr/>
        </p:nvSpPr>
        <p:spPr>
          <a:xfrm>
            <a:off x="3306784" y="3237187"/>
            <a:ext cx="4028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defRPr/>
            </a:pPr>
            <a:r>
              <a:rPr lang="en-ID" sz="1200" b="1" dirty="0">
                <a:solidFill>
                  <a:srgbClr val="1F436D"/>
                </a:solidFill>
                <a:latin typeface="Arial" panose="020B0604020202020204"/>
                <a:ea typeface="Open Sans" panose="020B0606030504020204" pitchFamily="34" charset="0"/>
                <a:cs typeface="Poppins" panose="00000500000000000000" pitchFamily="2" charset="0"/>
              </a:rPr>
              <a:t>Taller 3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CBA54883-5412-62D7-55C7-4A4F815D351E}"/>
              </a:ext>
            </a:extLst>
          </p:cNvPr>
          <p:cNvSpPr txBox="1"/>
          <p:nvPr/>
        </p:nvSpPr>
        <p:spPr>
          <a:xfrm>
            <a:off x="3302718" y="3631849"/>
            <a:ext cx="57662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defRPr/>
            </a:pPr>
            <a:r>
              <a:rPr lang="es-ES_tradnl" sz="1200" dirty="0">
                <a:solidFill>
                  <a:srgbClr val="1F436D"/>
                </a:solidFill>
                <a:latin typeface="Arial" panose="020B0604020202020204"/>
              </a:rPr>
              <a:t>Dr. Antonio Hormigo Pozo</a:t>
            </a:r>
          </a:p>
          <a:p>
            <a:pPr algn="just" defTabSz="685800">
              <a:defRPr/>
            </a:pPr>
            <a:r>
              <a:rPr lang="es-ES_tradnl" sz="900" i="1" dirty="0">
                <a:solidFill>
                  <a:srgbClr val="1F436D"/>
                </a:solidFill>
                <a:latin typeface="Arial" panose="020B0604020202020204"/>
              </a:rPr>
              <a:t>Médico familiar y comunitario.</a:t>
            </a:r>
            <a:r>
              <a:rPr lang="es-ES" sz="900" i="1" dirty="0">
                <a:solidFill>
                  <a:srgbClr val="1F436D"/>
                </a:solidFill>
                <a:latin typeface="Arial" panose="020B0604020202020204"/>
              </a:rPr>
              <a:t> Centro de Salud San Andrés Torcal (Málaga)</a:t>
            </a:r>
            <a:endParaRPr lang="es-ES_tradnl" sz="900" i="1" dirty="0">
              <a:solidFill>
                <a:srgbClr val="1F436D"/>
              </a:solidFill>
              <a:latin typeface="Arial" panose="020B0604020202020204"/>
            </a:endParaRPr>
          </a:p>
        </p:txBody>
      </p:sp>
      <p:sp>
        <p:nvSpPr>
          <p:cNvPr id="36" name="TextBox 7">
            <a:extLst>
              <a:ext uri="{FF2B5EF4-FFF2-40B4-BE49-F238E27FC236}">
                <a16:creationId xmlns:a16="http://schemas.microsoft.com/office/drawing/2014/main" id="{9DD890BF-689F-B52A-D89C-B945834CB031}"/>
              </a:ext>
            </a:extLst>
          </p:cNvPr>
          <p:cNvSpPr txBox="1"/>
          <p:nvPr/>
        </p:nvSpPr>
        <p:spPr>
          <a:xfrm>
            <a:off x="3306783" y="3429218"/>
            <a:ext cx="6032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defRPr/>
            </a:pPr>
            <a:r>
              <a:rPr lang="es-ES_tradnl" sz="1200" dirty="0">
                <a:solidFill>
                  <a:srgbClr val="18F5B6">
                    <a:lumMod val="75000"/>
                  </a:srgbClr>
                </a:solidFill>
                <a:latin typeface="Arial" panose="020B0604020202020204"/>
                <a:ea typeface="Open Sans" panose="020B0606030504020204" pitchFamily="34" charset="0"/>
                <a:cs typeface="Poppins" panose="00000500000000000000" pitchFamily="2" charset="0"/>
              </a:rPr>
              <a:t>I</a:t>
            </a:r>
            <a:r>
              <a:rPr lang="es-ES" sz="1200" dirty="0">
                <a:solidFill>
                  <a:srgbClr val="18F5B6">
                    <a:lumMod val="75000"/>
                  </a:srgbClr>
                </a:solidFill>
                <a:latin typeface="Arial" panose="020B0604020202020204"/>
                <a:ea typeface="Open Sans" panose="020B0606030504020204" pitchFamily="34" charset="0"/>
                <a:cs typeface="Poppins" panose="00000500000000000000" pitchFamily="2" charset="0"/>
              </a:rPr>
              <a:t>nsulinización basal </a:t>
            </a:r>
            <a:endParaRPr lang="en-ID" sz="1200" dirty="0">
              <a:solidFill>
                <a:srgbClr val="18F5B6">
                  <a:lumMod val="75000"/>
                </a:srgbClr>
              </a:solidFill>
              <a:latin typeface="Arial" panose="020B0604020202020204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BCCCDFCE-0950-D8E1-CF7C-45CD2F86D8C1}"/>
              </a:ext>
            </a:extLst>
          </p:cNvPr>
          <p:cNvSpPr txBox="1"/>
          <p:nvPr/>
        </p:nvSpPr>
        <p:spPr>
          <a:xfrm>
            <a:off x="3302718" y="3052522"/>
            <a:ext cx="11224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s-ES_tradnl" sz="1200" dirty="0">
                <a:solidFill>
                  <a:srgbClr val="1F436D"/>
                </a:solidFill>
                <a:latin typeface="Arial" panose="020B0604020202020204"/>
              </a:rPr>
              <a:t>12:30 – 13:45</a:t>
            </a:r>
            <a:endParaRPr lang="es-ES" sz="1200" dirty="0">
              <a:solidFill>
                <a:srgbClr val="1F436D"/>
              </a:solidFill>
              <a:latin typeface="Arial" panose="020B0604020202020204"/>
            </a:endParaRP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FDF66EAE-26D7-0927-2DFB-20C3B9E0F8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6138" y="3075197"/>
            <a:ext cx="1079864" cy="94906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1CF729D-347B-2422-7B07-823F9A224030}"/>
              </a:ext>
            </a:extLst>
          </p:cNvPr>
          <p:cNvSpPr/>
          <p:nvPr/>
        </p:nvSpPr>
        <p:spPr>
          <a:xfrm>
            <a:off x="2116138" y="1648027"/>
            <a:ext cx="7027862" cy="18324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s-ES_tradnl" sz="1200" dirty="0">
                <a:solidFill>
                  <a:prstClr val="white"/>
                </a:solidFill>
                <a:latin typeface="Arial" panose="020B0604020202020204"/>
              </a:rPr>
              <a:t>10:45 – 11:15 Pausa café</a:t>
            </a:r>
            <a:endParaRPr lang="es-ES" sz="12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3CDDE06-6AFA-EFB4-B7E2-B822619E6EDD}"/>
              </a:ext>
            </a:extLst>
          </p:cNvPr>
          <p:cNvSpPr/>
          <p:nvPr/>
        </p:nvSpPr>
        <p:spPr>
          <a:xfrm>
            <a:off x="2064991" y="4143687"/>
            <a:ext cx="7079009" cy="20709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s-ES_tradnl" sz="1200" dirty="0">
                <a:solidFill>
                  <a:prstClr val="white"/>
                </a:solidFill>
                <a:latin typeface="Arial" panose="020B0604020202020204"/>
              </a:rPr>
              <a:t>13:45- 14:00 Cierre de las jornadas</a:t>
            </a:r>
            <a:endParaRPr lang="es-ES" sz="12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A17B200-0370-97D2-2382-6596F4C0845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0487" r="40884" b="31669"/>
          <a:stretch/>
        </p:blipFill>
        <p:spPr>
          <a:xfrm>
            <a:off x="2116122" y="652212"/>
            <a:ext cx="1079880" cy="889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E70F345-86BC-C486-687F-257450C28E1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0487" r="40884" b="31669"/>
          <a:stretch/>
        </p:blipFill>
        <p:spPr>
          <a:xfrm>
            <a:off x="2137604" y="3117113"/>
            <a:ext cx="1079880" cy="889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752619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6" name="Rectangle 14"/>
          <p:cNvSpPr>
            <a:spLocks noChangeArrowheads="1"/>
          </p:cNvSpPr>
          <p:nvPr/>
        </p:nvSpPr>
        <p:spPr bwMode="auto">
          <a:xfrm>
            <a:off x="3361551" y="4041666"/>
            <a:ext cx="1744067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225"/>
              </a:spcBef>
              <a:spcAft>
                <a:spcPts val="225"/>
              </a:spcAft>
              <a:buFont typeface="Arial" charset="0"/>
              <a:buChar char="•"/>
              <a:defRPr sz="2100"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225"/>
              </a:spcBef>
              <a:spcAft>
                <a:spcPts val="225"/>
              </a:spcAft>
              <a:buFont typeface="Arial" charset="0"/>
              <a:buChar char="–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225"/>
              </a:spcBef>
              <a:spcAft>
                <a:spcPts val="225"/>
              </a:spcAft>
              <a:buFont typeface="Arial" charset="0"/>
              <a:buChar char="•"/>
              <a:defRPr sz="1500"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225"/>
              </a:spcBef>
              <a:spcAft>
                <a:spcPts val="225"/>
              </a:spcAft>
              <a:buFont typeface="Arial" charset="0"/>
              <a:buChar char="–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_tradnl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Tiempo</a:t>
            </a:r>
            <a:r>
              <a:rPr kumimoji="0" lang="en-US" altLang="es-ES_tradnl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s-ES_tradnl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desde</a:t>
            </a:r>
            <a:r>
              <a:rPr kumimoji="0" lang="en-US" altLang="es-ES_tradnl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 la </a:t>
            </a:r>
            <a:r>
              <a:rPr kumimoji="0" lang="en-US" altLang="es-ES_tradnl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dosificación</a:t>
            </a:r>
            <a:r>
              <a:rPr kumimoji="0" lang="en-US" altLang="es-ES_tradnl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, h</a:t>
            </a:r>
          </a:p>
        </p:txBody>
      </p:sp>
      <p:sp>
        <p:nvSpPr>
          <p:cNvPr id="74757" name="Rectangle 15"/>
          <p:cNvSpPr>
            <a:spLocks noChangeArrowheads="1"/>
          </p:cNvSpPr>
          <p:nvPr/>
        </p:nvSpPr>
        <p:spPr bwMode="auto">
          <a:xfrm rot="16200000">
            <a:off x="1098805" y="3007320"/>
            <a:ext cx="1500411" cy="86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8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24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_tradnl" sz="56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Concentracióndel</a:t>
            </a:r>
            <a:r>
              <a:rPr kumimoji="0" lang="en-US" altLang="es-ES_tradnl" sz="56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metabolite M1 en </a:t>
            </a:r>
            <a:r>
              <a:rPr kumimoji="0" lang="en-US" altLang="es-ES_tradnl" sz="56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plas</a:t>
            </a:r>
            <a:r>
              <a:rPr lang="en-US" altLang="es-ES_tradnl" sz="563" b="1" dirty="0">
                <a:solidFill>
                  <a:prstClr val="black"/>
                </a:solidFill>
              </a:rPr>
              <a:t>ma</a:t>
            </a:r>
            <a:endParaRPr kumimoji="0" lang="en-US" altLang="es-ES_tradnl" sz="56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4489" name="TextBox 143"/>
          <p:cNvSpPr txBox="1">
            <a:spLocks noChangeArrowheads="1"/>
          </p:cNvSpPr>
          <p:nvPr/>
        </p:nvSpPr>
        <p:spPr bwMode="auto">
          <a:xfrm>
            <a:off x="2508596" y="1635017"/>
            <a:ext cx="331533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225"/>
              </a:spcBef>
              <a:spcAft>
                <a:spcPts val="225"/>
              </a:spcAft>
              <a:buFont typeface="Arial" charset="0"/>
              <a:buChar char="•"/>
              <a:defRPr sz="2100"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225"/>
              </a:spcBef>
              <a:spcAft>
                <a:spcPts val="225"/>
              </a:spcAft>
              <a:buFont typeface="Arial" charset="0"/>
              <a:buChar char="–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225"/>
              </a:spcBef>
              <a:spcAft>
                <a:spcPts val="225"/>
              </a:spcAft>
              <a:buFont typeface="Arial" charset="0"/>
              <a:buChar char="•"/>
              <a:defRPr sz="1500"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225"/>
              </a:spcBef>
              <a:spcAft>
                <a:spcPts val="225"/>
              </a:spcAft>
              <a:buFont typeface="Arial" charset="0"/>
              <a:buChar char="–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s-ES_tradnl" sz="1100" b="1" dirty="0" err="1">
                <a:solidFill>
                  <a:srgbClr val="002855"/>
                </a:solidFill>
              </a:rPr>
              <a:t>Estudio</a:t>
            </a:r>
            <a:r>
              <a:rPr lang="en-US" altLang="es-ES_tradnl" sz="1100" b="1" dirty="0">
                <a:solidFill>
                  <a:srgbClr val="002855"/>
                </a:solidFill>
              </a:rPr>
              <a:t> </a:t>
            </a:r>
            <a:r>
              <a:rPr kumimoji="0" lang="en-US" altLang="es-ES_tradnl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charset="0"/>
                <a:cs typeface="Arial" charset="0"/>
              </a:rPr>
              <a:t>farmacocinético</a:t>
            </a:r>
            <a:r>
              <a:rPr kumimoji="0" lang="en-US" altLang="es-ES_tradnl" sz="1100" b="1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charset="0"/>
                <a:cs typeface="Arial" charset="0"/>
              </a:rPr>
              <a:t> y </a:t>
            </a:r>
            <a:r>
              <a:rPr lang="en-US" altLang="es-ES_tradnl" sz="1100" b="1" dirty="0">
                <a:solidFill>
                  <a:srgbClr val="002855"/>
                </a:solidFill>
              </a:rPr>
              <a:t>de </a:t>
            </a:r>
            <a:r>
              <a:rPr kumimoji="0" lang="en-US" altLang="es-ES_tradnl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charset="0"/>
                <a:cs typeface="Arial" charset="0"/>
              </a:rPr>
              <a:t>bioequivalencia</a:t>
            </a:r>
            <a:r>
              <a:rPr kumimoji="0" lang="en-US" altLang="es-ES_tradnl" sz="1100" b="1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charset="0"/>
                <a:cs typeface="Arial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_tradnl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charset="0"/>
                <a:cs typeface="Arial" charset="0"/>
              </a:rPr>
              <a:t>Concentración</a:t>
            </a:r>
            <a:r>
              <a:rPr kumimoji="0" lang="en-US" altLang="es-ES_tradnl" sz="1100" b="1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s-ES_tradnl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charset="0"/>
                <a:cs typeface="Arial" charset="0"/>
              </a:rPr>
              <a:t>sérica</a:t>
            </a:r>
            <a:r>
              <a:rPr kumimoji="0" lang="en-US" altLang="es-ES_tradnl" sz="1100" b="1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charset="0"/>
                <a:cs typeface="Arial" charset="0"/>
              </a:rPr>
              <a:t> de </a:t>
            </a:r>
            <a:r>
              <a:rPr kumimoji="0" lang="en-US" altLang="es-ES_tradnl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charset="0"/>
                <a:cs typeface="Arial" charset="0"/>
              </a:rPr>
              <a:t>metabolito</a:t>
            </a:r>
            <a:r>
              <a:rPr kumimoji="0" lang="en-US" altLang="es-ES_tradnl" sz="1100" b="1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charset="0"/>
                <a:cs typeface="Arial" charset="0"/>
              </a:rPr>
              <a:t> M1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450" y="928804"/>
            <a:ext cx="2239152" cy="381759"/>
          </a:xfrm>
          <a:prstGeom prst="rect">
            <a:avLst/>
          </a:prstGeom>
        </p:spPr>
      </p:pic>
      <p:sp>
        <p:nvSpPr>
          <p:cNvPr id="144" name="Rectángulo: esquinas diagonales redondeadas 143">
            <a:extLst>
              <a:ext uri="{FF2B5EF4-FFF2-40B4-BE49-F238E27FC236}">
                <a16:creationId xmlns:a16="http://schemas.microsoft.com/office/drawing/2014/main" id="{B6529976-2E14-4A6A-98E1-239E960BBD2A}"/>
              </a:ext>
            </a:extLst>
          </p:cNvPr>
          <p:cNvSpPr/>
          <p:nvPr/>
        </p:nvSpPr>
        <p:spPr>
          <a:xfrm rot="10800000" flipV="1">
            <a:off x="-224704" y="-21495"/>
            <a:ext cx="9385638" cy="461783"/>
          </a:xfrm>
          <a:prstGeom prst="round2DiagRect">
            <a:avLst>
              <a:gd name="adj1" fmla="val 16667"/>
              <a:gd name="adj2" fmla="val 464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5" name="Rectangle 2">
            <a:extLst>
              <a:ext uri="{FF2B5EF4-FFF2-40B4-BE49-F238E27FC236}">
                <a16:creationId xmlns:a16="http://schemas.microsoft.com/office/drawing/2014/main" id="{1381854B-2B92-432D-9551-968EB2060C65}"/>
              </a:ext>
            </a:extLst>
          </p:cNvPr>
          <p:cNvSpPr txBox="1">
            <a:spLocks noChangeArrowheads="1"/>
          </p:cNvSpPr>
          <p:nvPr/>
        </p:nvSpPr>
        <p:spPr>
          <a:xfrm>
            <a:off x="215792" y="-70720"/>
            <a:ext cx="8712417" cy="551259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9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rk" panose="02000503020000020003" pitchFamily="50" charset="-18"/>
                <a:ea typeface="+mn-ea"/>
                <a:cs typeface="+mn-cs"/>
              </a:rPr>
              <a:t>Perfiles FC de  </a:t>
            </a:r>
            <a:r>
              <a:rPr kumimoji="0" lang="pt-BR" sz="195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rk" panose="02000503020000020003" pitchFamily="50" charset="-18"/>
                <a:ea typeface="+mn-ea"/>
                <a:cs typeface="+mn-cs"/>
              </a:rPr>
              <a:t>Iglar</a:t>
            </a:r>
            <a:r>
              <a:rPr kumimoji="0" lang="pt-BR" sz="19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rk" panose="02000503020000020003" pitchFamily="50" charset="-18"/>
                <a:ea typeface="+mn-ea"/>
                <a:cs typeface="+mn-cs"/>
              </a:rPr>
              <a:t> Sa vs. </a:t>
            </a:r>
            <a:r>
              <a:rPr kumimoji="0" lang="pt-BR" sz="195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rk" panose="02000503020000020003" pitchFamily="50" charset="-18"/>
                <a:ea typeface="+mn-ea"/>
                <a:cs typeface="+mn-cs"/>
              </a:rPr>
              <a:t>IGlar</a:t>
            </a:r>
            <a:r>
              <a:rPr kumimoji="0" lang="pt-BR" sz="19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rk" panose="02000503020000020003" pitchFamily="50" charset="-18"/>
                <a:ea typeface="+mn-ea"/>
                <a:cs typeface="+mn-cs"/>
              </a:rPr>
              <a:t> </a:t>
            </a:r>
            <a:r>
              <a:rPr kumimoji="0" lang="pt-BR" sz="195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rk" panose="02000503020000020003" pitchFamily="50" charset="-18"/>
                <a:ea typeface="+mn-ea"/>
                <a:cs typeface="+mn-cs"/>
              </a:rPr>
              <a:t>My</a:t>
            </a:r>
            <a:r>
              <a:rPr kumimoji="0" lang="pt-BR" sz="19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rk" panose="02000503020000020003" pitchFamily="50" charset="-18"/>
                <a:ea typeface="+mn-ea"/>
                <a:cs typeface="+mn-cs"/>
              </a:rPr>
              <a:t>*.  SEMGLEE</a:t>
            </a:r>
            <a:r>
              <a:rPr kumimoji="0" lang="pt-BR" sz="195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endParaRPr kumimoji="0" lang="pt-BR" sz="1950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tark" panose="02000503020000020003" pitchFamily="50" charset="-18"/>
              <a:ea typeface="+mn-ea"/>
              <a:cs typeface="+mn-cs"/>
            </a:endParaRPr>
          </a:p>
        </p:txBody>
      </p:sp>
      <p:sp>
        <p:nvSpPr>
          <p:cNvPr id="136" name="Text Box 60">
            <a:extLst>
              <a:ext uri="{FF2B5EF4-FFF2-40B4-BE49-F238E27FC236}">
                <a16:creationId xmlns:a16="http://schemas.microsoft.com/office/drawing/2014/main" id="{7897BDBE-935D-F6A1-E4D9-FDB290E01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670" y="4258144"/>
            <a:ext cx="43471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t>Heise</a:t>
            </a:r>
            <a:r>
              <a:rPr kumimoji="0" lang="es-ES_tradnl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t> T, Donnelly C, </a:t>
            </a:r>
            <a:r>
              <a:rPr kumimoji="0" lang="es-ES_tradnl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t>Barve</a:t>
            </a:r>
            <a:r>
              <a:rPr kumimoji="0" lang="es-ES_tradnl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t> A, Aubonnet P. </a:t>
            </a:r>
            <a:r>
              <a:rPr kumimoji="0" lang="es-ES_tradnl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t>Pharmacokinetic</a:t>
            </a:r>
            <a:r>
              <a:rPr kumimoji="0" lang="es-ES_tradnl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t> and </a:t>
            </a:r>
            <a:r>
              <a:rPr kumimoji="0" lang="es-ES_tradnl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t>pharmacodynamic</a:t>
            </a:r>
            <a:r>
              <a:rPr lang="es-ES_tradnl" sz="600" dirty="0">
                <a:solidFill>
                  <a:srgbClr val="000000"/>
                </a:solidFill>
                <a:latin typeface="Arial" panose="020B0604020202020204"/>
                <a:cs typeface="Arial" pitchFamily="34" charset="0"/>
              </a:rPr>
              <a:t> </a:t>
            </a:r>
            <a:r>
              <a:rPr kumimoji="0" lang="es-ES_tradnl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t>bioequivalence</a:t>
            </a:r>
            <a:r>
              <a:rPr kumimoji="0" lang="es-ES_tradnl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t> </a:t>
            </a:r>
            <a:r>
              <a:rPr kumimoji="0" lang="es-ES_tradnl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t>of</a:t>
            </a:r>
            <a:r>
              <a:rPr kumimoji="0" lang="es-ES_tradnl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t> </a:t>
            </a:r>
            <a:r>
              <a:rPr kumimoji="0" lang="es-ES_tradnl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t>proposed</a:t>
            </a:r>
            <a:r>
              <a:rPr kumimoji="0" lang="es-ES_tradnl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t> biosimilar MYL-1501D </a:t>
            </a:r>
            <a:r>
              <a:rPr kumimoji="0" lang="es-ES_tradnl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t>with</a:t>
            </a:r>
            <a:r>
              <a:rPr kumimoji="0" lang="es-ES_tradnl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t> US and </a:t>
            </a:r>
            <a:r>
              <a:rPr kumimoji="0" lang="es-ES_tradnl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t>European</a:t>
            </a:r>
            <a:r>
              <a:rPr kumimoji="0" lang="es-ES_tradnl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t> </a:t>
            </a:r>
            <a:r>
              <a:rPr kumimoji="0" lang="es-ES_tradnl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t>insulin</a:t>
            </a:r>
            <a:r>
              <a:rPr kumimoji="0" lang="es-ES_tradnl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t> glargine </a:t>
            </a:r>
            <a:r>
              <a:rPr kumimoji="0" lang="es-ES_tradnl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t>formulations</a:t>
            </a:r>
            <a:r>
              <a:rPr kumimoji="0" lang="es-ES_tradnl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t> in </a:t>
            </a:r>
            <a:r>
              <a:rPr kumimoji="0" lang="es-ES_tradnl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t>patients</a:t>
            </a:r>
            <a:r>
              <a:rPr kumimoji="0" lang="es-ES_tradnl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t> </a:t>
            </a:r>
            <a:r>
              <a:rPr kumimoji="0" lang="es-ES_tradnl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t>with</a:t>
            </a:r>
            <a:r>
              <a:rPr kumimoji="0" lang="es-ES_tradnl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t> </a:t>
            </a:r>
            <a:r>
              <a:rPr kumimoji="0" lang="es-ES_tradnl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t>type</a:t>
            </a:r>
            <a:r>
              <a:rPr kumimoji="0" lang="es-ES_tradnl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t> 1 diabetes mellitus. Diabetes </a:t>
            </a:r>
            <a:r>
              <a:rPr kumimoji="0" lang="es-ES_tradnl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t>Obes</a:t>
            </a:r>
            <a:r>
              <a:rPr kumimoji="0" lang="es-ES_tradnl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t> </a:t>
            </a:r>
            <a:r>
              <a:rPr kumimoji="0" lang="es-ES_tradnl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t>Metab</a:t>
            </a:r>
            <a:r>
              <a:rPr kumimoji="0" lang="es-ES_tradnl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t>. 2019;1–9. https://doi.org/10.1111/dom.13919</a:t>
            </a:r>
            <a:endParaRPr kumimoji="0" lang="es-ES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itchFamily="34" charset="0"/>
            </a:endParaRPr>
          </a:p>
        </p:txBody>
      </p:sp>
      <p:pic>
        <p:nvPicPr>
          <p:cNvPr id="137" name="Imagen 136" descr="Imagen que contiene instrumento, estacionaria&#10;&#10;Descripción generada automáticamente">
            <a:extLst>
              <a:ext uri="{FF2B5EF4-FFF2-40B4-BE49-F238E27FC236}">
                <a16:creationId xmlns:a16="http://schemas.microsoft.com/office/drawing/2014/main" id="{7B9C55E9-E333-4A93-AFF7-E0787D4A5D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14" t="40779" r="15461" b="44159"/>
          <a:stretch/>
        </p:blipFill>
        <p:spPr>
          <a:xfrm>
            <a:off x="4680476" y="943192"/>
            <a:ext cx="2128328" cy="30277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B4BB9AA-E60A-9CC2-CC25-8221E2BABB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2677" y="2200133"/>
            <a:ext cx="4347164" cy="176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20556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AutoShape 7"/>
          <p:cNvSpPr>
            <a:spLocks noChangeAspect="1" noChangeArrowheads="1"/>
          </p:cNvSpPr>
          <p:nvPr/>
        </p:nvSpPr>
        <p:spPr bwMode="auto">
          <a:xfrm>
            <a:off x="2382135" y="1961222"/>
            <a:ext cx="2147888" cy="121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8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24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altLang="es-ES_tradnl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4356" name="Rectangle 14"/>
          <p:cNvSpPr>
            <a:spLocks noChangeArrowheads="1"/>
          </p:cNvSpPr>
          <p:nvPr/>
        </p:nvSpPr>
        <p:spPr bwMode="auto">
          <a:xfrm>
            <a:off x="3966857" y="3990047"/>
            <a:ext cx="833562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225"/>
              </a:spcBef>
              <a:spcAft>
                <a:spcPts val="225"/>
              </a:spcAft>
              <a:buFont typeface="Arial" charset="0"/>
              <a:buChar char="•"/>
              <a:defRPr sz="2100"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225"/>
              </a:spcBef>
              <a:spcAft>
                <a:spcPts val="225"/>
              </a:spcAft>
              <a:buFont typeface="Arial" charset="0"/>
              <a:buChar char="–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225"/>
              </a:spcBef>
              <a:spcAft>
                <a:spcPts val="225"/>
              </a:spcAft>
              <a:buFont typeface="Arial" charset="0"/>
              <a:buChar char="•"/>
              <a:defRPr sz="1500"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225"/>
              </a:spcBef>
              <a:spcAft>
                <a:spcPts val="225"/>
              </a:spcAft>
              <a:buFont typeface="Arial" charset="0"/>
              <a:buChar char="–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_tradnl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Tiempo (horas)</a:t>
            </a:r>
          </a:p>
        </p:txBody>
      </p:sp>
      <p:sp>
        <p:nvSpPr>
          <p:cNvPr id="74757" name="Rectangle 15"/>
          <p:cNvSpPr>
            <a:spLocks noChangeArrowheads="1"/>
          </p:cNvSpPr>
          <p:nvPr/>
        </p:nvSpPr>
        <p:spPr bwMode="auto">
          <a:xfrm rot="16200000">
            <a:off x="1518130" y="2858647"/>
            <a:ext cx="1848263" cy="17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8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24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_tradnl" sz="56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Concentración media de insulina corregida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_tradnl" sz="56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en función de la concentración de péptido C </a:t>
            </a:r>
            <a:r>
              <a:rPr kumimoji="0" lang="en-US" altLang="es-ES_tradnl" sz="56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(pmol/l)</a:t>
            </a:r>
            <a:endParaRPr kumimoji="0" lang="en-US" altLang="es-ES_tradnl" sz="563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758" name="Line 16"/>
          <p:cNvSpPr>
            <a:spLocks noChangeShapeType="1"/>
          </p:cNvSpPr>
          <p:nvPr/>
        </p:nvSpPr>
        <p:spPr bwMode="auto">
          <a:xfrm flipH="1">
            <a:off x="2795283" y="3306628"/>
            <a:ext cx="35719" cy="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759" name="Line 17"/>
          <p:cNvSpPr>
            <a:spLocks noChangeShapeType="1"/>
          </p:cNvSpPr>
          <p:nvPr/>
        </p:nvSpPr>
        <p:spPr bwMode="auto">
          <a:xfrm flipH="1">
            <a:off x="2795283" y="2901815"/>
            <a:ext cx="35719" cy="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760" name="Line 18"/>
          <p:cNvSpPr>
            <a:spLocks noChangeShapeType="1"/>
          </p:cNvSpPr>
          <p:nvPr/>
        </p:nvSpPr>
        <p:spPr bwMode="auto">
          <a:xfrm flipH="1">
            <a:off x="2795283" y="2495813"/>
            <a:ext cx="35719" cy="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761" name="Line 19"/>
          <p:cNvSpPr>
            <a:spLocks noChangeShapeType="1"/>
          </p:cNvSpPr>
          <p:nvPr/>
        </p:nvSpPr>
        <p:spPr bwMode="auto">
          <a:xfrm flipH="1">
            <a:off x="2795283" y="2093381"/>
            <a:ext cx="35719" cy="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762" name="Line 20"/>
          <p:cNvSpPr>
            <a:spLocks noChangeShapeType="1"/>
          </p:cNvSpPr>
          <p:nvPr/>
        </p:nvSpPr>
        <p:spPr bwMode="auto">
          <a:xfrm flipV="1">
            <a:off x="2831001" y="2093381"/>
            <a:ext cx="0" cy="121324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84363" name="Rectangle 21"/>
          <p:cNvSpPr>
            <a:spLocks noChangeArrowheads="1"/>
          </p:cNvSpPr>
          <p:nvPr/>
        </p:nvSpPr>
        <p:spPr bwMode="auto">
          <a:xfrm>
            <a:off x="2626214" y="3237572"/>
            <a:ext cx="12824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225"/>
              </a:spcBef>
              <a:spcAft>
                <a:spcPts val="225"/>
              </a:spcAft>
              <a:buFont typeface="Arial" charset="0"/>
              <a:buChar char="•"/>
              <a:defRPr sz="2100"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225"/>
              </a:spcBef>
              <a:spcAft>
                <a:spcPts val="225"/>
              </a:spcAft>
              <a:buFont typeface="Arial" charset="0"/>
              <a:buChar char="–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225"/>
              </a:spcBef>
              <a:spcAft>
                <a:spcPts val="225"/>
              </a:spcAft>
              <a:buFont typeface="Arial" charset="0"/>
              <a:buChar char="•"/>
              <a:defRPr sz="1500"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225"/>
              </a:spcBef>
              <a:spcAft>
                <a:spcPts val="225"/>
              </a:spcAft>
              <a:buFont typeface="Arial" charset="0"/>
              <a:buChar char="–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_tradnl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50</a:t>
            </a:r>
          </a:p>
        </p:txBody>
      </p:sp>
      <p:sp>
        <p:nvSpPr>
          <p:cNvPr id="484364" name="Rectangle 22"/>
          <p:cNvSpPr>
            <a:spLocks noChangeArrowheads="1"/>
          </p:cNvSpPr>
          <p:nvPr/>
        </p:nvSpPr>
        <p:spPr bwMode="auto">
          <a:xfrm>
            <a:off x="2594066" y="2829188"/>
            <a:ext cx="19236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225"/>
              </a:spcBef>
              <a:spcAft>
                <a:spcPts val="225"/>
              </a:spcAft>
              <a:buFont typeface="Arial" charset="0"/>
              <a:buChar char="•"/>
              <a:defRPr sz="2100"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225"/>
              </a:spcBef>
              <a:spcAft>
                <a:spcPts val="225"/>
              </a:spcAft>
              <a:buFont typeface="Arial" charset="0"/>
              <a:buChar char="–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225"/>
              </a:spcBef>
              <a:spcAft>
                <a:spcPts val="225"/>
              </a:spcAft>
              <a:buFont typeface="Arial" charset="0"/>
              <a:buChar char="•"/>
              <a:defRPr sz="1500"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225"/>
              </a:spcBef>
              <a:spcAft>
                <a:spcPts val="225"/>
              </a:spcAft>
              <a:buFont typeface="Arial" charset="0"/>
              <a:buChar char="–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_tradnl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100</a:t>
            </a:r>
          </a:p>
        </p:txBody>
      </p:sp>
      <p:sp>
        <p:nvSpPr>
          <p:cNvPr id="484365" name="Rectangle 23"/>
          <p:cNvSpPr>
            <a:spLocks noChangeArrowheads="1"/>
          </p:cNvSpPr>
          <p:nvPr/>
        </p:nvSpPr>
        <p:spPr bwMode="auto">
          <a:xfrm>
            <a:off x="2594066" y="2423185"/>
            <a:ext cx="19236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225"/>
              </a:spcBef>
              <a:spcAft>
                <a:spcPts val="225"/>
              </a:spcAft>
              <a:buFont typeface="Arial" charset="0"/>
              <a:buChar char="•"/>
              <a:defRPr sz="2100"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225"/>
              </a:spcBef>
              <a:spcAft>
                <a:spcPts val="225"/>
              </a:spcAft>
              <a:buFont typeface="Arial" charset="0"/>
              <a:buChar char="–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225"/>
              </a:spcBef>
              <a:spcAft>
                <a:spcPts val="225"/>
              </a:spcAft>
              <a:buFont typeface="Arial" charset="0"/>
              <a:buChar char="•"/>
              <a:defRPr sz="1500"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225"/>
              </a:spcBef>
              <a:spcAft>
                <a:spcPts val="225"/>
              </a:spcAft>
              <a:buFont typeface="Arial" charset="0"/>
              <a:buChar char="–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_tradnl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150</a:t>
            </a:r>
          </a:p>
        </p:txBody>
      </p:sp>
      <p:sp>
        <p:nvSpPr>
          <p:cNvPr id="484366" name="Rectangle 24"/>
          <p:cNvSpPr>
            <a:spLocks noChangeArrowheads="1"/>
          </p:cNvSpPr>
          <p:nvPr/>
        </p:nvSpPr>
        <p:spPr bwMode="auto">
          <a:xfrm>
            <a:off x="2594066" y="2029088"/>
            <a:ext cx="19236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225"/>
              </a:spcBef>
              <a:spcAft>
                <a:spcPts val="225"/>
              </a:spcAft>
              <a:buFont typeface="Arial" charset="0"/>
              <a:buChar char="•"/>
              <a:defRPr sz="2100"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225"/>
              </a:spcBef>
              <a:spcAft>
                <a:spcPts val="225"/>
              </a:spcAft>
              <a:buFont typeface="Arial" charset="0"/>
              <a:buChar char="–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225"/>
              </a:spcBef>
              <a:spcAft>
                <a:spcPts val="225"/>
              </a:spcAft>
              <a:buFont typeface="Arial" charset="0"/>
              <a:buChar char="•"/>
              <a:defRPr sz="1500"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225"/>
              </a:spcBef>
              <a:spcAft>
                <a:spcPts val="225"/>
              </a:spcAft>
              <a:buFont typeface="Arial" charset="0"/>
              <a:buChar char="–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_tradnl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200</a:t>
            </a:r>
          </a:p>
        </p:txBody>
      </p:sp>
      <p:sp>
        <p:nvSpPr>
          <p:cNvPr id="74767" name="Freeform 25"/>
          <p:cNvSpPr>
            <a:spLocks/>
          </p:cNvSpPr>
          <p:nvPr/>
        </p:nvSpPr>
        <p:spPr bwMode="auto">
          <a:xfrm>
            <a:off x="2831001" y="2032659"/>
            <a:ext cx="3019425" cy="1658541"/>
          </a:xfrm>
          <a:custGeom>
            <a:avLst/>
            <a:gdLst>
              <a:gd name="T0" fmla="*/ 0 w 5000"/>
              <a:gd name="T1" fmla="*/ 0 h 2748"/>
              <a:gd name="T2" fmla="*/ 0 w 5000"/>
              <a:gd name="T3" fmla="*/ 2147483647 h 2748"/>
              <a:gd name="T4" fmla="*/ 2147483647 w 5000"/>
              <a:gd name="T5" fmla="*/ 2147483647 h 27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000" h="2748">
                <a:moveTo>
                  <a:pt x="0" y="0"/>
                </a:moveTo>
                <a:lnTo>
                  <a:pt x="0" y="2748"/>
                </a:lnTo>
                <a:lnTo>
                  <a:pt x="5000" y="2748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768" name="Line 26"/>
          <p:cNvSpPr>
            <a:spLocks noChangeShapeType="1"/>
          </p:cNvSpPr>
          <p:nvPr/>
        </p:nvSpPr>
        <p:spPr bwMode="auto">
          <a:xfrm>
            <a:off x="2942920" y="3691200"/>
            <a:ext cx="0" cy="3333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769" name="Line 27"/>
          <p:cNvSpPr>
            <a:spLocks noChangeShapeType="1"/>
          </p:cNvSpPr>
          <p:nvPr/>
        </p:nvSpPr>
        <p:spPr bwMode="auto">
          <a:xfrm>
            <a:off x="3641816" y="3691200"/>
            <a:ext cx="0" cy="3333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770" name="Line 28"/>
          <p:cNvSpPr>
            <a:spLocks noChangeShapeType="1"/>
          </p:cNvSpPr>
          <p:nvPr/>
        </p:nvSpPr>
        <p:spPr bwMode="auto">
          <a:xfrm>
            <a:off x="4339523" y="3691200"/>
            <a:ext cx="0" cy="3333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771" name="Line 29"/>
          <p:cNvSpPr>
            <a:spLocks noChangeShapeType="1"/>
          </p:cNvSpPr>
          <p:nvPr/>
        </p:nvSpPr>
        <p:spPr bwMode="auto">
          <a:xfrm>
            <a:off x="5038420" y="3691200"/>
            <a:ext cx="0" cy="3333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772" name="Line 30"/>
          <p:cNvSpPr>
            <a:spLocks noChangeShapeType="1"/>
          </p:cNvSpPr>
          <p:nvPr/>
        </p:nvSpPr>
        <p:spPr bwMode="auto">
          <a:xfrm>
            <a:off x="5737316" y="3691200"/>
            <a:ext cx="0" cy="3333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773" name="Line 31"/>
          <p:cNvSpPr>
            <a:spLocks noChangeShapeType="1"/>
          </p:cNvSpPr>
          <p:nvPr/>
        </p:nvSpPr>
        <p:spPr bwMode="auto">
          <a:xfrm>
            <a:off x="2942920" y="3691200"/>
            <a:ext cx="2794397" cy="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84374" name="Rectangle 32"/>
          <p:cNvSpPr>
            <a:spLocks noChangeArrowheads="1"/>
          </p:cNvSpPr>
          <p:nvPr/>
        </p:nvSpPr>
        <p:spPr bwMode="auto">
          <a:xfrm>
            <a:off x="2909582" y="3782878"/>
            <a:ext cx="6412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225"/>
              </a:spcBef>
              <a:spcAft>
                <a:spcPts val="225"/>
              </a:spcAft>
              <a:buFont typeface="Arial" charset="0"/>
              <a:buChar char="•"/>
              <a:defRPr sz="2100"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225"/>
              </a:spcBef>
              <a:spcAft>
                <a:spcPts val="225"/>
              </a:spcAft>
              <a:buFont typeface="Arial" charset="0"/>
              <a:buChar char="–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225"/>
              </a:spcBef>
              <a:spcAft>
                <a:spcPts val="225"/>
              </a:spcAft>
              <a:buFont typeface="Arial" charset="0"/>
              <a:buChar char="•"/>
              <a:defRPr sz="1500"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225"/>
              </a:spcBef>
              <a:spcAft>
                <a:spcPts val="225"/>
              </a:spcAft>
              <a:buFont typeface="Arial" charset="0"/>
              <a:buChar char="–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_tradnl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0</a:t>
            </a:r>
          </a:p>
        </p:txBody>
      </p:sp>
      <p:sp>
        <p:nvSpPr>
          <p:cNvPr id="484375" name="Rectangle 33"/>
          <p:cNvSpPr>
            <a:spLocks noChangeArrowheads="1"/>
          </p:cNvSpPr>
          <p:nvPr/>
        </p:nvSpPr>
        <p:spPr bwMode="auto">
          <a:xfrm>
            <a:off x="3609670" y="3782878"/>
            <a:ext cx="6412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225"/>
              </a:spcBef>
              <a:spcAft>
                <a:spcPts val="225"/>
              </a:spcAft>
              <a:buFont typeface="Arial" charset="0"/>
              <a:buChar char="•"/>
              <a:defRPr sz="2100"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225"/>
              </a:spcBef>
              <a:spcAft>
                <a:spcPts val="225"/>
              </a:spcAft>
              <a:buFont typeface="Arial" charset="0"/>
              <a:buChar char="–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225"/>
              </a:spcBef>
              <a:spcAft>
                <a:spcPts val="225"/>
              </a:spcAft>
              <a:buFont typeface="Arial" charset="0"/>
              <a:buChar char="•"/>
              <a:defRPr sz="1500"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225"/>
              </a:spcBef>
              <a:spcAft>
                <a:spcPts val="225"/>
              </a:spcAft>
              <a:buFont typeface="Arial" charset="0"/>
              <a:buChar char="–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_tradnl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6</a:t>
            </a:r>
          </a:p>
        </p:txBody>
      </p:sp>
      <p:sp>
        <p:nvSpPr>
          <p:cNvPr id="484376" name="Rectangle 34"/>
          <p:cNvSpPr>
            <a:spLocks noChangeArrowheads="1"/>
          </p:cNvSpPr>
          <p:nvPr/>
        </p:nvSpPr>
        <p:spPr bwMode="auto">
          <a:xfrm>
            <a:off x="4277610" y="3782878"/>
            <a:ext cx="12824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225"/>
              </a:spcBef>
              <a:spcAft>
                <a:spcPts val="225"/>
              </a:spcAft>
              <a:buFont typeface="Arial" charset="0"/>
              <a:buChar char="•"/>
              <a:defRPr sz="2100"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225"/>
              </a:spcBef>
              <a:spcAft>
                <a:spcPts val="225"/>
              </a:spcAft>
              <a:buFont typeface="Arial" charset="0"/>
              <a:buChar char="–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225"/>
              </a:spcBef>
              <a:spcAft>
                <a:spcPts val="225"/>
              </a:spcAft>
              <a:buFont typeface="Arial" charset="0"/>
              <a:buChar char="•"/>
              <a:defRPr sz="1500"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225"/>
              </a:spcBef>
              <a:spcAft>
                <a:spcPts val="225"/>
              </a:spcAft>
              <a:buFont typeface="Arial" charset="0"/>
              <a:buChar char="–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_tradnl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12</a:t>
            </a:r>
          </a:p>
        </p:txBody>
      </p:sp>
      <p:sp>
        <p:nvSpPr>
          <p:cNvPr id="484377" name="Rectangle 35"/>
          <p:cNvSpPr>
            <a:spLocks noChangeArrowheads="1"/>
          </p:cNvSpPr>
          <p:nvPr/>
        </p:nvSpPr>
        <p:spPr bwMode="auto">
          <a:xfrm>
            <a:off x="4978889" y="3782878"/>
            <a:ext cx="12824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225"/>
              </a:spcBef>
              <a:spcAft>
                <a:spcPts val="225"/>
              </a:spcAft>
              <a:buFont typeface="Arial" charset="0"/>
              <a:buChar char="•"/>
              <a:defRPr sz="2100"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225"/>
              </a:spcBef>
              <a:spcAft>
                <a:spcPts val="225"/>
              </a:spcAft>
              <a:buFont typeface="Arial" charset="0"/>
              <a:buChar char="–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225"/>
              </a:spcBef>
              <a:spcAft>
                <a:spcPts val="225"/>
              </a:spcAft>
              <a:buFont typeface="Arial" charset="0"/>
              <a:buChar char="•"/>
              <a:defRPr sz="1500"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225"/>
              </a:spcBef>
              <a:spcAft>
                <a:spcPts val="225"/>
              </a:spcAft>
              <a:buFont typeface="Arial" charset="0"/>
              <a:buChar char="–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_tradnl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18</a:t>
            </a:r>
          </a:p>
        </p:txBody>
      </p:sp>
      <p:sp>
        <p:nvSpPr>
          <p:cNvPr id="484378" name="Rectangle 36"/>
          <p:cNvSpPr>
            <a:spLocks noChangeArrowheads="1"/>
          </p:cNvSpPr>
          <p:nvPr/>
        </p:nvSpPr>
        <p:spPr bwMode="auto">
          <a:xfrm>
            <a:off x="5674214" y="3782878"/>
            <a:ext cx="12824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225"/>
              </a:spcBef>
              <a:spcAft>
                <a:spcPts val="225"/>
              </a:spcAft>
              <a:buFont typeface="Arial" charset="0"/>
              <a:buChar char="•"/>
              <a:defRPr sz="2100"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225"/>
              </a:spcBef>
              <a:spcAft>
                <a:spcPts val="225"/>
              </a:spcAft>
              <a:buFont typeface="Arial" charset="0"/>
              <a:buChar char="–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225"/>
              </a:spcBef>
              <a:spcAft>
                <a:spcPts val="225"/>
              </a:spcAft>
              <a:buFont typeface="Arial" charset="0"/>
              <a:buChar char="•"/>
              <a:defRPr sz="1500"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225"/>
              </a:spcBef>
              <a:spcAft>
                <a:spcPts val="225"/>
              </a:spcAft>
              <a:buFont typeface="Arial" charset="0"/>
              <a:buChar char="–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_tradnl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24</a:t>
            </a:r>
          </a:p>
        </p:txBody>
      </p:sp>
      <p:sp>
        <p:nvSpPr>
          <p:cNvPr id="74779" name="Line 37"/>
          <p:cNvSpPr>
            <a:spLocks noChangeShapeType="1"/>
          </p:cNvSpPr>
          <p:nvPr/>
        </p:nvSpPr>
        <p:spPr bwMode="auto">
          <a:xfrm>
            <a:off x="2942920" y="3691200"/>
            <a:ext cx="0" cy="16669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780" name="Line 38"/>
          <p:cNvSpPr>
            <a:spLocks noChangeShapeType="1"/>
          </p:cNvSpPr>
          <p:nvPr/>
        </p:nvSpPr>
        <p:spPr bwMode="auto">
          <a:xfrm>
            <a:off x="3291773" y="3691200"/>
            <a:ext cx="0" cy="16669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781" name="Line 39"/>
          <p:cNvSpPr>
            <a:spLocks noChangeShapeType="1"/>
          </p:cNvSpPr>
          <p:nvPr/>
        </p:nvSpPr>
        <p:spPr bwMode="auto">
          <a:xfrm>
            <a:off x="3641816" y="3691200"/>
            <a:ext cx="0" cy="16669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782" name="Line 40"/>
          <p:cNvSpPr>
            <a:spLocks noChangeShapeType="1"/>
          </p:cNvSpPr>
          <p:nvPr/>
        </p:nvSpPr>
        <p:spPr bwMode="auto">
          <a:xfrm>
            <a:off x="3990670" y="3691200"/>
            <a:ext cx="0" cy="16669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783" name="Line 41"/>
          <p:cNvSpPr>
            <a:spLocks noChangeShapeType="1"/>
          </p:cNvSpPr>
          <p:nvPr/>
        </p:nvSpPr>
        <p:spPr bwMode="auto">
          <a:xfrm>
            <a:off x="4339523" y="3691200"/>
            <a:ext cx="0" cy="16669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784" name="Line 42"/>
          <p:cNvSpPr>
            <a:spLocks noChangeShapeType="1"/>
          </p:cNvSpPr>
          <p:nvPr/>
        </p:nvSpPr>
        <p:spPr bwMode="auto">
          <a:xfrm>
            <a:off x="4689566" y="3691200"/>
            <a:ext cx="0" cy="16669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785" name="Line 43"/>
          <p:cNvSpPr>
            <a:spLocks noChangeShapeType="1"/>
          </p:cNvSpPr>
          <p:nvPr/>
        </p:nvSpPr>
        <p:spPr bwMode="auto">
          <a:xfrm>
            <a:off x="5038420" y="3691200"/>
            <a:ext cx="0" cy="16669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786" name="Line 44"/>
          <p:cNvSpPr>
            <a:spLocks noChangeShapeType="1"/>
          </p:cNvSpPr>
          <p:nvPr/>
        </p:nvSpPr>
        <p:spPr bwMode="auto">
          <a:xfrm>
            <a:off x="5388464" y="3691200"/>
            <a:ext cx="0" cy="16669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787" name="Line 45"/>
          <p:cNvSpPr>
            <a:spLocks noChangeShapeType="1"/>
          </p:cNvSpPr>
          <p:nvPr/>
        </p:nvSpPr>
        <p:spPr bwMode="auto">
          <a:xfrm>
            <a:off x="5737316" y="3691200"/>
            <a:ext cx="0" cy="16669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788" name="Line 46"/>
          <p:cNvSpPr>
            <a:spLocks noChangeShapeType="1"/>
          </p:cNvSpPr>
          <p:nvPr/>
        </p:nvSpPr>
        <p:spPr bwMode="auto">
          <a:xfrm>
            <a:off x="2942920" y="3691200"/>
            <a:ext cx="2794397" cy="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789" name="Rectangle 47"/>
          <p:cNvSpPr>
            <a:spLocks noChangeArrowheads="1"/>
          </p:cNvSpPr>
          <p:nvPr/>
        </p:nvSpPr>
        <p:spPr bwMode="auto">
          <a:xfrm>
            <a:off x="2978639" y="3314963"/>
            <a:ext cx="44053" cy="40481"/>
          </a:xfrm>
          <a:prstGeom prst="rect">
            <a:avLst/>
          </a:prstGeom>
          <a:solidFill>
            <a:srgbClr val="0080FF"/>
          </a:solidFill>
          <a:ln w="0">
            <a:solidFill>
              <a:srgbClr val="0080F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8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24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altLang="es-ES_tradnl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790" name="Rectangle 48"/>
          <p:cNvSpPr>
            <a:spLocks noChangeArrowheads="1"/>
          </p:cNvSpPr>
          <p:nvPr/>
        </p:nvSpPr>
        <p:spPr bwMode="auto">
          <a:xfrm>
            <a:off x="3153660" y="3123272"/>
            <a:ext cx="44054" cy="41672"/>
          </a:xfrm>
          <a:prstGeom prst="rect">
            <a:avLst/>
          </a:prstGeom>
          <a:solidFill>
            <a:srgbClr val="0080FF"/>
          </a:solidFill>
          <a:ln w="0">
            <a:solidFill>
              <a:srgbClr val="0080F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8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24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altLang="es-ES_tradnl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791" name="Rectangle 49"/>
          <p:cNvSpPr>
            <a:spLocks noChangeArrowheads="1"/>
          </p:cNvSpPr>
          <p:nvPr/>
        </p:nvSpPr>
        <p:spPr bwMode="auto">
          <a:xfrm>
            <a:off x="3270341" y="3073266"/>
            <a:ext cx="42863" cy="41672"/>
          </a:xfrm>
          <a:prstGeom prst="rect">
            <a:avLst/>
          </a:prstGeom>
          <a:solidFill>
            <a:srgbClr val="0080FF"/>
          </a:solidFill>
          <a:ln w="0">
            <a:solidFill>
              <a:srgbClr val="0080F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8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24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altLang="es-ES_tradnl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792" name="Rectangle 50"/>
          <p:cNvSpPr>
            <a:spLocks noChangeArrowheads="1"/>
          </p:cNvSpPr>
          <p:nvPr/>
        </p:nvSpPr>
        <p:spPr bwMode="auto">
          <a:xfrm>
            <a:off x="3387022" y="3039928"/>
            <a:ext cx="44054" cy="41672"/>
          </a:xfrm>
          <a:prstGeom prst="rect">
            <a:avLst/>
          </a:prstGeom>
          <a:solidFill>
            <a:srgbClr val="0080FF"/>
          </a:solidFill>
          <a:ln w="0">
            <a:solidFill>
              <a:srgbClr val="0080F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8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24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altLang="es-ES_tradnl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793" name="Rectangle 51"/>
          <p:cNvSpPr>
            <a:spLocks noChangeArrowheads="1"/>
          </p:cNvSpPr>
          <p:nvPr/>
        </p:nvSpPr>
        <p:spPr bwMode="auto">
          <a:xfrm>
            <a:off x="3620385" y="2975635"/>
            <a:ext cx="44054" cy="40481"/>
          </a:xfrm>
          <a:prstGeom prst="rect">
            <a:avLst/>
          </a:prstGeom>
          <a:solidFill>
            <a:srgbClr val="0080FF"/>
          </a:solidFill>
          <a:ln w="0">
            <a:solidFill>
              <a:srgbClr val="0080F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8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24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altLang="es-ES_tradnl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794" name="Rectangle 52"/>
          <p:cNvSpPr>
            <a:spLocks noChangeArrowheads="1"/>
          </p:cNvSpPr>
          <p:nvPr/>
        </p:nvSpPr>
        <p:spPr bwMode="auto">
          <a:xfrm>
            <a:off x="3969239" y="2875622"/>
            <a:ext cx="44053" cy="40481"/>
          </a:xfrm>
          <a:prstGeom prst="rect">
            <a:avLst/>
          </a:prstGeom>
          <a:solidFill>
            <a:srgbClr val="0080FF"/>
          </a:solidFill>
          <a:ln w="0">
            <a:solidFill>
              <a:srgbClr val="0080F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8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24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altLang="es-ES_tradnl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795" name="Rectangle 53"/>
          <p:cNvSpPr>
            <a:spLocks noChangeArrowheads="1"/>
          </p:cNvSpPr>
          <p:nvPr/>
        </p:nvSpPr>
        <p:spPr bwMode="auto">
          <a:xfrm>
            <a:off x="4318092" y="2780372"/>
            <a:ext cx="41672" cy="41672"/>
          </a:xfrm>
          <a:prstGeom prst="rect">
            <a:avLst/>
          </a:prstGeom>
          <a:solidFill>
            <a:srgbClr val="0080FF"/>
          </a:solidFill>
          <a:ln w="0">
            <a:solidFill>
              <a:srgbClr val="0080F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8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24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altLang="es-ES_tradnl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796" name="Rectangle 54"/>
          <p:cNvSpPr>
            <a:spLocks noChangeArrowheads="1"/>
          </p:cNvSpPr>
          <p:nvPr/>
        </p:nvSpPr>
        <p:spPr bwMode="auto">
          <a:xfrm>
            <a:off x="4668136" y="2814901"/>
            <a:ext cx="41672" cy="40481"/>
          </a:xfrm>
          <a:prstGeom prst="rect">
            <a:avLst/>
          </a:prstGeom>
          <a:solidFill>
            <a:srgbClr val="0080FF"/>
          </a:solidFill>
          <a:ln w="0">
            <a:solidFill>
              <a:srgbClr val="0080F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8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24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altLang="es-ES_tradnl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797" name="Rectangle 55"/>
          <p:cNvSpPr>
            <a:spLocks noChangeArrowheads="1"/>
          </p:cNvSpPr>
          <p:nvPr/>
        </p:nvSpPr>
        <p:spPr bwMode="auto">
          <a:xfrm>
            <a:off x="5018179" y="2936344"/>
            <a:ext cx="41672" cy="42863"/>
          </a:xfrm>
          <a:prstGeom prst="rect">
            <a:avLst/>
          </a:prstGeom>
          <a:solidFill>
            <a:srgbClr val="0080FF"/>
          </a:solidFill>
          <a:ln w="0">
            <a:solidFill>
              <a:srgbClr val="0080F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8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24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altLang="es-ES_tradnl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798" name="Rectangle 56"/>
          <p:cNvSpPr>
            <a:spLocks noChangeArrowheads="1"/>
          </p:cNvSpPr>
          <p:nvPr/>
        </p:nvSpPr>
        <p:spPr bwMode="auto">
          <a:xfrm>
            <a:off x="5368223" y="3078028"/>
            <a:ext cx="41672" cy="40481"/>
          </a:xfrm>
          <a:prstGeom prst="rect">
            <a:avLst/>
          </a:prstGeom>
          <a:solidFill>
            <a:srgbClr val="0080FF"/>
          </a:solidFill>
          <a:ln w="0">
            <a:solidFill>
              <a:srgbClr val="0080F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8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24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altLang="es-ES_tradnl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799" name="Rectangle 57"/>
          <p:cNvSpPr>
            <a:spLocks noChangeArrowheads="1"/>
          </p:cNvSpPr>
          <p:nvPr/>
        </p:nvSpPr>
        <p:spPr bwMode="auto">
          <a:xfrm>
            <a:off x="5717076" y="3208997"/>
            <a:ext cx="41672" cy="41672"/>
          </a:xfrm>
          <a:prstGeom prst="rect">
            <a:avLst/>
          </a:prstGeom>
          <a:solidFill>
            <a:srgbClr val="0080FF"/>
          </a:solidFill>
          <a:ln w="0">
            <a:solidFill>
              <a:srgbClr val="0080F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8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24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altLang="es-ES_tradnl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800" name="Freeform 58"/>
          <p:cNvSpPr>
            <a:spLocks/>
          </p:cNvSpPr>
          <p:nvPr/>
        </p:nvSpPr>
        <p:spPr bwMode="auto">
          <a:xfrm>
            <a:off x="3000070" y="2800613"/>
            <a:ext cx="2737247" cy="534590"/>
          </a:xfrm>
          <a:custGeom>
            <a:avLst/>
            <a:gdLst>
              <a:gd name="T0" fmla="*/ 0 w 4533"/>
              <a:gd name="T1" fmla="*/ 2147483647 h 884"/>
              <a:gd name="T2" fmla="*/ 0 w 4533"/>
              <a:gd name="T3" fmla="*/ 2147483647 h 884"/>
              <a:gd name="T4" fmla="*/ 0 w 4533"/>
              <a:gd name="T5" fmla="*/ 2147483647 h 884"/>
              <a:gd name="T6" fmla="*/ 0 w 4533"/>
              <a:gd name="T7" fmla="*/ 2147483647 h 884"/>
              <a:gd name="T8" fmla="*/ 0 w 4533"/>
              <a:gd name="T9" fmla="*/ 2147483647 h 884"/>
              <a:gd name="T10" fmla="*/ 0 w 4533"/>
              <a:gd name="T11" fmla="*/ 2147483647 h 884"/>
              <a:gd name="T12" fmla="*/ 0 w 4533"/>
              <a:gd name="T13" fmla="*/ 0 h 884"/>
              <a:gd name="T14" fmla="*/ 0 w 4533"/>
              <a:gd name="T15" fmla="*/ 2147483647 h 884"/>
              <a:gd name="T16" fmla="*/ 0 w 4533"/>
              <a:gd name="T17" fmla="*/ 2147483647 h 884"/>
              <a:gd name="T18" fmla="*/ 0 w 4533"/>
              <a:gd name="T19" fmla="*/ 2147483647 h 884"/>
              <a:gd name="T20" fmla="*/ 0 w 4533"/>
              <a:gd name="T21" fmla="*/ 2147483647 h 88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533" h="884">
                <a:moveTo>
                  <a:pt x="0" y="884"/>
                </a:moveTo>
                <a:lnTo>
                  <a:pt x="289" y="569"/>
                </a:lnTo>
                <a:lnTo>
                  <a:pt x="481" y="484"/>
                </a:lnTo>
                <a:lnTo>
                  <a:pt x="675" y="429"/>
                </a:lnTo>
                <a:lnTo>
                  <a:pt x="1061" y="322"/>
                </a:lnTo>
                <a:lnTo>
                  <a:pt x="1639" y="156"/>
                </a:lnTo>
                <a:lnTo>
                  <a:pt x="2217" y="0"/>
                </a:lnTo>
                <a:lnTo>
                  <a:pt x="2797" y="56"/>
                </a:lnTo>
                <a:lnTo>
                  <a:pt x="3375" y="259"/>
                </a:lnTo>
                <a:lnTo>
                  <a:pt x="3955" y="493"/>
                </a:lnTo>
                <a:lnTo>
                  <a:pt x="4533" y="710"/>
                </a:lnTo>
              </a:path>
            </a:pathLst>
          </a:custGeom>
          <a:noFill/>
          <a:ln w="7938">
            <a:solidFill>
              <a:srgbClr val="008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01" name="Line 59"/>
          <p:cNvSpPr>
            <a:spLocks noChangeShapeType="1"/>
          </p:cNvSpPr>
          <p:nvPr/>
        </p:nvSpPr>
        <p:spPr bwMode="auto">
          <a:xfrm flipV="1">
            <a:off x="3000070" y="3099460"/>
            <a:ext cx="0" cy="470297"/>
          </a:xfrm>
          <a:prstGeom prst="line">
            <a:avLst/>
          </a:prstGeom>
          <a:noFill/>
          <a:ln w="7938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02" name="Line 60"/>
          <p:cNvSpPr>
            <a:spLocks noChangeShapeType="1"/>
          </p:cNvSpPr>
          <p:nvPr/>
        </p:nvSpPr>
        <p:spPr bwMode="auto">
          <a:xfrm flipV="1">
            <a:off x="3175091" y="2914913"/>
            <a:ext cx="0" cy="458390"/>
          </a:xfrm>
          <a:prstGeom prst="line">
            <a:avLst/>
          </a:prstGeom>
          <a:noFill/>
          <a:ln w="7938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03" name="Line 61"/>
          <p:cNvSpPr>
            <a:spLocks noChangeShapeType="1"/>
          </p:cNvSpPr>
          <p:nvPr/>
        </p:nvSpPr>
        <p:spPr bwMode="auto">
          <a:xfrm flipV="1">
            <a:off x="3291773" y="2869669"/>
            <a:ext cx="0" cy="446484"/>
          </a:xfrm>
          <a:prstGeom prst="line">
            <a:avLst/>
          </a:prstGeom>
          <a:noFill/>
          <a:ln w="7938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04" name="Line 62"/>
          <p:cNvSpPr>
            <a:spLocks noChangeShapeType="1"/>
          </p:cNvSpPr>
          <p:nvPr/>
        </p:nvSpPr>
        <p:spPr bwMode="auto">
          <a:xfrm flipV="1">
            <a:off x="3408454" y="2831569"/>
            <a:ext cx="0" cy="458390"/>
          </a:xfrm>
          <a:prstGeom prst="line">
            <a:avLst/>
          </a:prstGeom>
          <a:noFill/>
          <a:ln w="7938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05" name="Line 63"/>
          <p:cNvSpPr>
            <a:spLocks noChangeShapeType="1"/>
          </p:cNvSpPr>
          <p:nvPr/>
        </p:nvSpPr>
        <p:spPr bwMode="auto">
          <a:xfrm flipV="1">
            <a:off x="3641816" y="2724413"/>
            <a:ext cx="0" cy="544115"/>
          </a:xfrm>
          <a:prstGeom prst="line">
            <a:avLst/>
          </a:prstGeom>
          <a:noFill/>
          <a:ln w="7938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06" name="Line 64"/>
          <p:cNvSpPr>
            <a:spLocks noChangeShapeType="1"/>
          </p:cNvSpPr>
          <p:nvPr/>
        </p:nvSpPr>
        <p:spPr bwMode="auto">
          <a:xfrm flipV="1">
            <a:off x="3990670" y="2587491"/>
            <a:ext cx="0" cy="616744"/>
          </a:xfrm>
          <a:prstGeom prst="line">
            <a:avLst/>
          </a:prstGeom>
          <a:noFill/>
          <a:ln w="7938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07" name="Line 65"/>
          <p:cNvSpPr>
            <a:spLocks noChangeShapeType="1"/>
          </p:cNvSpPr>
          <p:nvPr/>
        </p:nvSpPr>
        <p:spPr bwMode="auto">
          <a:xfrm flipV="1">
            <a:off x="4339523" y="2450569"/>
            <a:ext cx="0" cy="703659"/>
          </a:xfrm>
          <a:prstGeom prst="line">
            <a:avLst/>
          </a:prstGeom>
          <a:noFill/>
          <a:ln w="7938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08" name="Line 66"/>
          <p:cNvSpPr>
            <a:spLocks noChangeShapeType="1"/>
          </p:cNvSpPr>
          <p:nvPr/>
        </p:nvSpPr>
        <p:spPr bwMode="auto">
          <a:xfrm flipV="1">
            <a:off x="4689566" y="2508909"/>
            <a:ext cx="0" cy="653654"/>
          </a:xfrm>
          <a:prstGeom prst="line">
            <a:avLst/>
          </a:prstGeom>
          <a:noFill/>
          <a:ln w="7938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09" name="Line 67"/>
          <p:cNvSpPr>
            <a:spLocks noChangeShapeType="1"/>
          </p:cNvSpPr>
          <p:nvPr/>
        </p:nvSpPr>
        <p:spPr bwMode="auto">
          <a:xfrm flipV="1">
            <a:off x="5038420" y="2680360"/>
            <a:ext cx="0" cy="554831"/>
          </a:xfrm>
          <a:prstGeom prst="line">
            <a:avLst/>
          </a:prstGeom>
          <a:noFill/>
          <a:ln w="7938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10" name="Line 68"/>
          <p:cNvSpPr>
            <a:spLocks noChangeShapeType="1"/>
          </p:cNvSpPr>
          <p:nvPr/>
        </p:nvSpPr>
        <p:spPr bwMode="auto">
          <a:xfrm flipV="1">
            <a:off x="5388464" y="2866097"/>
            <a:ext cx="0" cy="465535"/>
          </a:xfrm>
          <a:prstGeom prst="line">
            <a:avLst/>
          </a:prstGeom>
          <a:noFill/>
          <a:ln w="7938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11" name="Line 69"/>
          <p:cNvSpPr>
            <a:spLocks noChangeShapeType="1"/>
          </p:cNvSpPr>
          <p:nvPr/>
        </p:nvSpPr>
        <p:spPr bwMode="auto">
          <a:xfrm flipV="1">
            <a:off x="5737316" y="3054215"/>
            <a:ext cx="0" cy="352425"/>
          </a:xfrm>
          <a:prstGeom prst="line">
            <a:avLst/>
          </a:prstGeom>
          <a:noFill/>
          <a:ln w="7938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12" name="Line 70"/>
          <p:cNvSpPr>
            <a:spLocks noChangeShapeType="1"/>
          </p:cNvSpPr>
          <p:nvPr/>
        </p:nvSpPr>
        <p:spPr bwMode="auto">
          <a:xfrm>
            <a:off x="2952445" y="3569756"/>
            <a:ext cx="94059" cy="0"/>
          </a:xfrm>
          <a:prstGeom prst="line">
            <a:avLst/>
          </a:prstGeom>
          <a:noFill/>
          <a:ln w="7938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13" name="Line 71"/>
          <p:cNvSpPr>
            <a:spLocks noChangeShapeType="1"/>
          </p:cNvSpPr>
          <p:nvPr/>
        </p:nvSpPr>
        <p:spPr bwMode="auto">
          <a:xfrm>
            <a:off x="3128658" y="3373303"/>
            <a:ext cx="92869" cy="0"/>
          </a:xfrm>
          <a:prstGeom prst="line">
            <a:avLst/>
          </a:prstGeom>
          <a:noFill/>
          <a:ln w="7938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14" name="Line 72"/>
          <p:cNvSpPr>
            <a:spLocks noChangeShapeType="1"/>
          </p:cNvSpPr>
          <p:nvPr/>
        </p:nvSpPr>
        <p:spPr bwMode="auto">
          <a:xfrm>
            <a:off x="3244148" y="3316153"/>
            <a:ext cx="94060" cy="0"/>
          </a:xfrm>
          <a:prstGeom prst="line">
            <a:avLst/>
          </a:prstGeom>
          <a:noFill/>
          <a:ln w="7938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15" name="Line 73"/>
          <p:cNvSpPr>
            <a:spLocks noChangeShapeType="1"/>
          </p:cNvSpPr>
          <p:nvPr/>
        </p:nvSpPr>
        <p:spPr bwMode="auto">
          <a:xfrm>
            <a:off x="3362020" y="3289959"/>
            <a:ext cx="92869" cy="0"/>
          </a:xfrm>
          <a:prstGeom prst="line">
            <a:avLst/>
          </a:prstGeom>
          <a:noFill/>
          <a:ln w="7938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16" name="Line 74"/>
          <p:cNvSpPr>
            <a:spLocks noChangeShapeType="1"/>
          </p:cNvSpPr>
          <p:nvPr/>
        </p:nvSpPr>
        <p:spPr bwMode="auto">
          <a:xfrm>
            <a:off x="3595383" y="3268528"/>
            <a:ext cx="92869" cy="0"/>
          </a:xfrm>
          <a:prstGeom prst="line">
            <a:avLst/>
          </a:prstGeom>
          <a:noFill/>
          <a:ln w="7938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17" name="Line 75"/>
          <p:cNvSpPr>
            <a:spLocks noChangeShapeType="1"/>
          </p:cNvSpPr>
          <p:nvPr/>
        </p:nvSpPr>
        <p:spPr bwMode="auto">
          <a:xfrm>
            <a:off x="3943045" y="3203044"/>
            <a:ext cx="94059" cy="0"/>
          </a:xfrm>
          <a:prstGeom prst="line">
            <a:avLst/>
          </a:prstGeom>
          <a:noFill/>
          <a:ln w="7938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18" name="Line 76"/>
          <p:cNvSpPr>
            <a:spLocks noChangeShapeType="1"/>
          </p:cNvSpPr>
          <p:nvPr/>
        </p:nvSpPr>
        <p:spPr bwMode="auto">
          <a:xfrm>
            <a:off x="4293089" y="3153038"/>
            <a:ext cx="92869" cy="0"/>
          </a:xfrm>
          <a:prstGeom prst="line">
            <a:avLst/>
          </a:prstGeom>
          <a:noFill/>
          <a:ln w="7938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19" name="Line 77"/>
          <p:cNvSpPr>
            <a:spLocks noChangeShapeType="1"/>
          </p:cNvSpPr>
          <p:nvPr/>
        </p:nvSpPr>
        <p:spPr bwMode="auto">
          <a:xfrm>
            <a:off x="4643133" y="3162563"/>
            <a:ext cx="92869" cy="0"/>
          </a:xfrm>
          <a:prstGeom prst="line">
            <a:avLst/>
          </a:prstGeom>
          <a:noFill/>
          <a:ln w="7938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20" name="Line 78"/>
          <p:cNvSpPr>
            <a:spLocks noChangeShapeType="1"/>
          </p:cNvSpPr>
          <p:nvPr/>
        </p:nvSpPr>
        <p:spPr bwMode="auto">
          <a:xfrm>
            <a:off x="4991985" y="3235190"/>
            <a:ext cx="94060" cy="0"/>
          </a:xfrm>
          <a:prstGeom prst="line">
            <a:avLst/>
          </a:prstGeom>
          <a:noFill/>
          <a:ln w="7938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21" name="Line 79"/>
          <p:cNvSpPr>
            <a:spLocks noChangeShapeType="1"/>
          </p:cNvSpPr>
          <p:nvPr/>
        </p:nvSpPr>
        <p:spPr bwMode="auto">
          <a:xfrm>
            <a:off x="5343220" y="3331631"/>
            <a:ext cx="92869" cy="0"/>
          </a:xfrm>
          <a:prstGeom prst="line">
            <a:avLst/>
          </a:prstGeom>
          <a:noFill/>
          <a:ln w="7938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22" name="Line 80"/>
          <p:cNvSpPr>
            <a:spLocks noChangeShapeType="1"/>
          </p:cNvSpPr>
          <p:nvPr/>
        </p:nvSpPr>
        <p:spPr bwMode="auto">
          <a:xfrm>
            <a:off x="5690882" y="3406640"/>
            <a:ext cx="94059" cy="0"/>
          </a:xfrm>
          <a:prstGeom prst="line">
            <a:avLst/>
          </a:prstGeom>
          <a:noFill/>
          <a:ln w="7938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23" name="Line 81"/>
          <p:cNvSpPr>
            <a:spLocks noChangeShapeType="1"/>
          </p:cNvSpPr>
          <p:nvPr/>
        </p:nvSpPr>
        <p:spPr bwMode="auto">
          <a:xfrm>
            <a:off x="2952445" y="3099459"/>
            <a:ext cx="94059" cy="0"/>
          </a:xfrm>
          <a:prstGeom prst="line">
            <a:avLst/>
          </a:prstGeom>
          <a:noFill/>
          <a:ln w="7938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24" name="Line 82"/>
          <p:cNvSpPr>
            <a:spLocks noChangeShapeType="1"/>
          </p:cNvSpPr>
          <p:nvPr/>
        </p:nvSpPr>
        <p:spPr bwMode="auto">
          <a:xfrm>
            <a:off x="3128658" y="2914913"/>
            <a:ext cx="92869" cy="0"/>
          </a:xfrm>
          <a:prstGeom prst="line">
            <a:avLst/>
          </a:prstGeom>
          <a:noFill/>
          <a:ln w="7938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25" name="Line 83"/>
          <p:cNvSpPr>
            <a:spLocks noChangeShapeType="1"/>
          </p:cNvSpPr>
          <p:nvPr/>
        </p:nvSpPr>
        <p:spPr bwMode="auto">
          <a:xfrm>
            <a:off x="3244148" y="2869669"/>
            <a:ext cx="94060" cy="0"/>
          </a:xfrm>
          <a:prstGeom prst="line">
            <a:avLst/>
          </a:prstGeom>
          <a:noFill/>
          <a:ln w="7938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26" name="Line 84"/>
          <p:cNvSpPr>
            <a:spLocks noChangeShapeType="1"/>
          </p:cNvSpPr>
          <p:nvPr/>
        </p:nvSpPr>
        <p:spPr bwMode="auto">
          <a:xfrm>
            <a:off x="3362020" y="2831569"/>
            <a:ext cx="92869" cy="0"/>
          </a:xfrm>
          <a:prstGeom prst="line">
            <a:avLst/>
          </a:prstGeom>
          <a:noFill/>
          <a:ln w="7938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27" name="Line 85"/>
          <p:cNvSpPr>
            <a:spLocks noChangeShapeType="1"/>
          </p:cNvSpPr>
          <p:nvPr/>
        </p:nvSpPr>
        <p:spPr bwMode="auto">
          <a:xfrm>
            <a:off x="3595383" y="2724413"/>
            <a:ext cx="92869" cy="0"/>
          </a:xfrm>
          <a:prstGeom prst="line">
            <a:avLst/>
          </a:prstGeom>
          <a:noFill/>
          <a:ln w="7938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28" name="Line 86"/>
          <p:cNvSpPr>
            <a:spLocks noChangeShapeType="1"/>
          </p:cNvSpPr>
          <p:nvPr/>
        </p:nvSpPr>
        <p:spPr bwMode="auto">
          <a:xfrm>
            <a:off x="3943045" y="2587490"/>
            <a:ext cx="94059" cy="0"/>
          </a:xfrm>
          <a:prstGeom prst="line">
            <a:avLst/>
          </a:prstGeom>
          <a:noFill/>
          <a:ln w="7938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29" name="Line 87"/>
          <p:cNvSpPr>
            <a:spLocks noChangeShapeType="1"/>
          </p:cNvSpPr>
          <p:nvPr/>
        </p:nvSpPr>
        <p:spPr bwMode="auto">
          <a:xfrm>
            <a:off x="4293089" y="2450569"/>
            <a:ext cx="92869" cy="0"/>
          </a:xfrm>
          <a:prstGeom prst="line">
            <a:avLst/>
          </a:prstGeom>
          <a:noFill/>
          <a:ln w="7938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30" name="Line 88"/>
          <p:cNvSpPr>
            <a:spLocks noChangeShapeType="1"/>
          </p:cNvSpPr>
          <p:nvPr/>
        </p:nvSpPr>
        <p:spPr bwMode="auto">
          <a:xfrm>
            <a:off x="4643133" y="2508909"/>
            <a:ext cx="92869" cy="0"/>
          </a:xfrm>
          <a:prstGeom prst="line">
            <a:avLst/>
          </a:prstGeom>
          <a:noFill/>
          <a:ln w="7938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31" name="Line 89"/>
          <p:cNvSpPr>
            <a:spLocks noChangeShapeType="1"/>
          </p:cNvSpPr>
          <p:nvPr/>
        </p:nvSpPr>
        <p:spPr bwMode="auto">
          <a:xfrm>
            <a:off x="4991985" y="2680359"/>
            <a:ext cx="94060" cy="0"/>
          </a:xfrm>
          <a:prstGeom prst="line">
            <a:avLst/>
          </a:prstGeom>
          <a:noFill/>
          <a:ln w="7938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32" name="Line 90"/>
          <p:cNvSpPr>
            <a:spLocks noChangeShapeType="1"/>
          </p:cNvSpPr>
          <p:nvPr/>
        </p:nvSpPr>
        <p:spPr bwMode="auto">
          <a:xfrm>
            <a:off x="5343220" y="2866097"/>
            <a:ext cx="92869" cy="0"/>
          </a:xfrm>
          <a:prstGeom prst="line">
            <a:avLst/>
          </a:prstGeom>
          <a:noFill/>
          <a:ln w="7938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33" name="Line 91"/>
          <p:cNvSpPr>
            <a:spLocks noChangeShapeType="1"/>
          </p:cNvSpPr>
          <p:nvPr/>
        </p:nvSpPr>
        <p:spPr bwMode="auto">
          <a:xfrm>
            <a:off x="5690882" y="3053025"/>
            <a:ext cx="94059" cy="0"/>
          </a:xfrm>
          <a:prstGeom prst="line">
            <a:avLst/>
          </a:prstGeom>
          <a:noFill/>
          <a:ln w="7938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34" name="Oval 92"/>
          <p:cNvSpPr>
            <a:spLocks noChangeArrowheads="1"/>
          </p:cNvSpPr>
          <p:nvPr/>
        </p:nvSpPr>
        <p:spPr bwMode="auto">
          <a:xfrm>
            <a:off x="2978639" y="3416166"/>
            <a:ext cx="44053" cy="41672"/>
          </a:xfrm>
          <a:prstGeom prst="ellipse">
            <a:avLst/>
          </a:prstGeom>
          <a:solidFill>
            <a:srgbClr val="C00000"/>
          </a:solidFill>
          <a:ln w="0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8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24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altLang="es-ES_tradnl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835" name="Oval 93"/>
          <p:cNvSpPr>
            <a:spLocks noChangeArrowheads="1"/>
          </p:cNvSpPr>
          <p:nvPr/>
        </p:nvSpPr>
        <p:spPr bwMode="auto">
          <a:xfrm>
            <a:off x="3153660" y="3235191"/>
            <a:ext cx="44054" cy="40481"/>
          </a:xfrm>
          <a:prstGeom prst="ellipse">
            <a:avLst/>
          </a:prstGeom>
          <a:solidFill>
            <a:srgbClr val="C00000"/>
          </a:solidFill>
          <a:ln w="0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8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24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altLang="es-ES_tradnl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836" name="Oval 94"/>
          <p:cNvSpPr>
            <a:spLocks noChangeArrowheads="1"/>
          </p:cNvSpPr>
          <p:nvPr/>
        </p:nvSpPr>
        <p:spPr bwMode="auto">
          <a:xfrm>
            <a:off x="3270341" y="3143512"/>
            <a:ext cx="42863" cy="42863"/>
          </a:xfrm>
          <a:prstGeom prst="ellipse">
            <a:avLst/>
          </a:prstGeom>
          <a:solidFill>
            <a:srgbClr val="C00000"/>
          </a:solidFill>
          <a:ln w="0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8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24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altLang="es-ES_tradnl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837" name="Oval 95"/>
          <p:cNvSpPr>
            <a:spLocks noChangeArrowheads="1"/>
          </p:cNvSpPr>
          <p:nvPr/>
        </p:nvSpPr>
        <p:spPr bwMode="auto">
          <a:xfrm>
            <a:off x="3387022" y="3095887"/>
            <a:ext cx="44054" cy="42863"/>
          </a:xfrm>
          <a:prstGeom prst="ellipse">
            <a:avLst/>
          </a:prstGeom>
          <a:solidFill>
            <a:srgbClr val="C00000"/>
          </a:solidFill>
          <a:ln w="0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8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24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altLang="es-ES_tradnl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838" name="Oval 96"/>
          <p:cNvSpPr>
            <a:spLocks noChangeArrowheads="1"/>
          </p:cNvSpPr>
          <p:nvPr/>
        </p:nvSpPr>
        <p:spPr bwMode="auto">
          <a:xfrm>
            <a:off x="3620385" y="3032785"/>
            <a:ext cx="44054" cy="40481"/>
          </a:xfrm>
          <a:prstGeom prst="ellipse">
            <a:avLst/>
          </a:prstGeom>
          <a:solidFill>
            <a:srgbClr val="C00000"/>
          </a:solidFill>
          <a:ln w="0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8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24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altLang="es-ES_tradnl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839" name="Oval 97"/>
          <p:cNvSpPr>
            <a:spLocks noChangeArrowheads="1"/>
          </p:cNvSpPr>
          <p:nvPr/>
        </p:nvSpPr>
        <p:spPr bwMode="auto">
          <a:xfrm>
            <a:off x="3969239" y="2919675"/>
            <a:ext cx="44053" cy="41672"/>
          </a:xfrm>
          <a:prstGeom prst="ellipse">
            <a:avLst/>
          </a:prstGeom>
          <a:solidFill>
            <a:srgbClr val="C00000"/>
          </a:solidFill>
          <a:ln w="0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8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24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altLang="es-ES_tradnl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840" name="Oval 98"/>
          <p:cNvSpPr>
            <a:spLocks noChangeArrowheads="1"/>
          </p:cNvSpPr>
          <p:nvPr/>
        </p:nvSpPr>
        <p:spPr bwMode="auto">
          <a:xfrm>
            <a:off x="4318092" y="2842285"/>
            <a:ext cx="41672" cy="40481"/>
          </a:xfrm>
          <a:prstGeom prst="ellipse">
            <a:avLst/>
          </a:prstGeom>
          <a:solidFill>
            <a:srgbClr val="C00000"/>
          </a:solidFill>
          <a:ln w="0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8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24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altLang="es-ES_tradnl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841" name="Oval 99"/>
          <p:cNvSpPr>
            <a:spLocks noChangeArrowheads="1"/>
          </p:cNvSpPr>
          <p:nvPr/>
        </p:nvSpPr>
        <p:spPr bwMode="auto">
          <a:xfrm>
            <a:off x="4668136" y="2872051"/>
            <a:ext cx="41672" cy="40481"/>
          </a:xfrm>
          <a:prstGeom prst="ellipse">
            <a:avLst/>
          </a:prstGeom>
          <a:solidFill>
            <a:srgbClr val="C00000"/>
          </a:solidFill>
          <a:ln w="0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8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24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altLang="es-ES_tradnl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842" name="Oval 100"/>
          <p:cNvSpPr>
            <a:spLocks noChangeArrowheads="1"/>
          </p:cNvSpPr>
          <p:nvPr/>
        </p:nvSpPr>
        <p:spPr bwMode="auto">
          <a:xfrm>
            <a:off x="5018179" y="3003019"/>
            <a:ext cx="41672" cy="40481"/>
          </a:xfrm>
          <a:prstGeom prst="ellipse">
            <a:avLst/>
          </a:prstGeom>
          <a:solidFill>
            <a:srgbClr val="C00000"/>
          </a:solidFill>
          <a:ln w="0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8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24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altLang="es-ES_tradnl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843" name="Oval 101"/>
          <p:cNvSpPr>
            <a:spLocks noChangeArrowheads="1"/>
          </p:cNvSpPr>
          <p:nvPr/>
        </p:nvSpPr>
        <p:spPr bwMode="auto">
          <a:xfrm>
            <a:off x="5368223" y="3118510"/>
            <a:ext cx="41672" cy="40481"/>
          </a:xfrm>
          <a:prstGeom prst="ellipse">
            <a:avLst/>
          </a:prstGeom>
          <a:solidFill>
            <a:srgbClr val="C00000"/>
          </a:solidFill>
          <a:ln w="0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8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24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altLang="es-ES_tradnl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844" name="Oval 102"/>
          <p:cNvSpPr>
            <a:spLocks noChangeArrowheads="1"/>
          </p:cNvSpPr>
          <p:nvPr/>
        </p:nvSpPr>
        <p:spPr bwMode="auto">
          <a:xfrm>
            <a:off x="5717076" y="3225666"/>
            <a:ext cx="41672" cy="41672"/>
          </a:xfrm>
          <a:prstGeom prst="ellipse">
            <a:avLst/>
          </a:prstGeom>
          <a:solidFill>
            <a:srgbClr val="C00000"/>
          </a:solidFill>
          <a:ln w="0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8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24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>
                <a:solidFill>
                  <a:srgbClr val="5357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altLang="es-ES_tradnl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845" name="Freeform 103"/>
          <p:cNvSpPr>
            <a:spLocks/>
          </p:cNvSpPr>
          <p:nvPr/>
        </p:nvSpPr>
        <p:spPr bwMode="auto">
          <a:xfrm>
            <a:off x="3000070" y="2862526"/>
            <a:ext cx="2737247" cy="573881"/>
          </a:xfrm>
          <a:custGeom>
            <a:avLst/>
            <a:gdLst>
              <a:gd name="T0" fmla="*/ 0 w 4533"/>
              <a:gd name="T1" fmla="*/ 2147483647 h 950"/>
              <a:gd name="T2" fmla="*/ 0 w 4533"/>
              <a:gd name="T3" fmla="*/ 2147483647 h 950"/>
              <a:gd name="T4" fmla="*/ 0 w 4533"/>
              <a:gd name="T5" fmla="*/ 2147483647 h 950"/>
              <a:gd name="T6" fmla="*/ 0 w 4533"/>
              <a:gd name="T7" fmla="*/ 2147483647 h 950"/>
              <a:gd name="T8" fmla="*/ 0 w 4533"/>
              <a:gd name="T9" fmla="*/ 2147483647 h 950"/>
              <a:gd name="T10" fmla="*/ 0 w 4533"/>
              <a:gd name="T11" fmla="*/ 2147483647 h 950"/>
              <a:gd name="T12" fmla="*/ 0 w 4533"/>
              <a:gd name="T13" fmla="*/ 0 h 950"/>
              <a:gd name="T14" fmla="*/ 0 w 4533"/>
              <a:gd name="T15" fmla="*/ 2147483647 h 950"/>
              <a:gd name="T16" fmla="*/ 0 w 4533"/>
              <a:gd name="T17" fmla="*/ 2147483647 h 950"/>
              <a:gd name="T18" fmla="*/ 0 w 4533"/>
              <a:gd name="T19" fmla="*/ 2147483647 h 950"/>
              <a:gd name="T20" fmla="*/ 0 w 4533"/>
              <a:gd name="T21" fmla="*/ 2147483647 h 95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533" h="950">
                <a:moveTo>
                  <a:pt x="0" y="950"/>
                </a:moveTo>
                <a:lnTo>
                  <a:pt x="289" y="649"/>
                </a:lnTo>
                <a:lnTo>
                  <a:pt x="481" y="501"/>
                </a:lnTo>
                <a:lnTo>
                  <a:pt x="675" y="421"/>
                </a:lnTo>
                <a:lnTo>
                  <a:pt x="1061" y="315"/>
                </a:lnTo>
                <a:lnTo>
                  <a:pt x="1639" y="128"/>
                </a:lnTo>
                <a:lnTo>
                  <a:pt x="2217" y="0"/>
                </a:lnTo>
                <a:lnTo>
                  <a:pt x="2797" y="48"/>
                </a:lnTo>
                <a:lnTo>
                  <a:pt x="3375" y="266"/>
                </a:lnTo>
                <a:lnTo>
                  <a:pt x="3955" y="456"/>
                </a:lnTo>
                <a:lnTo>
                  <a:pt x="4533" y="635"/>
                </a:lnTo>
              </a:path>
            </a:pathLst>
          </a:custGeom>
          <a:noFill/>
          <a:ln w="7938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46" name="Line 104"/>
          <p:cNvSpPr>
            <a:spLocks noChangeShapeType="1"/>
          </p:cNvSpPr>
          <p:nvPr/>
        </p:nvSpPr>
        <p:spPr bwMode="auto">
          <a:xfrm flipV="1">
            <a:off x="3000070" y="3250669"/>
            <a:ext cx="0" cy="371475"/>
          </a:xfrm>
          <a:prstGeom prst="line">
            <a:avLst/>
          </a:prstGeom>
          <a:noFill/>
          <a:ln w="7938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47" name="Line 105"/>
          <p:cNvSpPr>
            <a:spLocks noChangeShapeType="1"/>
          </p:cNvSpPr>
          <p:nvPr/>
        </p:nvSpPr>
        <p:spPr bwMode="auto">
          <a:xfrm flipV="1">
            <a:off x="3175091" y="3023259"/>
            <a:ext cx="0" cy="464344"/>
          </a:xfrm>
          <a:prstGeom prst="line">
            <a:avLst/>
          </a:prstGeom>
          <a:noFill/>
          <a:ln w="7938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48" name="Line 106"/>
          <p:cNvSpPr>
            <a:spLocks noChangeShapeType="1"/>
          </p:cNvSpPr>
          <p:nvPr/>
        </p:nvSpPr>
        <p:spPr bwMode="auto">
          <a:xfrm flipV="1">
            <a:off x="3291773" y="2928009"/>
            <a:ext cx="0" cy="475060"/>
          </a:xfrm>
          <a:prstGeom prst="line">
            <a:avLst/>
          </a:prstGeom>
          <a:noFill/>
          <a:ln w="7938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49" name="Line 107"/>
          <p:cNvSpPr>
            <a:spLocks noChangeShapeType="1"/>
          </p:cNvSpPr>
          <p:nvPr/>
        </p:nvSpPr>
        <p:spPr bwMode="auto">
          <a:xfrm flipV="1">
            <a:off x="3408454" y="2879194"/>
            <a:ext cx="0" cy="475059"/>
          </a:xfrm>
          <a:prstGeom prst="line">
            <a:avLst/>
          </a:prstGeom>
          <a:noFill/>
          <a:ln w="7938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50" name="Line 108"/>
          <p:cNvSpPr>
            <a:spLocks noChangeShapeType="1"/>
          </p:cNvSpPr>
          <p:nvPr/>
        </p:nvSpPr>
        <p:spPr bwMode="auto">
          <a:xfrm flipV="1">
            <a:off x="3641816" y="2800613"/>
            <a:ext cx="0" cy="503634"/>
          </a:xfrm>
          <a:prstGeom prst="line">
            <a:avLst/>
          </a:prstGeom>
          <a:noFill/>
          <a:ln w="7938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51" name="Line 109"/>
          <p:cNvSpPr>
            <a:spLocks noChangeShapeType="1"/>
          </p:cNvSpPr>
          <p:nvPr/>
        </p:nvSpPr>
        <p:spPr bwMode="auto">
          <a:xfrm flipV="1">
            <a:off x="3990670" y="2617257"/>
            <a:ext cx="0" cy="644128"/>
          </a:xfrm>
          <a:prstGeom prst="line">
            <a:avLst/>
          </a:prstGeom>
          <a:noFill/>
          <a:ln w="7938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52" name="Line 110"/>
          <p:cNvSpPr>
            <a:spLocks noChangeShapeType="1"/>
          </p:cNvSpPr>
          <p:nvPr/>
        </p:nvSpPr>
        <p:spPr bwMode="auto">
          <a:xfrm flipV="1">
            <a:off x="4339523" y="2494622"/>
            <a:ext cx="0" cy="736997"/>
          </a:xfrm>
          <a:prstGeom prst="line">
            <a:avLst/>
          </a:prstGeom>
          <a:noFill/>
          <a:ln w="7938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53" name="Line 111"/>
          <p:cNvSpPr>
            <a:spLocks noChangeShapeType="1"/>
          </p:cNvSpPr>
          <p:nvPr/>
        </p:nvSpPr>
        <p:spPr bwMode="auto">
          <a:xfrm flipV="1">
            <a:off x="4689566" y="2589871"/>
            <a:ext cx="0" cy="604838"/>
          </a:xfrm>
          <a:prstGeom prst="line">
            <a:avLst/>
          </a:prstGeom>
          <a:noFill/>
          <a:ln w="7938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54" name="Line 112"/>
          <p:cNvSpPr>
            <a:spLocks noChangeShapeType="1"/>
          </p:cNvSpPr>
          <p:nvPr/>
        </p:nvSpPr>
        <p:spPr bwMode="auto">
          <a:xfrm flipV="1">
            <a:off x="5038420" y="2763703"/>
            <a:ext cx="0" cy="519113"/>
          </a:xfrm>
          <a:prstGeom prst="line">
            <a:avLst/>
          </a:prstGeom>
          <a:noFill/>
          <a:ln w="7938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55" name="Line 113"/>
          <p:cNvSpPr>
            <a:spLocks noChangeShapeType="1"/>
          </p:cNvSpPr>
          <p:nvPr/>
        </p:nvSpPr>
        <p:spPr bwMode="auto">
          <a:xfrm flipV="1">
            <a:off x="5388464" y="2924438"/>
            <a:ext cx="0" cy="426244"/>
          </a:xfrm>
          <a:prstGeom prst="line">
            <a:avLst/>
          </a:prstGeom>
          <a:noFill/>
          <a:ln w="7938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56" name="Line 114"/>
          <p:cNvSpPr>
            <a:spLocks noChangeShapeType="1"/>
          </p:cNvSpPr>
          <p:nvPr/>
        </p:nvSpPr>
        <p:spPr bwMode="auto">
          <a:xfrm flipV="1">
            <a:off x="5737316" y="3060169"/>
            <a:ext cx="0" cy="372665"/>
          </a:xfrm>
          <a:prstGeom prst="line">
            <a:avLst/>
          </a:prstGeom>
          <a:noFill/>
          <a:ln w="7938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57" name="Line 115"/>
          <p:cNvSpPr>
            <a:spLocks noChangeShapeType="1"/>
          </p:cNvSpPr>
          <p:nvPr/>
        </p:nvSpPr>
        <p:spPr bwMode="auto">
          <a:xfrm>
            <a:off x="2952445" y="3622144"/>
            <a:ext cx="94059" cy="0"/>
          </a:xfrm>
          <a:prstGeom prst="line">
            <a:avLst/>
          </a:prstGeom>
          <a:noFill/>
          <a:ln w="7938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58" name="Line 116"/>
          <p:cNvSpPr>
            <a:spLocks noChangeShapeType="1"/>
          </p:cNvSpPr>
          <p:nvPr/>
        </p:nvSpPr>
        <p:spPr bwMode="auto">
          <a:xfrm>
            <a:off x="3128658" y="3487603"/>
            <a:ext cx="92869" cy="0"/>
          </a:xfrm>
          <a:prstGeom prst="line">
            <a:avLst/>
          </a:prstGeom>
          <a:noFill/>
          <a:ln w="7938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59" name="Line 117"/>
          <p:cNvSpPr>
            <a:spLocks noChangeShapeType="1"/>
          </p:cNvSpPr>
          <p:nvPr/>
        </p:nvSpPr>
        <p:spPr bwMode="auto">
          <a:xfrm>
            <a:off x="3244148" y="3403069"/>
            <a:ext cx="94060" cy="0"/>
          </a:xfrm>
          <a:prstGeom prst="line">
            <a:avLst/>
          </a:prstGeom>
          <a:noFill/>
          <a:ln w="7938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60" name="Line 118"/>
          <p:cNvSpPr>
            <a:spLocks noChangeShapeType="1"/>
          </p:cNvSpPr>
          <p:nvPr/>
        </p:nvSpPr>
        <p:spPr bwMode="auto">
          <a:xfrm>
            <a:off x="3362020" y="3354253"/>
            <a:ext cx="92869" cy="0"/>
          </a:xfrm>
          <a:prstGeom prst="line">
            <a:avLst/>
          </a:prstGeom>
          <a:noFill/>
          <a:ln w="7938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61" name="Line 119"/>
          <p:cNvSpPr>
            <a:spLocks noChangeShapeType="1"/>
          </p:cNvSpPr>
          <p:nvPr/>
        </p:nvSpPr>
        <p:spPr bwMode="auto">
          <a:xfrm>
            <a:off x="3595383" y="3304247"/>
            <a:ext cx="92869" cy="0"/>
          </a:xfrm>
          <a:prstGeom prst="line">
            <a:avLst/>
          </a:prstGeom>
          <a:noFill/>
          <a:ln w="7938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62" name="Line 120"/>
          <p:cNvSpPr>
            <a:spLocks noChangeShapeType="1"/>
          </p:cNvSpPr>
          <p:nvPr/>
        </p:nvSpPr>
        <p:spPr bwMode="auto">
          <a:xfrm>
            <a:off x="3943045" y="3261384"/>
            <a:ext cx="94059" cy="0"/>
          </a:xfrm>
          <a:prstGeom prst="line">
            <a:avLst/>
          </a:prstGeom>
          <a:noFill/>
          <a:ln w="7938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63" name="Line 121"/>
          <p:cNvSpPr>
            <a:spLocks noChangeShapeType="1"/>
          </p:cNvSpPr>
          <p:nvPr/>
        </p:nvSpPr>
        <p:spPr bwMode="auto">
          <a:xfrm>
            <a:off x="4293089" y="3231619"/>
            <a:ext cx="92869" cy="0"/>
          </a:xfrm>
          <a:prstGeom prst="line">
            <a:avLst/>
          </a:prstGeom>
          <a:noFill/>
          <a:ln w="7938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64" name="Line 122"/>
          <p:cNvSpPr>
            <a:spLocks noChangeShapeType="1"/>
          </p:cNvSpPr>
          <p:nvPr/>
        </p:nvSpPr>
        <p:spPr bwMode="auto">
          <a:xfrm>
            <a:off x="4643133" y="3194709"/>
            <a:ext cx="92869" cy="0"/>
          </a:xfrm>
          <a:prstGeom prst="line">
            <a:avLst/>
          </a:prstGeom>
          <a:noFill/>
          <a:ln w="7938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65" name="Line 123"/>
          <p:cNvSpPr>
            <a:spLocks noChangeShapeType="1"/>
          </p:cNvSpPr>
          <p:nvPr/>
        </p:nvSpPr>
        <p:spPr bwMode="auto">
          <a:xfrm>
            <a:off x="4991985" y="3281625"/>
            <a:ext cx="94060" cy="0"/>
          </a:xfrm>
          <a:prstGeom prst="line">
            <a:avLst/>
          </a:prstGeom>
          <a:noFill/>
          <a:ln w="7938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66" name="Line 124"/>
          <p:cNvSpPr>
            <a:spLocks noChangeShapeType="1"/>
          </p:cNvSpPr>
          <p:nvPr/>
        </p:nvSpPr>
        <p:spPr bwMode="auto">
          <a:xfrm>
            <a:off x="5343220" y="3350681"/>
            <a:ext cx="92869" cy="0"/>
          </a:xfrm>
          <a:prstGeom prst="line">
            <a:avLst/>
          </a:prstGeom>
          <a:noFill/>
          <a:ln w="7938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67" name="Line 125"/>
          <p:cNvSpPr>
            <a:spLocks noChangeShapeType="1"/>
          </p:cNvSpPr>
          <p:nvPr/>
        </p:nvSpPr>
        <p:spPr bwMode="auto">
          <a:xfrm>
            <a:off x="5690882" y="3432834"/>
            <a:ext cx="94059" cy="0"/>
          </a:xfrm>
          <a:prstGeom prst="line">
            <a:avLst/>
          </a:prstGeom>
          <a:noFill/>
          <a:ln w="7938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68" name="Line 126"/>
          <p:cNvSpPr>
            <a:spLocks noChangeShapeType="1"/>
          </p:cNvSpPr>
          <p:nvPr/>
        </p:nvSpPr>
        <p:spPr bwMode="auto">
          <a:xfrm>
            <a:off x="2952445" y="3250669"/>
            <a:ext cx="94059" cy="0"/>
          </a:xfrm>
          <a:prstGeom prst="line">
            <a:avLst/>
          </a:prstGeom>
          <a:noFill/>
          <a:ln w="7938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69" name="Line 127"/>
          <p:cNvSpPr>
            <a:spLocks noChangeShapeType="1"/>
          </p:cNvSpPr>
          <p:nvPr/>
        </p:nvSpPr>
        <p:spPr bwMode="auto">
          <a:xfrm>
            <a:off x="3128658" y="3023259"/>
            <a:ext cx="92869" cy="0"/>
          </a:xfrm>
          <a:prstGeom prst="line">
            <a:avLst/>
          </a:prstGeom>
          <a:noFill/>
          <a:ln w="7938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70" name="Line 128"/>
          <p:cNvSpPr>
            <a:spLocks noChangeShapeType="1"/>
          </p:cNvSpPr>
          <p:nvPr/>
        </p:nvSpPr>
        <p:spPr bwMode="auto">
          <a:xfrm>
            <a:off x="3244148" y="2928009"/>
            <a:ext cx="94060" cy="0"/>
          </a:xfrm>
          <a:prstGeom prst="line">
            <a:avLst/>
          </a:prstGeom>
          <a:noFill/>
          <a:ln w="7938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71" name="Line 129"/>
          <p:cNvSpPr>
            <a:spLocks noChangeShapeType="1"/>
          </p:cNvSpPr>
          <p:nvPr/>
        </p:nvSpPr>
        <p:spPr bwMode="auto">
          <a:xfrm>
            <a:off x="3362020" y="2879194"/>
            <a:ext cx="92869" cy="0"/>
          </a:xfrm>
          <a:prstGeom prst="line">
            <a:avLst/>
          </a:prstGeom>
          <a:noFill/>
          <a:ln w="7938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72" name="Line 130"/>
          <p:cNvSpPr>
            <a:spLocks noChangeShapeType="1"/>
          </p:cNvSpPr>
          <p:nvPr/>
        </p:nvSpPr>
        <p:spPr bwMode="auto">
          <a:xfrm>
            <a:off x="3595383" y="2800613"/>
            <a:ext cx="92869" cy="0"/>
          </a:xfrm>
          <a:prstGeom prst="line">
            <a:avLst/>
          </a:prstGeom>
          <a:noFill/>
          <a:ln w="7938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73" name="Line 131"/>
          <p:cNvSpPr>
            <a:spLocks noChangeShapeType="1"/>
          </p:cNvSpPr>
          <p:nvPr/>
        </p:nvSpPr>
        <p:spPr bwMode="auto">
          <a:xfrm>
            <a:off x="3943045" y="2617256"/>
            <a:ext cx="94059" cy="0"/>
          </a:xfrm>
          <a:prstGeom prst="line">
            <a:avLst/>
          </a:prstGeom>
          <a:noFill/>
          <a:ln w="7938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74" name="Line 132"/>
          <p:cNvSpPr>
            <a:spLocks noChangeShapeType="1"/>
          </p:cNvSpPr>
          <p:nvPr/>
        </p:nvSpPr>
        <p:spPr bwMode="auto">
          <a:xfrm>
            <a:off x="4293089" y="2494622"/>
            <a:ext cx="92869" cy="0"/>
          </a:xfrm>
          <a:prstGeom prst="line">
            <a:avLst/>
          </a:prstGeom>
          <a:noFill/>
          <a:ln w="7938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75" name="Line 133"/>
          <p:cNvSpPr>
            <a:spLocks noChangeShapeType="1"/>
          </p:cNvSpPr>
          <p:nvPr/>
        </p:nvSpPr>
        <p:spPr bwMode="auto">
          <a:xfrm>
            <a:off x="4643133" y="2589872"/>
            <a:ext cx="92869" cy="0"/>
          </a:xfrm>
          <a:prstGeom prst="line">
            <a:avLst/>
          </a:prstGeom>
          <a:noFill/>
          <a:ln w="7938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76" name="Line 134"/>
          <p:cNvSpPr>
            <a:spLocks noChangeShapeType="1"/>
          </p:cNvSpPr>
          <p:nvPr/>
        </p:nvSpPr>
        <p:spPr bwMode="auto">
          <a:xfrm>
            <a:off x="4991985" y="2763703"/>
            <a:ext cx="94060" cy="0"/>
          </a:xfrm>
          <a:prstGeom prst="line">
            <a:avLst/>
          </a:prstGeom>
          <a:noFill/>
          <a:ln w="7938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77" name="Line 135"/>
          <p:cNvSpPr>
            <a:spLocks noChangeShapeType="1"/>
          </p:cNvSpPr>
          <p:nvPr/>
        </p:nvSpPr>
        <p:spPr bwMode="auto">
          <a:xfrm>
            <a:off x="5343220" y="2924438"/>
            <a:ext cx="92869" cy="0"/>
          </a:xfrm>
          <a:prstGeom prst="line">
            <a:avLst/>
          </a:prstGeom>
          <a:noFill/>
          <a:ln w="7938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78" name="Line 136"/>
          <p:cNvSpPr>
            <a:spLocks noChangeShapeType="1"/>
          </p:cNvSpPr>
          <p:nvPr/>
        </p:nvSpPr>
        <p:spPr bwMode="auto">
          <a:xfrm>
            <a:off x="5690882" y="3060169"/>
            <a:ext cx="94059" cy="0"/>
          </a:xfrm>
          <a:prstGeom prst="line">
            <a:avLst/>
          </a:prstGeom>
          <a:noFill/>
          <a:ln w="7938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79" name="Freeform 141"/>
          <p:cNvSpPr>
            <a:spLocks/>
          </p:cNvSpPr>
          <p:nvPr/>
        </p:nvSpPr>
        <p:spPr bwMode="auto">
          <a:xfrm>
            <a:off x="6069501" y="2061235"/>
            <a:ext cx="205978" cy="0"/>
          </a:xfrm>
          <a:custGeom>
            <a:avLst/>
            <a:gdLst>
              <a:gd name="T0" fmla="*/ 0 w 342"/>
              <a:gd name="T1" fmla="*/ 2147483647 w 342"/>
              <a:gd name="T2" fmla="*/ 2147483647 w 342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342">
                <a:moveTo>
                  <a:pt x="0" y="0"/>
                </a:moveTo>
                <a:lnTo>
                  <a:pt x="171" y="0"/>
                </a:lnTo>
                <a:lnTo>
                  <a:pt x="342" y="0"/>
                </a:lnTo>
              </a:path>
            </a:pathLst>
          </a:custGeom>
          <a:noFill/>
          <a:ln w="34925">
            <a:solidFill>
              <a:srgbClr val="C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4883" name="Freeform 148"/>
          <p:cNvSpPr>
            <a:spLocks/>
          </p:cNvSpPr>
          <p:nvPr/>
        </p:nvSpPr>
        <p:spPr bwMode="auto">
          <a:xfrm>
            <a:off x="6069501" y="2405109"/>
            <a:ext cx="205978" cy="0"/>
          </a:xfrm>
          <a:custGeom>
            <a:avLst/>
            <a:gdLst>
              <a:gd name="T0" fmla="*/ 0 w 342"/>
              <a:gd name="T1" fmla="*/ 2147483647 w 342"/>
              <a:gd name="T2" fmla="*/ 2147483647 w 342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342">
                <a:moveTo>
                  <a:pt x="0" y="0"/>
                </a:moveTo>
                <a:lnTo>
                  <a:pt x="171" y="0"/>
                </a:lnTo>
                <a:lnTo>
                  <a:pt x="342" y="0"/>
                </a:lnTo>
              </a:path>
            </a:pathLst>
          </a:custGeom>
          <a:noFill/>
          <a:ln w="34925">
            <a:solidFill>
              <a:srgbClr val="008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84489" name="TextBox 143"/>
          <p:cNvSpPr txBox="1">
            <a:spLocks noChangeArrowheads="1"/>
          </p:cNvSpPr>
          <p:nvPr/>
        </p:nvSpPr>
        <p:spPr bwMode="auto">
          <a:xfrm>
            <a:off x="1750315" y="1366889"/>
            <a:ext cx="53110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225"/>
              </a:spcBef>
              <a:spcAft>
                <a:spcPts val="225"/>
              </a:spcAft>
              <a:buFont typeface="Arial" charset="0"/>
              <a:buChar char="•"/>
              <a:defRPr sz="2100"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225"/>
              </a:spcBef>
              <a:spcAft>
                <a:spcPts val="225"/>
              </a:spcAft>
              <a:buFont typeface="Arial" charset="0"/>
              <a:buChar char="–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225"/>
              </a:spcBef>
              <a:spcAft>
                <a:spcPts val="225"/>
              </a:spcAft>
              <a:buFont typeface="Arial" charset="0"/>
              <a:buChar char="•"/>
              <a:defRPr sz="1500"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225"/>
              </a:spcBef>
              <a:spcAft>
                <a:spcPts val="225"/>
              </a:spcAft>
              <a:buFont typeface="Arial" charset="0"/>
              <a:buChar char="–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_tradnl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charset="0"/>
                <a:cs typeface="Arial" charset="0"/>
              </a:rPr>
              <a:t>Concentración</a:t>
            </a:r>
            <a:r>
              <a:rPr kumimoji="0" lang="en-US" alt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s-ES_tradnl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charset="0"/>
                <a:cs typeface="Arial" charset="0"/>
              </a:rPr>
              <a:t>sérica</a:t>
            </a:r>
            <a:r>
              <a:rPr kumimoji="0" lang="en-US" alt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charset="0"/>
                <a:cs typeface="Arial" charset="0"/>
              </a:rPr>
              <a:t> de </a:t>
            </a:r>
            <a:r>
              <a:rPr kumimoji="0" lang="en-US" altLang="es-ES_tradnl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charset="0"/>
                <a:cs typeface="Arial" charset="0"/>
              </a:rPr>
              <a:t>insulina</a:t>
            </a:r>
            <a:r>
              <a:rPr kumimoji="0" lang="en-US" alt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s-ES_tradnl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charset="0"/>
                <a:cs typeface="Arial" charset="0"/>
              </a:rPr>
              <a:t>corregida</a:t>
            </a:r>
            <a:r>
              <a:rPr kumimoji="0" lang="en-US" alt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s-ES_tradnl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charset="0"/>
                <a:cs typeface="Arial" charset="0"/>
              </a:rPr>
              <a:t>en</a:t>
            </a:r>
            <a:r>
              <a:rPr kumimoji="0" lang="en-US" alt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s-ES_tradnl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charset="0"/>
                <a:cs typeface="Arial" charset="0"/>
              </a:rPr>
              <a:t>función</a:t>
            </a:r>
            <a:r>
              <a:rPr kumimoji="0" lang="en-US" alt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charset="0"/>
                <a:cs typeface="Arial" charset="0"/>
              </a:rPr>
              <a:t> de la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_tradnl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charset="0"/>
                <a:cs typeface="Arial" charset="0"/>
              </a:rPr>
              <a:t>concentración</a:t>
            </a:r>
            <a:r>
              <a:rPr kumimoji="0" lang="en-US" alt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charset="0"/>
                <a:cs typeface="Arial" charset="0"/>
              </a:rPr>
              <a:t> de </a:t>
            </a:r>
            <a:r>
              <a:rPr kumimoji="0" lang="en-US" altLang="es-ES_tradnl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charset="0"/>
                <a:cs typeface="Arial" charset="0"/>
              </a:rPr>
              <a:t>péptido</a:t>
            </a:r>
            <a:r>
              <a:rPr kumimoji="0" lang="en-US" alt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charset="0"/>
                <a:cs typeface="Arial" charset="0"/>
              </a:rPr>
              <a:t> C (Media [± DT]) </a:t>
            </a:r>
          </a:p>
        </p:txBody>
      </p:sp>
      <p:sp>
        <p:nvSpPr>
          <p:cNvPr id="484490" name="TextBox 22"/>
          <p:cNvSpPr txBox="1">
            <a:spLocks noChangeArrowheads="1"/>
          </p:cNvSpPr>
          <p:nvPr/>
        </p:nvSpPr>
        <p:spPr bwMode="auto">
          <a:xfrm>
            <a:off x="5962345" y="3639126"/>
            <a:ext cx="1165167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ts val="225"/>
              </a:spcBef>
              <a:spcAft>
                <a:spcPts val="225"/>
              </a:spcAft>
              <a:buFont typeface="Arial" charset="0"/>
              <a:buChar char="•"/>
              <a:defRPr sz="2100"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ts val="225"/>
              </a:spcBef>
              <a:spcAft>
                <a:spcPts val="225"/>
              </a:spcAft>
              <a:buFont typeface="Arial" charset="0"/>
              <a:buChar char="–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225"/>
              </a:spcBef>
              <a:spcAft>
                <a:spcPts val="225"/>
              </a:spcAft>
              <a:buFont typeface="Arial" charset="0"/>
              <a:buChar char="•"/>
              <a:defRPr sz="1500"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225"/>
              </a:spcBef>
              <a:spcAft>
                <a:spcPts val="225"/>
              </a:spcAft>
              <a:buFont typeface="Arial" charset="0"/>
              <a:buChar char="–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225"/>
              </a:spcBef>
              <a:spcAft>
                <a:spcPts val="225"/>
              </a:spcAft>
              <a:buFont typeface="Arial" charset="0"/>
              <a:buChar char="»"/>
              <a:defRPr>
                <a:solidFill>
                  <a:srgbClr val="53575E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_tradnl" sz="750" b="0" i="0" u="none" strike="noStrike" kern="1200" cap="none" spc="0" normalizeH="0" baseline="0" noProof="0" dirty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charset="0"/>
                <a:cs typeface="Arial" charset="0"/>
              </a:rPr>
              <a:t>*</a:t>
            </a:r>
            <a:r>
              <a:rPr kumimoji="0" lang="en-US" altLang="es-ES_tradnl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charset="0"/>
                <a:cs typeface="Arial" charset="0"/>
              </a:rPr>
              <a:t>Individuos</a:t>
            </a:r>
            <a:r>
              <a:rPr kumimoji="0" lang="en-US" altLang="es-ES_tradnl" sz="750" b="0" i="0" u="none" strike="noStrike" kern="1200" cap="none" spc="0" normalizeH="0" baseline="0" noProof="0" dirty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s-ES_tradnl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charset="0"/>
                <a:cs typeface="Arial" charset="0"/>
              </a:rPr>
              <a:t>sanos</a:t>
            </a:r>
            <a:endParaRPr kumimoji="0" lang="en-US" altLang="es-ES_tradnl" sz="75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_tradnl" sz="750" b="0" i="0" u="none" strike="noStrike" kern="1200" cap="none" spc="0" normalizeH="0" baseline="0" noProof="0" dirty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charset="0"/>
                <a:cs typeface="Arial" charset="0"/>
              </a:rPr>
              <a:t>FC = </a:t>
            </a:r>
            <a:r>
              <a:rPr kumimoji="0" lang="en-US" altLang="es-ES_tradnl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charset="0"/>
                <a:cs typeface="Arial" charset="0"/>
              </a:rPr>
              <a:t>farmacocinética</a:t>
            </a:r>
            <a:r>
              <a:rPr kumimoji="0" lang="en-US" altLang="es-ES_tradnl" sz="750" b="0" i="0" u="none" strike="noStrike" kern="1200" cap="none" spc="0" normalizeH="0" baseline="0" noProof="0" dirty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charset="0"/>
                <a:cs typeface="Arial" charset="0"/>
              </a:rPr>
              <a:t>; DT = </a:t>
            </a:r>
            <a:r>
              <a:rPr kumimoji="0" lang="en-US" altLang="es-ES_tradnl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charset="0"/>
                <a:cs typeface="Arial" charset="0"/>
              </a:rPr>
              <a:t>desviación</a:t>
            </a:r>
            <a:r>
              <a:rPr kumimoji="0" lang="en-US" altLang="es-ES_tradnl" sz="750" b="0" i="0" u="none" strike="noStrike" kern="1200" cap="none" spc="0" normalizeH="0" baseline="0" noProof="0" dirty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s-ES_tradnl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charset="0"/>
                <a:cs typeface="Arial" charset="0"/>
              </a:rPr>
              <a:t>típica</a:t>
            </a:r>
            <a:endParaRPr kumimoji="0" lang="en-US" altLang="es-ES_tradnl" sz="750" b="0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44" name="Rectángulo: esquinas diagonales redondeadas 143">
            <a:extLst>
              <a:ext uri="{FF2B5EF4-FFF2-40B4-BE49-F238E27FC236}">
                <a16:creationId xmlns:a16="http://schemas.microsoft.com/office/drawing/2014/main" id="{B6529976-2E14-4A6A-98E1-239E960BBD2A}"/>
              </a:ext>
            </a:extLst>
          </p:cNvPr>
          <p:cNvSpPr/>
          <p:nvPr/>
        </p:nvSpPr>
        <p:spPr>
          <a:xfrm rot="10800000" flipV="1">
            <a:off x="-224704" y="-21495"/>
            <a:ext cx="9385638" cy="461783"/>
          </a:xfrm>
          <a:prstGeom prst="round2DiagRect">
            <a:avLst>
              <a:gd name="adj1" fmla="val 16667"/>
              <a:gd name="adj2" fmla="val 464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5" name="Rectangle 2">
            <a:extLst>
              <a:ext uri="{FF2B5EF4-FFF2-40B4-BE49-F238E27FC236}">
                <a16:creationId xmlns:a16="http://schemas.microsoft.com/office/drawing/2014/main" id="{1381854B-2B92-432D-9551-968EB2060C65}"/>
              </a:ext>
            </a:extLst>
          </p:cNvPr>
          <p:cNvSpPr txBox="1">
            <a:spLocks noChangeArrowheads="1"/>
          </p:cNvSpPr>
          <p:nvPr/>
        </p:nvSpPr>
        <p:spPr>
          <a:xfrm>
            <a:off x="215792" y="-70720"/>
            <a:ext cx="8712417" cy="551259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9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rk" panose="02000503020000020003" pitchFamily="50" charset="-18"/>
                <a:ea typeface="+mn-ea"/>
                <a:cs typeface="+mn-cs"/>
              </a:rPr>
              <a:t>Perfiles FC/</a:t>
            </a:r>
            <a:r>
              <a:rPr lang="pt-BR" sz="1950" b="1" dirty="0">
                <a:solidFill>
                  <a:srgbClr val="FFFFFF"/>
                </a:solidFill>
                <a:latin typeface="Stark" panose="02000503020000020003" pitchFamily="50" charset="-18"/>
              </a:rPr>
              <a:t>FD </a:t>
            </a:r>
            <a:r>
              <a:rPr kumimoji="0" lang="pt-BR" sz="19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rk" panose="02000503020000020003" pitchFamily="50" charset="-18"/>
                <a:ea typeface="+mn-ea"/>
                <a:cs typeface="+mn-cs"/>
              </a:rPr>
              <a:t>de  </a:t>
            </a:r>
            <a:r>
              <a:rPr kumimoji="0" lang="pt-BR" sz="195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rk" panose="02000503020000020003" pitchFamily="50" charset="-18"/>
                <a:ea typeface="+mn-ea"/>
                <a:cs typeface="+mn-cs"/>
              </a:rPr>
              <a:t>I.glargina</a:t>
            </a:r>
            <a:r>
              <a:rPr kumimoji="0" lang="pt-BR" sz="19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rk" panose="02000503020000020003" pitchFamily="50" charset="-18"/>
                <a:ea typeface="+mn-ea"/>
                <a:cs typeface="+mn-cs"/>
              </a:rPr>
              <a:t> vs. </a:t>
            </a:r>
            <a:r>
              <a:rPr lang="pt-BR" sz="1950" b="1" dirty="0" err="1">
                <a:solidFill>
                  <a:srgbClr val="FFFFFF"/>
                </a:solidFill>
                <a:latin typeface="Stark" panose="02000503020000020003" pitchFamily="50" charset="-18"/>
              </a:rPr>
              <a:t>Biosimilar</a:t>
            </a:r>
            <a:r>
              <a:rPr kumimoji="0" lang="pt-BR" sz="19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rk" panose="02000503020000020003" pitchFamily="50" charset="-18"/>
                <a:ea typeface="+mn-ea"/>
                <a:cs typeface="+mn-cs"/>
              </a:rPr>
              <a:t>*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92B6302-9058-4E33-A95B-15623067CE3D}"/>
              </a:ext>
            </a:extLst>
          </p:cNvPr>
          <p:cNvSpPr txBox="1"/>
          <p:nvPr/>
        </p:nvSpPr>
        <p:spPr>
          <a:xfrm>
            <a:off x="6414815" y="2274304"/>
            <a:ext cx="1035851" cy="261610"/>
          </a:xfrm>
          <a:prstGeom prst="rect">
            <a:avLst/>
          </a:prstGeom>
          <a:noFill/>
          <a:ln w="12700">
            <a:solidFill>
              <a:srgbClr val="008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LY </a:t>
            </a:r>
            <a:r>
              <a:rPr lang="es-ES" sz="1100" b="1" dirty="0">
                <a:solidFill>
                  <a:srgbClr val="6F6F6F"/>
                </a:solidFill>
                <a:latin typeface="Arial" panose="020B0604020202020204"/>
              </a:rPr>
              <a:t>I</a:t>
            </a:r>
            <a:r>
              <a:rPr kumimoji="0" lang="es-E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Glar</a:t>
            </a:r>
            <a:endParaRPr kumimoji="0" lang="es-ES" sz="1100" b="1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2B066EF-09DA-4191-ACA4-13E379E20ADB}"/>
              </a:ext>
            </a:extLst>
          </p:cNvPr>
          <p:cNvSpPr txBox="1"/>
          <p:nvPr/>
        </p:nvSpPr>
        <p:spPr>
          <a:xfrm>
            <a:off x="6416960" y="1956315"/>
            <a:ext cx="1033706" cy="26161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6F6F6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IGlar</a:t>
            </a:r>
            <a:endParaRPr kumimoji="0" lang="es-ES" sz="1100" b="1" i="0" u="none" strike="noStrike" kern="1200" cap="none" spc="0" normalizeH="0" baseline="0" noProof="0" dirty="0">
              <a:ln>
                <a:noFill/>
              </a:ln>
              <a:solidFill>
                <a:srgbClr val="6F6F6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8" name="CuadroTexto 137">
            <a:extLst>
              <a:ext uri="{FF2B5EF4-FFF2-40B4-BE49-F238E27FC236}">
                <a16:creationId xmlns:a16="http://schemas.microsoft.com/office/drawing/2014/main" id="{6F3BF0A9-F0B8-5FE9-9B98-EFBBA4AB3B36}"/>
              </a:ext>
            </a:extLst>
          </p:cNvPr>
          <p:cNvSpPr txBox="1"/>
          <p:nvPr/>
        </p:nvSpPr>
        <p:spPr>
          <a:xfrm>
            <a:off x="3313204" y="4216891"/>
            <a:ext cx="469916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kern="1200" dirty="0" err="1">
                <a:solidFill>
                  <a:schemeClr val="tx1">
                    <a:lumMod val="50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Linnebjerg</a:t>
            </a:r>
            <a:r>
              <a:rPr lang="es-ES" sz="800" dirty="0">
                <a:solidFill>
                  <a:schemeClr val="tx1">
                    <a:lumMod val="50000"/>
                  </a:schemeClr>
                </a:solidFill>
                <a:effectLst/>
                <a:latin typeface="+mj-lt"/>
              </a:rPr>
              <a:t> et al. Diabetes Care 2015; 38:2226</a:t>
            </a:r>
            <a:r>
              <a:rPr lang="es-ES" sz="800" kern="1200" dirty="0">
                <a:solidFill>
                  <a:schemeClr val="tx1">
                    <a:lumMod val="50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–2233</a:t>
            </a:r>
            <a:endParaRPr lang="es-ES" sz="800" dirty="0">
              <a:solidFill>
                <a:schemeClr val="tx1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32D422-8A68-ADA1-3AC4-78DE52E98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TÉCNICA DE ADMINISTRACIÓN DE LA INSULINA</a:t>
            </a:r>
          </a:p>
        </p:txBody>
      </p:sp>
      <p:pic>
        <p:nvPicPr>
          <p:cNvPr id="3" name="image4.png" descr="Imagen">
            <a:extLst>
              <a:ext uri="{FF2B5EF4-FFF2-40B4-BE49-F238E27FC236}">
                <a16:creationId xmlns:a16="http://schemas.microsoft.com/office/drawing/2014/main" id="{30421C04-C621-77C3-0256-484D4ED4B4F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20801"/>
            <a:ext cx="1373774" cy="16374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5.png" descr="Imagen">
            <a:extLst>
              <a:ext uri="{FF2B5EF4-FFF2-40B4-BE49-F238E27FC236}">
                <a16:creationId xmlns:a16="http://schemas.microsoft.com/office/drawing/2014/main" id="{81B20A3A-C680-A8BC-FB2A-224A844DBDD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6957" y="1320801"/>
            <a:ext cx="4405989" cy="1905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6.png" descr="Imagen">
            <a:extLst>
              <a:ext uri="{FF2B5EF4-FFF2-40B4-BE49-F238E27FC236}">
                <a16:creationId xmlns:a16="http://schemas.microsoft.com/office/drawing/2014/main" id="{84B8649B-4BED-9F60-C113-59AD8F5DBC3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86129" y="1545819"/>
            <a:ext cx="1394702" cy="14549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7.png" descr="Imagen">
            <a:extLst>
              <a:ext uri="{FF2B5EF4-FFF2-40B4-BE49-F238E27FC236}">
                <a16:creationId xmlns:a16="http://schemas.microsoft.com/office/drawing/2014/main" id="{36E583A2-61D1-31FF-847F-C1FD1913EE4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04505" y="1545819"/>
            <a:ext cx="1394702" cy="1468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oogle Shape;319;p39">
            <a:extLst>
              <a:ext uri="{FF2B5EF4-FFF2-40B4-BE49-F238E27FC236}">
                <a16:creationId xmlns:a16="http://schemas.microsoft.com/office/drawing/2014/main" id="{7BA34A74-D5E3-8465-59B7-D4E61DDF15F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42728" y="3225806"/>
            <a:ext cx="2466753" cy="1326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4091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42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87278" y="689443"/>
            <a:ext cx="1634632" cy="1514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05958" y="2086098"/>
            <a:ext cx="2532542" cy="2415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92431" y="622306"/>
            <a:ext cx="1594623" cy="1628916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42"/>
          <p:cNvSpPr txBox="1"/>
          <p:nvPr/>
        </p:nvSpPr>
        <p:spPr>
          <a:xfrm>
            <a:off x="527332" y="2429482"/>
            <a:ext cx="5024731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ca-ES" sz="13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Recomendaciones</a:t>
            </a:r>
            <a:r>
              <a:rPr lang="ca-ES" sz="13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ca-ES" sz="13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agujas</a:t>
            </a:r>
            <a:r>
              <a:rPr lang="ca-ES" sz="13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de 4mm p</a:t>
            </a:r>
            <a:r>
              <a:rPr lang="ca-ES" sz="135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ara </a:t>
            </a:r>
            <a:r>
              <a:rPr lang="ca-ES" sz="1350" u="sng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todos</a:t>
            </a:r>
            <a:r>
              <a:rPr lang="ca-ES" sz="135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a-ES" sz="13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independientemente</a:t>
            </a:r>
            <a:r>
              <a:rPr lang="ca-ES" sz="13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la </a:t>
            </a:r>
            <a:r>
              <a:rPr lang="ca-ES" sz="13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edad,sexo</a:t>
            </a:r>
            <a:r>
              <a:rPr lang="ca-ES" sz="13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ca-ES" sz="13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etnia</a:t>
            </a:r>
            <a:r>
              <a:rPr lang="ca-ES" sz="13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  IMC.</a:t>
            </a:r>
            <a:endParaRPr sz="1350" u="sng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1"/>
            <a:r>
              <a:rPr lang="ca-ES" sz="13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Más</a:t>
            </a:r>
            <a:r>
              <a:rPr lang="ca-ES" sz="13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a-ES" sz="13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seguras</a:t>
            </a:r>
            <a:endParaRPr sz="1350" dirty="0"/>
          </a:p>
          <a:p>
            <a:pPr marL="342900" lvl="1"/>
            <a:r>
              <a:rPr lang="ca-ES" sz="13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 </a:t>
            </a:r>
            <a:r>
              <a:rPr lang="ca-ES" sz="13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toleran</a:t>
            </a:r>
            <a:r>
              <a:rPr lang="ca-ES" sz="13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a-ES" sz="13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mejor</a:t>
            </a:r>
            <a:endParaRPr sz="1350" dirty="0"/>
          </a:p>
          <a:p>
            <a:pPr marL="342900" lvl="1"/>
            <a:r>
              <a:rPr lang="ca-ES" sz="13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Menos</a:t>
            </a:r>
            <a:r>
              <a:rPr lang="ca-ES" sz="13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dolor</a:t>
            </a:r>
          </a:p>
          <a:p>
            <a:pPr marL="342900" lvl="1"/>
            <a:endParaRPr sz="1350" dirty="0"/>
          </a:p>
          <a:p>
            <a:pPr marL="342900" lvl="1"/>
            <a:r>
              <a:rPr lang="ca-ES" sz="13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 ha </a:t>
            </a:r>
            <a:r>
              <a:rPr lang="ca-ES" sz="13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asociado</a:t>
            </a:r>
            <a:r>
              <a:rPr lang="ca-ES" sz="13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ca-ES" sz="13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menos</a:t>
            </a:r>
            <a:r>
              <a:rPr lang="ca-ES" sz="13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a-ES" sz="13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lipodistrofias</a:t>
            </a:r>
            <a:endParaRPr sz="1350" dirty="0"/>
          </a:p>
          <a:p>
            <a:pPr marL="342900" lvl="1"/>
            <a:r>
              <a:rPr lang="ca-ES" sz="13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es </a:t>
            </a:r>
            <a:r>
              <a:rPr lang="ca-ES" sz="13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necesario</a:t>
            </a:r>
            <a:r>
              <a:rPr lang="ca-ES" sz="13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a-ES" sz="13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hacer</a:t>
            </a:r>
            <a:r>
              <a:rPr lang="ca-ES" sz="13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a-ES" sz="13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pliegue</a:t>
            </a:r>
            <a:r>
              <a:rPr lang="ca-ES" sz="13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 </a:t>
            </a:r>
            <a:r>
              <a:rPr lang="ca-ES" sz="13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excepto</a:t>
            </a:r>
            <a:r>
              <a:rPr lang="ca-ES" sz="13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a-ES" sz="13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niños</a:t>
            </a:r>
            <a:r>
              <a:rPr lang="ca-ES" sz="13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&lt; 6 </a:t>
            </a:r>
            <a:r>
              <a:rPr lang="ca-ES" sz="13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años</a:t>
            </a:r>
            <a:r>
              <a:rPr lang="ca-ES" sz="13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ca-ES" sz="13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adultos</a:t>
            </a:r>
            <a:r>
              <a:rPr lang="ca-ES" sz="13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a-ES" sz="13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muy</a:t>
            </a:r>
            <a:r>
              <a:rPr lang="ca-ES" sz="13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a-ES" sz="13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delgados</a:t>
            </a:r>
            <a:r>
              <a:rPr lang="ca-ES" sz="13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342900" lvl="1"/>
            <a:endParaRPr sz="1350" dirty="0"/>
          </a:p>
          <a:p>
            <a:pPr marL="342900" lvl="1"/>
            <a:r>
              <a:rPr lang="ca-ES" sz="13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Agujas</a:t>
            </a:r>
            <a:r>
              <a:rPr lang="ca-ES" sz="13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a-ES" sz="13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más</a:t>
            </a:r>
            <a:r>
              <a:rPr lang="ca-ES" sz="13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a-ES" sz="13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largas</a:t>
            </a:r>
            <a:r>
              <a:rPr lang="ca-ES" sz="13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ca-ES" sz="13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riesgo</a:t>
            </a:r>
            <a:r>
              <a:rPr lang="ca-ES" sz="13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a-ES" sz="13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inyección</a:t>
            </a:r>
            <a:r>
              <a:rPr lang="ca-ES" sz="13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IM ( </a:t>
            </a:r>
            <a:r>
              <a:rPr lang="ca-ES" sz="13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hipoglucemias</a:t>
            </a:r>
            <a:r>
              <a:rPr lang="ca-ES" sz="13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350" dirty="0"/>
          </a:p>
          <a:p>
            <a:endParaRPr sz="135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42"/>
          <p:cNvSpPr txBox="1"/>
          <p:nvPr/>
        </p:nvSpPr>
        <p:spPr>
          <a:xfrm>
            <a:off x="6508629" y="4503152"/>
            <a:ext cx="3068425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ca-ES" sz="1050" dirty="0">
                <a:solidFill>
                  <a:schemeClr val="dk1"/>
                </a:solidFill>
                <a:highlight>
                  <a:srgbClr val="FFFF00"/>
                </a:highlight>
                <a:latin typeface="Garamond"/>
                <a:ea typeface="Garamond"/>
                <a:cs typeface="Garamond"/>
                <a:sym typeface="Garamond"/>
              </a:rPr>
              <a:t>Fuente: fit4diabetes.com</a:t>
            </a:r>
            <a:endParaRPr sz="1050" dirty="0">
              <a:solidFill>
                <a:schemeClr val="dk1"/>
              </a:solidFill>
              <a:highlight>
                <a:srgbClr val="FFFF00"/>
              </a:highlight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356" name="Google Shape;356;p42" descr="C:\Users\Paloma\Desktop\FIT injection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27387" y="505277"/>
            <a:ext cx="1534213" cy="931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CEDCEB-171B-16FE-E4DE-5FDDB7076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Y EL CAMBIO DE LA AGUJA SÍ QUE IMPORTA</a:t>
            </a:r>
          </a:p>
        </p:txBody>
      </p:sp>
      <p:pic>
        <p:nvPicPr>
          <p:cNvPr id="3" name="image24.png" descr="Imagen">
            <a:extLst>
              <a:ext uri="{FF2B5EF4-FFF2-40B4-BE49-F238E27FC236}">
                <a16:creationId xmlns:a16="http://schemas.microsoft.com/office/drawing/2014/main" id="{A0BCDFD2-EE34-F6EE-8160-6B37F1A8879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932" y="1290112"/>
            <a:ext cx="3210290" cy="2532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25.png" descr="2">
            <a:extLst>
              <a:ext uri="{FF2B5EF4-FFF2-40B4-BE49-F238E27FC236}">
                <a16:creationId xmlns:a16="http://schemas.microsoft.com/office/drawing/2014/main" id="{E9AE8436-139B-DDE8-19C0-6E2CAA9131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5827" y="1305456"/>
            <a:ext cx="3321235" cy="2501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26.png" descr="Imagen">
            <a:extLst>
              <a:ext uri="{FF2B5EF4-FFF2-40B4-BE49-F238E27FC236}">
                <a16:creationId xmlns:a16="http://schemas.microsoft.com/office/drawing/2014/main" id="{BD5E4AFD-44FB-6316-751E-27FD00C0445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39420" y="1272810"/>
            <a:ext cx="3448648" cy="259788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4F56B49-C3A3-2915-0614-D8FB7D601F45}"/>
              </a:ext>
            </a:extLst>
          </p:cNvPr>
          <p:cNvSpPr txBox="1"/>
          <p:nvPr/>
        </p:nvSpPr>
        <p:spPr>
          <a:xfrm>
            <a:off x="886472" y="3870691"/>
            <a:ext cx="1460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 USO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F9EAC76-98CE-8713-707D-96AE9143499A}"/>
              </a:ext>
            </a:extLst>
          </p:cNvPr>
          <p:cNvSpPr txBox="1"/>
          <p:nvPr/>
        </p:nvSpPr>
        <p:spPr>
          <a:xfrm>
            <a:off x="3712684" y="3870691"/>
            <a:ext cx="124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2 USOS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52CA1D7-807D-3159-8942-378882EF480E}"/>
              </a:ext>
            </a:extLst>
          </p:cNvPr>
          <p:cNvSpPr txBox="1"/>
          <p:nvPr/>
        </p:nvSpPr>
        <p:spPr>
          <a:xfrm>
            <a:off x="6709272" y="3807356"/>
            <a:ext cx="1156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6 USOS</a:t>
            </a:r>
          </a:p>
        </p:txBody>
      </p:sp>
    </p:spTree>
    <p:extLst>
      <p:ext uri="{BB962C8B-B14F-4D97-AF65-F5344CB8AC3E}">
        <p14:creationId xmlns:p14="http://schemas.microsoft.com/office/powerpoint/2010/main" val="16742492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: esquinas diagonales redondeadas 7">
            <a:extLst>
              <a:ext uri="{FF2B5EF4-FFF2-40B4-BE49-F238E27FC236}">
                <a16:creationId xmlns:a16="http://schemas.microsoft.com/office/drawing/2014/main" id="{55721013-8EBA-40E7-9273-1F2B740CF370}"/>
              </a:ext>
            </a:extLst>
          </p:cNvPr>
          <p:cNvSpPr/>
          <p:nvPr/>
        </p:nvSpPr>
        <p:spPr>
          <a:xfrm rot="10800000" flipV="1">
            <a:off x="-224704" y="-149087"/>
            <a:ext cx="9385638" cy="1256527"/>
          </a:xfrm>
          <a:prstGeom prst="round2DiagRect">
            <a:avLst>
              <a:gd name="adj1" fmla="val 16667"/>
              <a:gd name="adj2" fmla="val 464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1">
            <a:extLst>
              <a:ext uri="{FF2B5EF4-FFF2-40B4-BE49-F238E27FC236}">
                <a16:creationId xmlns:a16="http://schemas.microsoft.com/office/drawing/2014/main" id="{75948B4C-BAB9-47ED-A6D1-D491E7B68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47" y="217566"/>
            <a:ext cx="88262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ES" sz="3600" b="1" dirty="0">
                <a:solidFill>
                  <a:schemeClr val="bg1"/>
                </a:solidFill>
                <a:latin typeface="Stark" panose="02000503020000020003" pitchFamily="50" charset="-18"/>
              </a:rPr>
              <a:t>¿¿¿Cómo </a:t>
            </a:r>
            <a:r>
              <a:rPr lang="es-ES" altLang="es-ES" sz="3600" b="1" dirty="0" err="1">
                <a:solidFill>
                  <a:schemeClr val="bg1"/>
                </a:solidFill>
                <a:latin typeface="Stark" panose="02000503020000020003" pitchFamily="50" charset="-18"/>
              </a:rPr>
              <a:t>insulinizar</a:t>
            </a:r>
            <a:r>
              <a:rPr lang="es-ES" altLang="es-ES" sz="3600" b="1" dirty="0">
                <a:solidFill>
                  <a:schemeClr val="bg1"/>
                </a:solidFill>
                <a:latin typeface="Stark" panose="02000503020000020003" pitchFamily="50" charset="-18"/>
              </a:rPr>
              <a:t>…???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86D2F98-00C2-4520-9958-857B1EE48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148" y="1627159"/>
            <a:ext cx="2071704" cy="264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6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501" name="Text Box 3"/>
          <p:cNvSpPr txBox="1">
            <a:spLocks noChangeArrowheads="1"/>
          </p:cNvSpPr>
          <p:nvPr/>
        </p:nvSpPr>
        <p:spPr bwMode="auto">
          <a:xfrm>
            <a:off x="987200" y="802035"/>
            <a:ext cx="708936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Clr>
                <a:schemeClr val="accent5"/>
              </a:buClr>
              <a:buSzPct val="150000"/>
              <a:buFont typeface="Arial" panose="020B0604020202020204" pitchFamily="34" charset="0"/>
              <a:buChar char="•"/>
            </a:pPr>
            <a:r>
              <a:rPr lang="es-ES" altLang="es-ES" sz="14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En general , </a:t>
            </a:r>
            <a:r>
              <a:rPr lang="es-ES_tradnl" altLang="es-ES" sz="14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el total de insulina segregada en personas no diabéticas es de </a:t>
            </a:r>
            <a:r>
              <a:rPr lang="es-ES_tradnl" altLang="es-ES" sz="14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40 a 60 unidades</a:t>
            </a:r>
            <a:r>
              <a:rPr lang="es-ES_tradnl" altLang="es-ES" sz="14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, correspondiendo la mitad, aproximadamente, a la insulina basal</a:t>
            </a:r>
          </a:p>
          <a:p>
            <a:pPr marL="285750" indent="-285750" eaLnBrk="1" hangingPunct="1">
              <a:spcBef>
                <a:spcPct val="50000"/>
              </a:spcBef>
              <a:buClr>
                <a:schemeClr val="accent5"/>
              </a:buClr>
              <a:buSzPct val="150000"/>
              <a:buFont typeface="Arial" panose="020B0604020202020204" pitchFamily="34" charset="0"/>
              <a:buChar char="•"/>
            </a:pPr>
            <a:endParaRPr lang="es-ES_tradnl" altLang="es-ES" sz="1400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 eaLnBrk="1" hangingPunct="1">
              <a:spcBef>
                <a:spcPct val="50000"/>
              </a:spcBef>
              <a:buClr>
                <a:schemeClr val="accent5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es-ES" sz="14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Las </a:t>
            </a:r>
            <a:r>
              <a:rPr lang="en-US" altLang="es-ES" sz="1400" b="1" dirty="0" err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dosis</a:t>
            </a:r>
            <a:r>
              <a:rPr lang="en-US" altLang="es-ES" sz="14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es-ES" sz="1400" b="1" dirty="0" err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habituales</a:t>
            </a:r>
            <a:r>
              <a:rPr lang="en-US" altLang="es-ES" sz="14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US" altLang="es-ES" sz="1400" dirty="0" err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inicio</a:t>
            </a:r>
            <a:r>
              <a:rPr lang="en-US" altLang="es-ES" sz="14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US" altLang="es-ES" sz="1400" dirty="0" err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insulina</a:t>
            </a:r>
            <a:r>
              <a:rPr lang="en-US" altLang="es-ES" sz="14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es-ES" sz="1400" dirty="0" err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suelen</a:t>
            </a:r>
            <a:r>
              <a:rPr lang="en-US" altLang="es-ES" sz="14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es-ES" sz="1400" dirty="0" err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estar</a:t>
            </a:r>
            <a:r>
              <a:rPr lang="en-US" altLang="es-ES" sz="14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es-ES" sz="1400" dirty="0" err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en</a:t>
            </a:r>
            <a:r>
              <a:rPr lang="en-US" altLang="es-ES" sz="14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es-ES" sz="1400" dirty="0" err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los</a:t>
            </a:r>
            <a:r>
              <a:rPr lang="en-US" altLang="es-ES" sz="14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es-ES" sz="1400" dirty="0" err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siguientes</a:t>
            </a:r>
            <a:r>
              <a:rPr lang="en-US" altLang="es-ES" sz="14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es-ES" sz="1400" dirty="0" err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intervalos</a:t>
            </a:r>
            <a:r>
              <a:rPr lang="en-US" altLang="es-ES" sz="14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s-ES_tradnl" altLang="es-ES" sz="14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0.5 a 1 UI/Kg/día </a:t>
            </a:r>
            <a:r>
              <a:rPr lang="es-ES_tradnl" altLang="es-ES" sz="1400" i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(DM tipo 1)</a:t>
            </a:r>
            <a:r>
              <a:rPr lang="es-ES_tradnl" altLang="es-ES" sz="14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y </a:t>
            </a:r>
            <a:r>
              <a:rPr lang="es-ES_tradnl" altLang="es-ES" sz="14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0.2 a 0.5 UI/Kg/día</a:t>
            </a:r>
            <a:r>
              <a:rPr lang="es-ES_tradnl" altLang="es-ES" sz="14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altLang="es-ES" sz="1400" i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(DM tipo 2)</a:t>
            </a:r>
          </a:p>
          <a:p>
            <a:pPr marL="285750" indent="-285750" eaLnBrk="1" hangingPunct="1">
              <a:spcBef>
                <a:spcPct val="50000"/>
              </a:spcBef>
              <a:buClr>
                <a:schemeClr val="accent5"/>
              </a:buClr>
              <a:buSzPct val="150000"/>
              <a:buFont typeface="Arial" panose="020B0604020202020204" pitchFamily="34" charset="0"/>
              <a:buChar char="•"/>
            </a:pPr>
            <a:endParaRPr lang="es-ES_tradnl" altLang="es-ES" sz="1400" i="1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 eaLnBrk="1" hangingPunct="1">
              <a:spcBef>
                <a:spcPct val="50000"/>
              </a:spcBef>
              <a:buClr>
                <a:schemeClr val="accent5"/>
              </a:buClr>
              <a:buSzPct val="150000"/>
              <a:buFont typeface="Arial" panose="020B0604020202020204" pitchFamily="34" charset="0"/>
              <a:buChar char="•"/>
            </a:pPr>
            <a:r>
              <a:rPr lang="es-ES_tradnl" altLang="es-ES" sz="14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Antes de la </a:t>
            </a:r>
            <a:r>
              <a:rPr lang="es-ES_tradnl" altLang="es-ES" sz="14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pubertad</a:t>
            </a:r>
            <a:r>
              <a:rPr lang="es-ES_tradnl" altLang="es-ES" sz="14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, las necesidades pueden ser ligeramente inferiores, mientras que durante la misma suelen aumentar a </a:t>
            </a:r>
            <a:r>
              <a:rPr lang="es-ES_tradnl" altLang="es-ES" sz="14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0.8 a 1.2 UI/Kg/día</a:t>
            </a:r>
            <a:r>
              <a:rPr lang="es-ES_tradnl" altLang="es-ES" sz="14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285750" indent="-285750" eaLnBrk="1" hangingPunct="1">
              <a:spcBef>
                <a:spcPct val="50000"/>
              </a:spcBef>
              <a:buClr>
                <a:schemeClr val="accent5"/>
              </a:buClr>
              <a:buSzPct val="150000"/>
              <a:buFont typeface="Arial" panose="020B0604020202020204" pitchFamily="34" charset="0"/>
              <a:buChar char="•"/>
            </a:pPr>
            <a:endParaRPr lang="es-ES_tradnl" altLang="es-ES" sz="1400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 eaLnBrk="1" hangingPunct="1">
              <a:spcBef>
                <a:spcPct val="50000"/>
              </a:spcBef>
              <a:buClr>
                <a:schemeClr val="accent5"/>
              </a:buClr>
              <a:buSzPct val="150000"/>
              <a:buFont typeface="Arial" panose="020B0604020202020204" pitchFamily="34" charset="0"/>
              <a:buChar char="•"/>
            </a:pPr>
            <a:r>
              <a:rPr lang="es-ES_tradnl" altLang="es-ES" sz="14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En el caso de una </a:t>
            </a:r>
            <a:r>
              <a:rPr lang="es-ES_tradnl" altLang="es-ES" sz="14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pauta optimizada</a:t>
            </a:r>
            <a:r>
              <a:rPr lang="es-ES_tradnl" altLang="es-ES" sz="14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(avanzada):</a:t>
            </a:r>
            <a:endParaRPr lang="en-US" altLang="es-ES" sz="1400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  <a:buClr>
                <a:schemeClr val="accent5"/>
              </a:buClr>
              <a:buSzPct val="150000"/>
              <a:buNone/>
            </a:pPr>
            <a:r>
              <a:rPr lang="es-ES_tradnl" altLang="es-ES" sz="14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                               - 40-50% de la dosis total como insulina basal</a:t>
            </a:r>
          </a:p>
          <a:p>
            <a:pPr eaLnBrk="1" hangingPunct="1">
              <a:spcBef>
                <a:spcPct val="50000"/>
              </a:spcBef>
              <a:buClr>
                <a:schemeClr val="accent5"/>
              </a:buClr>
              <a:buSzPct val="150000"/>
              <a:buNone/>
            </a:pPr>
            <a:r>
              <a:rPr lang="es-ES_tradnl" altLang="es-ES" sz="14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                               - 50-60% como insulina rápida (3 inyecciones)</a:t>
            </a:r>
            <a:endParaRPr lang="en-US" altLang="es-ES" sz="1400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0502" name="TextBox 3"/>
          <p:cNvSpPr txBox="1">
            <a:spLocks noChangeArrowheads="1"/>
          </p:cNvSpPr>
          <p:nvPr/>
        </p:nvSpPr>
        <p:spPr bwMode="auto">
          <a:xfrm>
            <a:off x="1336545" y="4443666"/>
            <a:ext cx="674001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600" dirty="0">
                <a:latin typeface="Arial" charset="0"/>
                <a:ea typeface="Arial" charset="0"/>
                <a:cs typeface="Arial" charset="0"/>
              </a:rPr>
              <a:t>Maqueda </a:t>
            </a:r>
            <a:r>
              <a:rPr lang="es-ES" altLang="es-ES" sz="600" dirty="0" err="1">
                <a:latin typeface="Arial" charset="0"/>
                <a:ea typeface="Arial" charset="0"/>
                <a:cs typeface="Arial" charset="0"/>
              </a:rPr>
              <a:t>Villaizan</a:t>
            </a:r>
            <a:r>
              <a:rPr lang="es-ES" altLang="es-ES" sz="600" dirty="0">
                <a:latin typeface="Arial" charset="0"/>
                <a:ea typeface="Arial" charset="0"/>
                <a:cs typeface="Arial" charset="0"/>
              </a:rPr>
              <a:t>. E. “Pautas de Insulinización en diabetes </a:t>
            </a:r>
            <a:r>
              <a:rPr lang="es-ES" altLang="es-ES" sz="600" dirty="0" err="1">
                <a:latin typeface="Arial" charset="0"/>
                <a:ea typeface="Arial" charset="0"/>
                <a:cs typeface="Arial" charset="0"/>
              </a:rPr>
              <a:t>Mellitus”SESCAM</a:t>
            </a:r>
            <a:r>
              <a:rPr lang="es-ES" altLang="es-ES" sz="6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s-ES" altLang="es-ES" sz="600" dirty="0" err="1">
                <a:latin typeface="Arial" charset="0"/>
                <a:ea typeface="Arial" charset="0"/>
                <a:cs typeface="Arial" charset="0"/>
              </a:rPr>
              <a:t>Boletin</a:t>
            </a:r>
            <a:r>
              <a:rPr lang="es-ES" altLang="es-ES" sz="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" altLang="es-ES" sz="600" dirty="0" err="1">
                <a:latin typeface="Arial" charset="0"/>
                <a:ea typeface="Arial" charset="0"/>
                <a:cs typeface="Arial" charset="0"/>
              </a:rPr>
              <a:t>Farmacoterapéutico</a:t>
            </a:r>
            <a:r>
              <a:rPr lang="es-ES" altLang="es-ES" sz="600" dirty="0">
                <a:latin typeface="Arial" charset="0"/>
                <a:ea typeface="Arial" charset="0"/>
                <a:cs typeface="Arial" charset="0"/>
              </a:rPr>
              <a:t> de Castilla-La Mancha. “Año 2009. Vol. X, Nº 2. </a:t>
            </a:r>
          </a:p>
        </p:txBody>
      </p:sp>
      <p:sp>
        <p:nvSpPr>
          <p:cNvPr id="6" name="Rectángulo: esquinas diagonales redondeadas 5">
            <a:extLst>
              <a:ext uri="{FF2B5EF4-FFF2-40B4-BE49-F238E27FC236}">
                <a16:creationId xmlns:a16="http://schemas.microsoft.com/office/drawing/2014/main" id="{71EE3F45-7E73-4FD1-8C6B-4C30594A5915}"/>
              </a:ext>
            </a:extLst>
          </p:cNvPr>
          <p:cNvSpPr/>
          <p:nvPr/>
        </p:nvSpPr>
        <p:spPr>
          <a:xfrm rot="10800000" flipV="1">
            <a:off x="-224704" y="-21495"/>
            <a:ext cx="9385638" cy="461783"/>
          </a:xfrm>
          <a:prstGeom prst="round2DiagRect">
            <a:avLst>
              <a:gd name="adj1" fmla="val 16667"/>
              <a:gd name="adj2" fmla="val 464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A28EB7C-A8E0-442E-B37F-EFC7F836089C}"/>
              </a:ext>
            </a:extLst>
          </p:cNvPr>
          <p:cNvSpPr txBox="1">
            <a:spLocks noChangeArrowheads="1"/>
          </p:cNvSpPr>
          <p:nvPr/>
        </p:nvSpPr>
        <p:spPr>
          <a:xfrm>
            <a:off x="215792" y="-70720"/>
            <a:ext cx="8712417" cy="551259"/>
          </a:xfrm>
          <a:prstGeom prst="rect">
            <a:avLst/>
          </a:prstGeom>
        </p:spPr>
        <p:txBody>
          <a:bodyPr anchor="ctr"/>
          <a:lstStyle/>
          <a:p>
            <a:pPr defTabSz="342900">
              <a:spcBef>
                <a:spcPct val="20000"/>
              </a:spcBef>
              <a:defRPr/>
            </a:pPr>
            <a:r>
              <a:rPr lang="pt-BR" sz="1950" b="1" dirty="0" err="1">
                <a:solidFill>
                  <a:schemeClr val="bg1"/>
                </a:solidFill>
                <a:latin typeface="Stark" panose="02000503020000020003" pitchFamily="50" charset="-18"/>
              </a:rPr>
              <a:t>Dosis</a:t>
            </a:r>
            <a:r>
              <a:rPr lang="pt-BR" sz="1950" b="1" dirty="0">
                <a:solidFill>
                  <a:schemeClr val="bg1"/>
                </a:solidFill>
                <a:latin typeface="Stark" panose="02000503020000020003" pitchFamily="50" charset="-18"/>
              </a:rPr>
              <a:t> de Insulina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284326"/>
              </p:ext>
            </p:extLst>
          </p:nvPr>
        </p:nvGraphicFramePr>
        <p:xfrm>
          <a:off x="1913759" y="1449547"/>
          <a:ext cx="5667235" cy="3108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3391184" y="4400955"/>
            <a:ext cx="4189810" cy="193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500" tIns="35100" rIns="67500" bIns="35100">
            <a:spAutoFit/>
          </a:bodyPr>
          <a:lstStyle/>
          <a:p>
            <a:pPr eaLnBrk="0" hangingPunct="0"/>
            <a:r>
              <a:rPr lang="en-US" sz="800" dirty="0"/>
              <a:t>Nathan DM et al. </a:t>
            </a:r>
            <a:r>
              <a:rPr lang="en-US" sz="800" dirty="0" err="1"/>
              <a:t>Diabetología</a:t>
            </a:r>
            <a:r>
              <a:rPr lang="en-US" sz="800" dirty="0"/>
              <a:t> 2006;49:1711-21.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913759" y="742545"/>
            <a:ext cx="5616624" cy="51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lvl="1">
              <a:spcAft>
                <a:spcPts val="900"/>
              </a:spcAft>
              <a:buNone/>
            </a:pPr>
            <a:r>
              <a:rPr lang="es-ES" altLang="es-ES" sz="1400" dirty="0">
                <a:solidFill>
                  <a:schemeClr val="accent1"/>
                </a:solidFill>
                <a:latin typeface="+mj-lt"/>
              </a:rPr>
              <a:t>La adición de insulina basal al tratamiento previo con antidiabéticos orales es el paso más simple seguro y eficaz</a:t>
            </a:r>
          </a:p>
        </p:txBody>
      </p:sp>
      <p:sp>
        <p:nvSpPr>
          <p:cNvPr id="7" name="Rectángulo: esquinas diagonales redondeadas 6">
            <a:extLst>
              <a:ext uri="{FF2B5EF4-FFF2-40B4-BE49-F238E27FC236}">
                <a16:creationId xmlns:a16="http://schemas.microsoft.com/office/drawing/2014/main" id="{615254C4-9D13-440E-96DC-447760B4DF78}"/>
              </a:ext>
            </a:extLst>
          </p:cNvPr>
          <p:cNvSpPr/>
          <p:nvPr/>
        </p:nvSpPr>
        <p:spPr>
          <a:xfrm rot="10800000" flipV="1">
            <a:off x="-224704" y="-21495"/>
            <a:ext cx="9385638" cy="461783"/>
          </a:xfrm>
          <a:prstGeom prst="round2DiagRect">
            <a:avLst>
              <a:gd name="adj1" fmla="val 16667"/>
              <a:gd name="adj2" fmla="val 464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A2418CC-800F-4F1C-8E36-88ACE8AF0BFF}"/>
              </a:ext>
            </a:extLst>
          </p:cNvPr>
          <p:cNvSpPr txBox="1">
            <a:spLocks noChangeArrowheads="1"/>
          </p:cNvSpPr>
          <p:nvPr/>
        </p:nvSpPr>
        <p:spPr>
          <a:xfrm>
            <a:off x="215792" y="-70720"/>
            <a:ext cx="8712417" cy="551259"/>
          </a:xfrm>
          <a:prstGeom prst="rect">
            <a:avLst/>
          </a:prstGeom>
        </p:spPr>
        <p:txBody>
          <a:bodyPr anchor="ctr"/>
          <a:lstStyle/>
          <a:p>
            <a:pPr defTabSz="342900">
              <a:spcBef>
                <a:spcPct val="20000"/>
              </a:spcBef>
              <a:defRPr/>
            </a:pPr>
            <a:r>
              <a:rPr lang="es-ES" sz="1950" b="1" dirty="0" err="1">
                <a:solidFill>
                  <a:schemeClr val="bg1"/>
                </a:solidFill>
                <a:latin typeface="Stark" panose="02000503020000020003" pitchFamily="50" charset="-18"/>
              </a:rPr>
              <a:t>Incicio</a:t>
            </a:r>
            <a:r>
              <a:rPr lang="es-ES" sz="1950" b="1" dirty="0">
                <a:solidFill>
                  <a:schemeClr val="bg1"/>
                </a:solidFill>
                <a:latin typeface="Stark" panose="02000503020000020003" pitchFamily="50" charset="-18"/>
              </a:rPr>
              <a:t> y ajuste de insulinización en personas con DM2</a:t>
            </a:r>
            <a:endParaRPr lang="pt-BR" sz="1950" b="1" dirty="0">
              <a:solidFill>
                <a:schemeClr val="bg1"/>
              </a:solidFill>
              <a:latin typeface="Stark" panose="02000503020000020003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34036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DE64E60E-5422-D23D-EE2C-12751FC88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Diabetes Update | </a:t>
            </a: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2020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F97FEB5-1AE5-351C-8350-7A95EE33D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768" y="0"/>
            <a:ext cx="73668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826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6"/>
          <p:cNvSpPr txBox="1">
            <a:spLocks noChangeArrowheads="1"/>
          </p:cNvSpPr>
          <p:nvPr/>
        </p:nvSpPr>
        <p:spPr bwMode="auto">
          <a:xfrm>
            <a:off x="1779544" y="1999268"/>
            <a:ext cx="1945481" cy="36933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ES_tradnl" sz="900" b="1" dirty="0">
                <a:solidFill>
                  <a:prstClr val="white"/>
                </a:solidFill>
                <a:latin typeface="+mn-lt"/>
                <a:cs typeface="Arial" panose="020B0604020202020204" pitchFamily="34" charset="0"/>
              </a:rPr>
              <a:t>Añadir insulina rápida antes de la comida mayor (“basal-plus”)</a:t>
            </a:r>
            <a:endParaRPr lang="es-ES" altLang="es-ES_tradnl" sz="675" b="1" dirty="0">
              <a:solidFill>
                <a:prstClr val="white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1443" name="Text Box 6"/>
          <p:cNvSpPr txBox="1">
            <a:spLocks noChangeArrowheads="1"/>
          </p:cNvSpPr>
          <p:nvPr/>
        </p:nvSpPr>
        <p:spPr bwMode="auto">
          <a:xfrm>
            <a:off x="5832431" y="1999268"/>
            <a:ext cx="1781175" cy="50783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ES_tradnl" sz="900" b="1" dirty="0">
                <a:solidFill>
                  <a:prstClr val="white"/>
                </a:solidFill>
                <a:latin typeface="+mn-lt"/>
                <a:cs typeface="Arial" panose="020B0604020202020204" pitchFamily="34" charset="0"/>
              </a:rPr>
              <a:t>Cambiar a insulina premezclada dos veces al día</a:t>
            </a:r>
            <a:endParaRPr lang="es-ES" altLang="es-ES_tradnl" sz="675" b="1" dirty="0">
              <a:solidFill>
                <a:prstClr val="white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1444" name="Text Box 6"/>
          <p:cNvSpPr txBox="1">
            <a:spLocks noChangeArrowheads="1"/>
          </p:cNvSpPr>
          <p:nvPr/>
        </p:nvSpPr>
        <p:spPr bwMode="auto">
          <a:xfrm>
            <a:off x="1510754" y="3508981"/>
            <a:ext cx="2214267" cy="36933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ES_tradnl" sz="900" b="1" dirty="0">
                <a:solidFill>
                  <a:prstClr val="white"/>
                </a:solidFill>
                <a:latin typeface="+mn-lt"/>
                <a:cs typeface="Arial" panose="020B0604020202020204" pitchFamily="34" charset="0"/>
              </a:rPr>
              <a:t>Añadir ≥ 2 insulina rápida antes de comidas (“basal-</a:t>
            </a:r>
            <a:r>
              <a:rPr lang="es-ES" altLang="es-ES_tradnl" sz="900" b="1" dirty="0" err="1">
                <a:solidFill>
                  <a:prstClr val="white"/>
                </a:solidFill>
                <a:latin typeface="+mn-lt"/>
                <a:cs typeface="Arial" panose="020B0604020202020204" pitchFamily="34" charset="0"/>
              </a:rPr>
              <a:t>bolus</a:t>
            </a:r>
            <a:r>
              <a:rPr lang="es-ES" altLang="es-ES_tradnl" sz="900" b="1" dirty="0">
                <a:solidFill>
                  <a:prstClr val="white"/>
                </a:solidFill>
                <a:latin typeface="+mn-lt"/>
                <a:cs typeface="Arial" panose="020B0604020202020204" pitchFamily="34" charset="0"/>
              </a:rPr>
              <a:t>”)</a:t>
            </a:r>
          </a:p>
        </p:txBody>
      </p:sp>
      <p:sp>
        <p:nvSpPr>
          <p:cNvPr id="61445" name="Line 44"/>
          <p:cNvSpPr>
            <a:spLocks noChangeShapeType="1"/>
          </p:cNvSpPr>
          <p:nvPr/>
        </p:nvSpPr>
        <p:spPr bwMode="auto">
          <a:xfrm flipH="1">
            <a:off x="4642996" y="1327032"/>
            <a:ext cx="0" cy="6477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s-ES" sz="1350">
              <a:solidFill>
                <a:prstClr val="black"/>
              </a:solidFill>
            </a:endParaRPr>
          </a:p>
        </p:txBody>
      </p:sp>
      <p:sp>
        <p:nvSpPr>
          <p:cNvPr id="61447" name="Rectangle 47"/>
          <p:cNvSpPr>
            <a:spLocks noChangeArrowheads="1"/>
          </p:cNvSpPr>
          <p:nvPr/>
        </p:nvSpPr>
        <p:spPr bwMode="auto">
          <a:xfrm>
            <a:off x="2915400" y="948413"/>
            <a:ext cx="3401615" cy="48571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92075" indent="-92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s-ES" altLang="es-ES_tradnl" sz="675" b="1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Inicio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: 10 U/día </a:t>
            </a:r>
            <a:r>
              <a:rPr lang="es-ES" altLang="es-ES_tradnl" sz="675" dirty="0" err="1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ó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 0.1-0.2 U/kg/día</a:t>
            </a:r>
          </a:p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s-ES" altLang="es-ES_tradnl" sz="675" b="1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Ajuste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: 10-15% o 2-4 U para alcanzar el objetivo de GBA</a:t>
            </a:r>
          </a:p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s-ES" altLang="es-ES_tradnl" sz="675" b="1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Para hipo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: 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  <a:sym typeface="Symbol" panose="05050102010706020507" pitchFamily="18" charset="2"/>
              </a:rPr>
              <a:t> dosis en 4 U </a:t>
            </a:r>
            <a:r>
              <a:rPr lang="es-ES" altLang="es-ES_tradnl" sz="675" dirty="0" err="1">
                <a:solidFill>
                  <a:srgbClr val="000000"/>
                </a:solidFill>
                <a:latin typeface="+mn-lt"/>
                <a:cs typeface="Tahoma" panose="020B0604030504040204" pitchFamily="34" charset="0"/>
                <a:sym typeface="Symbol" panose="05050102010706020507" pitchFamily="18" charset="2"/>
              </a:rPr>
              <a:t>ó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  <a:sym typeface="Symbol" panose="05050102010706020507" pitchFamily="18" charset="2"/>
              </a:rPr>
              <a:t> 10-20%</a:t>
            </a:r>
          </a:p>
        </p:txBody>
      </p:sp>
      <p:sp>
        <p:nvSpPr>
          <p:cNvPr id="61448" name="Line 10"/>
          <p:cNvSpPr>
            <a:spLocks noChangeShapeType="1"/>
          </p:cNvSpPr>
          <p:nvPr/>
        </p:nvSpPr>
        <p:spPr bwMode="auto">
          <a:xfrm>
            <a:off x="2753475" y="1812807"/>
            <a:ext cx="388739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s-ES" sz="1350">
              <a:solidFill>
                <a:prstClr val="black"/>
              </a:solidFill>
            </a:endParaRPr>
          </a:p>
        </p:txBody>
      </p:sp>
      <p:sp>
        <p:nvSpPr>
          <p:cNvPr id="61449" name="Text Box 6"/>
          <p:cNvSpPr txBox="1">
            <a:spLocks noChangeArrowheads="1"/>
          </p:cNvSpPr>
          <p:nvPr/>
        </p:nvSpPr>
        <p:spPr bwMode="auto">
          <a:xfrm>
            <a:off x="2915400" y="624563"/>
            <a:ext cx="3402806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ES_tradnl" sz="9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Iniciar Insulina Basal </a:t>
            </a:r>
          </a:p>
          <a:p>
            <a:pPr algn="ctr" eaLnBrk="1" hangingPunct="1"/>
            <a:r>
              <a:rPr lang="es-ES" altLang="es-ES_tradnl" sz="9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Generalmente con metformina ± otro agente no insulínico</a:t>
            </a:r>
          </a:p>
        </p:txBody>
      </p:sp>
      <p:sp>
        <p:nvSpPr>
          <p:cNvPr id="61450" name="Text Box 6"/>
          <p:cNvSpPr txBox="1">
            <a:spLocks noChangeArrowheads="1"/>
          </p:cNvSpPr>
          <p:nvPr/>
        </p:nvSpPr>
        <p:spPr bwMode="auto">
          <a:xfrm>
            <a:off x="4048875" y="1999268"/>
            <a:ext cx="1296590" cy="28379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5000"/>
              </a:lnSpc>
              <a:spcBef>
                <a:spcPct val="65000"/>
              </a:spcBef>
              <a:spcAft>
                <a:spcPct val="5000"/>
              </a:spcAft>
            </a:pPr>
            <a:r>
              <a:rPr lang="es-ES" altLang="es-ES_tradnl" sz="900" b="1">
                <a:solidFill>
                  <a:prstClr val="white"/>
                </a:solidFill>
                <a:latin typeface="+mn-lt"/>
                <a:cs typeface="Arial" panose="020B0604020202020204" pitchFamily="34" charset="0"/>
              </a:rPr>
              <a:t>Añadir A. GLP-1</a:t>
            </a:r>
            <a:endParaRPr lang="es-ES" altLang="es-ES_tradnl" sz="675" b="1">
              <a:solidFill>
                <a:prstClr val="white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1451" name="Rectangle 80"/>
          <p:cNvSpPr>
            <a:spLocks noChangeArrowheads="1"/>
          </p:cNvSpPr>
          <p:nvPr/>
        </p:nvSpPr>
        <p:spPr bwMode="auto">
          <a:xfrm>
            <a:off x="4076259" y="2852946"/>
            <a:ext cx="1241822" cy="442365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</a:pPr>
            <a:r>
              <a:rPr lang="es-ES" altLang="es-ES_tradnl" sz="750">
                <a:solidFill>
                  <a:srgbClr val="CC0000"/>
                </a:solidFill>
                <a:latin typeface="+mn-lt"/>
                <a:cs typeface="Tahoma" panose="020B0604030504040204" pitchFamily="34" charset="0"/>
              </a:rPr>
              <a:t>Si no se cumple el objetivo, cambiar a </a:t>
            </a:r>
            <a:r>
              <a:rPr lang="es-ES" altLang="es-ES_tradnl" sz="750" b="1">
                <a:solidFill>
                  <a:srgbClr val="CC0000"/>
                </a:solidFill>
                <a:latin typeface="+mn-lt"/>
                <a:cs typeface="Tahoma" panose="020B0604030504040204" pitchFamily="34" charset="0"/>
              </a:rPr>
              <a:t>régimen de insulina alternativo</a:t>
            </a:r>
          </a:p>
        </p:txBody>
      </p:sp>
      <p:sp>
        <p:nvSpPr>
          <p:cNvPr id="61452" name="Text Box 6"/>
          <p:cNvSpPr txBox="1">
            <a:spLocks noChangeArrowheads="1"/>
          </p:cNvSpPr>
          <p:nvPr/>
        </p:nvSpPr>
        <p:spPr bwMode="auto">
          <a:xfrm>
            <a:off x="5884223" y="3554788"/>
            <a:ext cx="1858355" cy="36933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ES_tradnl" sz="900" b="1" dirty="0">
                <a:solidFill>
                  <a:prstClr val="white"/>
                </a:solidFill>
                <a:latin typeface="+mn-lt"/>
                <a:cs typeface="Arial" panose="020B0604020202020204" pitchFamily="34" charset="0"/>
              </a:rPr>
              <a:t>Cambiar a 3 dosis de análogo de insulina premezcla (D-C-C)</a:t>
            </a:r>
          </a:p>
        </p:txBody>
      </p:sp>
      <p:sp>
        <p:nvSpPr>
          <p:cNvPr id="61453" name="Rectangle 20"/>
          <p:cNvSpPr>
            <a:spLocks noChangeArrowheads="1"/>
          </p:cNvSpPr>
          <p:nvPr/>
        </p:nvSpPr>
        <p:spPr bwMode="auto">
          <a:xfrm>
            <a:off x="1510753" y="3851881"/>
            <a:ext cx="2214273" cy="753283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92075" indent="-92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s-ES" altLang="es-ES_tradnl" sz="675" b="1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Inicio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: 4 U </a:t>
            </a:r>
            <a:r>
              <a:rPr lang="es-ES" altLang="es-ES_tradnl" sz="675" dirty="0" err="1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ó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 0.1 U/kg. </a:t>
            </a:r>
            <a:r>
              <a:rPr lang="es-ES" altLang="es-ES_tradnl" sz="675" dirty="0" err="1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ó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 10% dosis basal. Si HbA</a:t>
            </a:r>
            <a:r>
              <a:rPr lang="es-ES" altLang="es-ES_tradnl" sz="675" baseline="-25000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1c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 &lt; 8%, considerar 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  <a:sym typeface="Symbol" panose="05050102010706020507" pitchFamily="18" charset="2"/>
              </a:rPr>
              <a:t> la basal en la misma cantidad</a:t>
            </a:r>
            <a:endParaRPr lang="es-ES" altLang="es-ES_tradnl" sz="675" dirty="0">
              <a:solidFill>
                <a:srgbClr val="000000"/>
              </a:solidFill>
              <a:latin typeface="+mn-lt"/>
              <a:cs typeface="Tahoma" panose="020B0604030504040204" pitchFamily="34" charset="0"/>
            </a:endParaRPr>
          </a:p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s-ES" altLang="es-ES_tradnl" sz="675" b="1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Ajuste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: 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  <a:sym typeface="Symbol" panose="05050102010706020507" pitchFamily="18" charset="2"/>
              </a:rPr>
              <a:t> dosis 1-2 U </a:t>
            </a:r>
            <a:r>
              <a:rPr lang="es-ES" altLang="es-ES_tradnl" sz="675" dirty="0" err="1">
                <a:solidFill>
                  <a:srgbClr val="000000"/>
                </a:solidFill>
                <a:latin typeface="+mn-lt"/>
                <a:cs typeface="Tahoma" panose="020B0604030504040204" pitchFamily="34" charset="0"/>
                <a:sym typeface="Symbol" panose="05050102010706020507" pitchFamily="18" charset="2"/>
              </a:rPr>
              <a:t>ó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10-15% para alcanzar el objetivo de GPP</a:t>
            </a:r>
          </a:p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s-ES" altLang="es-ES_tradnl" sz="675" b="1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Para hipo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: 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  <a:sym typeface="Symbol" panose="05050102010706020507" pitchFamily="18" charset="2"/>
              </a:rPr>
              <a:t> dosis en 2-4 U </a:t>
            </a:r>
            <a:r>
              <a:rPr lang="es-ES" altLang="es-ES_tradnl" sz="675" dirty="0" err="1">
                <a:solidFill>
                  <a:srgbClr val="000000"/>
                </a:solidFill>
                <a:latin typeface="+mn-lt"/>
                <a:cs typeface="Tahoma" panose="020B0604030504040204" pitchFamily="34" charset="0"/>
                <a:sym typeface="Symbol" panose="05050102010706020507" pitchFamily="18" charset="2"/>
              </a:rPr>
              <a:t>ó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  <a:sym typeface="Symbol" panose="05050102010706020507" pitchFamily="18" charset="2"/>
              </a:rPr>
              <a:t> 10-20%</a:t>
            </a:r>
          </a:p>
        </p:txBody>
      </p:sp>
      <p:sp>
        <p:nvSpPr>
          <p:cNvPr id="61454" name="Line 44"/>
          <p:cNvSpPr>
            <a:spLocks noChangeShapeType="1"/>
          </p:cNvSpPr>
          <p:nvPr/>
        </p:nvSpPr>
        <p:spPr bwMode="auto">
          <a:xfrm flipH="1">
            <a:off x="2753475" y="1812807"/>
            <a:ext cx="0" cy="16192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s-ES" sz="1350">
              <a:solidFill>
                <a:prstClr val="black"/>
              </a:solidFill>
            </a:endParaRPr>
          </a:p>
        </p:txBody>
      </p:sp>
      <p:sp>
        <p:nvSpPr>
          <p:cNvPr id="61455" name="Line 44"/>
          <p:cNvSpPr>
            <a:spLocks noChangeShapeType="1"/>
          </p:cNvSpPr>
          <p:nvPr/>
        </p:nvSpPr>
        <p:spPr bwMode="auto">
          <a:xfrm flipH="1">
            <a:off x="6640865" y="1812807"/>
            <a:ext cx="0" cy="16192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s-ES" sz="1350">
              <a:solidFill>
                <a:prstClr val="black"/>
              </a:solidFill>
            </a:endParaRPr>
          </a:p>
        </p:txBody>
      </p:sp>
      <p:sp>
        <p:nvSpPr>
          <p:cNvPr id="61456" name="Line 44"/>
          <p:cNvSpPr>
            <a:spLocks noChangeShapeType="1"/>
          </p:cNvSpPr>
          <p:nvPr/>
        </p:nvSpPr>
        <p:spPr bwMode="auto">
          <a:xfrm flipH="1">
            <a:off x="2722038" y="3024396"/>
            <a:ext cx="0" cy="48458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s-ES" sz="1350">
              <a:solidFill>
                <a:prstClr val="black"/>
              </a:solidFill>
            </a:endParaRPr>
          </a:p>
        </p:txBody>
      </p:sp>
      <p:sp>
        <p:nvSpPr>
          <p:cNvPr id="61457" name="Rectangle 80"/>
          <p:cNvSpPr>
            <a:spLocks noChangeArrowheads="1"/>
          </p:cNvSpPr>
          <p:nvPr/>
        </p:nvSpPr>
        <p:spPr bwMode="auto">
          <a:xfrm>
            <a:off x="2159352" y="3106802"/>
            <a:ext cx="1133475" cy="352341"/>
          </a:xfrm>
          <a:prstGeom prst="rect">
            <a:avLst/>
          </a:prstGeom>
          <a:solidFill>
            <a:schemeClr val="bg1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</a:pPr>
            <a:r>
              <a:rPr lang="es-ES" altLang="es-ES_tradnl" sz="750" dirty="0">
                <a:solidFill>
                  <a:srgbClr val="CC0000"/>
                </a:solidFill>
                <a:latin typeface="+mn-lt"/>
                <a:cs typeface="Tahoma" panose="020B0604030504040204" pitchFamily="34" charset="0"/>
              </a:rPr>
              <a:t>Si HbA</a:t>
            </a:r>
            <a:r>
              <a:rPr lang="es-ES" altLang="es-ES_tradnl" sz="750" baseline="-25000" dirty="0">
                <a:solidFill>
                  <a:srgbClr val="CC0000"/>
                </a:solidFill>
                <a:latin typeface="+mn-lt"/>
                <a:cs typeface="Tahoma" panose="020B0604030504040204" pitchFamily="34" charset="0"/>
              </a:rPr>
              <a:t>1c</a:t>
            </a:r>
            <a:r>
              <a:rPr lang="es-ES" altLang="es-ES_tradnl" sz="750" dirty="0">
                <a:solidFill>
                  <a:srgbClr val="CC0000"/>
                </a:solidFill>
                <a:latin typeface="+mn-lt"/>
                <a:cs typeface="Tahoma" panose="020B0604030504040204" pitchFamily="34" charset="0"/>
              </a:rPr>
              <a:t> no controlada, </a:t>
            </a:r>
            <a:r>
              <a:rPr lang="es-ES" altLang="es-ES_tradnl" sz="750" b="1" dirty="0">
                <a:solidFill>
                  <a:srgbClr val="CC0000"/>
                </a:solidFill>
                <a:latin typeface="+mn-lt"/>
                <a:cs typeface="Tahoma" panose="020B0604030504040204" pitchFamily="34" charset="0"/>
              </a:rPr>
              <a:t>Basal-</a:t>
            </a:r>
            <a:r>
              <a:rPr lang="es-ES" altLang="es-ES_tradnl" sz="750" b="1" dirty="0" err="1">
                <a:solidFill>
                  <a:srgbClr val="CC0000"/>
                </a:solidFill>
                <a:latin typeface="+mn-lt"/>
                <a:cs typeface="Tahoma" panose="020B0604030504040204" pitchFamily="34" charset="0"/>
              </a:rPr>
              <a:t>bolus</a:t>
            </a:r>
            <a:endParaRPr lang="es-ES" altLang="es-ES_tradnl" sz="750" b="1" dirty="0">
              <a:solidFill>
                <a:srgbClr val="CC0000"/>
              </a:solidFill>
              <a:latin typeface="+mn-lt"/>
              <a:cs typeface="Tahoma" panose="020B0604030504040204" pitchFamily="34" charset="0"/>
            </a:endParaRPr>
          </a:p>
        </p:txBody>
      </p:sp>
      <p:sp>
        <p:nvSpPr>
          <p:cNvPr id="61458" name="Line 44"/>
          <p:cNvSpPr>
            <a:spLocks noChangeShapeType="1"/>
          </p:cNvSpPr>
          <p:nvPr/>
        </p:nvSpPr>
        <p:spPr bwMode="auto">
          <a:xfrm flipH="1">
            <a:off x="6700917" y="3025039"/>
            <a:ext cx="0" cy="540544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s-ES" sz="1350">
              <a:solidFill>
                <a:prstClr val="black"/>
              </a:solidFill>
            </a:endParaRPr>
          </a:p>
        </p:txBody>
      </p:sp>
      <p:sp>
        <p:nvSpPr>
          <p:cNvPr id="61459" name="Rectangle 80"/>
          <p:cNvSpPr>
            <a:spLocks noChangeArrowheads="1"/>
          </p:cNvSpPr>
          <p:nvPr/>
        </p:nvSpPr>
        <p:spPr bwMode="auto">
          <a:xfrm>
            <a:off x="6183068" y="3078903"/>
            <a:ext cx="1079897" cy="355803"/>
          </a:xfrm>
          <a:prstGeom prst="rect">
            <a:avLst/>
          </a:prstGeom>
          <a:solidFill>
            <a:schemeClr val="bg1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</a:pPr>
            <a:r>
              <a:rPr lang="es-ES" altLang="es-ES_tradnl" sz="750">
                <a:solidFill>
                  <a:srgbClr val="CC0000"/>
                </a:solidFill>
                <a:latin typeface="+mn-lt"/>
                <a:cs typeface="Tahoma" panose="020B0604030504040204" pitchFamily="34" charset="0"/>
              </a:rPr>
              <a:t>Si HbA</a:t>
            </a:r>
            <a:r>
              <a:rPr lang="es-ES" altLang="es-ES_tradnl" sz="750" baseline="-25000">
                <a:solidFill>
                  <a:srgbClr val="CC0000"/>
                </a:solidFill>
                <a:latin typeface="+mn-lt"/>
                <a:cs typeface="Tahoma" panose="020B0604030504040204" pitchFamily="34" charset="0"/>
              </a:rPr>
              <a:t>1c</a:t>
            </a:r>
            <a:r>
              <a:rPr lang="es-ES" altLang="es-ES_tradnl" sz="750">
                <a:solidFill>
                  <a:srgbClr val="CC0000"/>
                </a:solidFill>
                <a:latin typeface="+mn-lt"/>
                <a:cs typeface="Tahoma" panose="020B0604030504040204" pitchFamily="34" charset="0"/>
              </a:rPr>
              <a:t> no controlada, </a:t>
            </a:r>
            <a:r>
              <a:rPr lang="es-ES" altLang="es-ES_tradnl" sz="750" b="1">
                <a:solidFill>
                  <a:srgbClr val="CC0000"/>
                </a:solidFill>
                <a:latin typeface="+mn-lt"/>
                <a:cs typeface="Tahoma" panose="020B0604030504040204" pitchFamily="34" charset="0"/>
              </a:rPr>
              <a:t>3ª dosis de insulina</a:t>
            </a:r>
          </a:p>
        </p:txBody>
      </p:sp>
      <p:sp>
        <p:nvSpPr>
          <p:cNvPr id="61460" name="Rectangle 67"/>
          <p:cNvSpPr>
            <a:spLocks noChangeArrowheads="1"/>
          </p:cNvSpPr>
          <p:nvPr/>
        </p:nvSpPr>
        <p:spPr bwMode="auto">
          <a:xfrm>
            <a:off x="1727155" y="2323119"/>
            <a:ext cx="1997870" cy="88832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92075" indent="-92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s-ES" altLang="es-ES_tradnl" sz="675" b="1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Inicio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: 4 U </a:t>
            </a:r>
            <a:r>
              <a:rPr lang="es-ES" altLang="es-ES_tradnl" sz="675" dirty="0" err="1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ó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 0.1 U/kg. </a:t>
            </a:r>
            <a:r>
              <a:rPr lang="es-ES" altLang="es-ES_tradnl" sz="675" dirty="0" err="1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ó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 10% dosis basal. Si HbA</a:t>
            </a:r>
            <a:r>
              <a:rPr lang="es-ES" altLang="es-ES_tradnl" sz="675" baseline="-25000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1c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 &lt; 8%, considerar 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  <a:sym typeface="Symbol" panose="05050102010706020507" pitchFamily="18" charset="2"/>
              </a:rPr>
              <a:t> la basal en la misma cantidad</a:t>
            </a:r>
            <a:endParaRPr lang="es-ES" altLang="es-ES_tradnl" sz="675" dirty="0">
              <a:solidFill>
                <a:srgbClr val="000000"/>
              </a:solidFill>
              <a:latin typeface="+mn-lt"/>
              <a:cs typeface="Tahoma" panose="020B0604030504040204" pitchFamily="34" charset="0"/>
            </a:endParaRPr>
          </a:p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s-ES" altLang="es-ES_tradnl" sz="675" b="1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Ajuste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: 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  <a:sym typeface="Symbol" panose="05050102010706020507" pitchFamily="18" charset="2"/>
              </a:rPr>
              <a:t> dosis 1-2 U </a:t>
            </a:r>
            <a:r>
              <a:rPr lang="es-ES" altLang="es-ES_tradnl" sz="675" dirty="0" err="1">
                <a:solidFill>
                  <a:srgbClr val="000000"/>
                </a:solidFill>
                <a:latin typeface="+mn-lt"/>
                <a:cs typeface="Tahoma" panose="020B0604030504040204" pitchFamily="34" charset="0"/>
                <a:sym typeface="Symbol" panose="05050102010706020507" pitchFamily="18" charset="2"/>
              </a:rPr>
              <a:t>ó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10-15% para alcanzar el objetivo de GPP</a:t>
            </a:r>
          </a:p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s-ES" altLang="es-ES_tradnl" sz="675" b="1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Para hipo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: 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  <a:sym typeface="Symbol" panose="05050102010706020507" pitchFamily="18" charset="2"/>
              </a:rPr>
              <a:t> dosis en 2-4 U </a:t>
            </a:r>
            <a:r>
              <a:rPr lang="es-ES" altLang="es-ES_tradnl" sz="675" dirty="0" err="1">
                <a:solidFill>
                  <a:srgbClr val="000000"/>
                </a:solidFill>
                <a:latin typeface="+mn-lt"/>
                <a:cs typeface="Tahoma" panose="020B0604030504040204" pitchFamily="34" charset="0"/>
                <a:sym typeface="Symbol" panose="05050102010706020507" pitchFamily="18" charset="2"/>
              </a:rPr>
              <a:t>ó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  <a:sym typeface="Symbol" panose="05050102010706020507" pitchFamily="18" charset="2"/>
              </a:rPr>
              <a:t> 10-20%</a:t>
            </a:r>
          </a:p>
        </p:txBody>
      </p:sp>
      <p:sp>
        <p:nvSpPr>
          <p:cNvPr id="61461" name="Line 24"/>
          <p:cNvSpPr>
            <a:spLocks noChangeShapeType="1"/>
          </p:cNvSpPr>
          <p:nvPr/>
        </p:nvSpPr>
        <p:spPr bwMode="auto">
          <a:xfrm>
            <a:off x="5345464" y="2485043"/>
            <a:ext cx="485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s-ES" sz="1350">
              <a:solidFill>
                <a:prstClr val="black"/>
              </a:solidFill>
            </a:endParaRPr>
          </a:p>
        </p:txBody>
      </p:sp>
      <p:sp>
        <p:nvSpPr>
          <p:cNvPr id="61462" name="Line 25"/>
          <p:cNvSpPr>
            <a:spLocks noChangeShapeType="1"/>
          </p:cNvSpPr>
          <p:nvPr/>
        </p:nvSpPr>
        <p:spPr bwMode="auto">
          <a:xfrm>
            <a:off x="5318081" y="3024396"/>
            <a:ext cx="51315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s-ES" sz="1350">
              <a:solidFill>
                <a:prstClr val="black"/>
              </a:solidFill>
            </a:endParaRPr>
          </a:p>
        </p:txBody>
      </p:sp>
      <p:sp>
        <p:nvSpPr>
          <p:cNvPr id="61463" name="Line 26"/>
          <p:cNvSpPr>
            <a:spLocks noChangeShapeType="1"/>
          </p:cNvSpPr>
          <p:nvPr/>
        </p:nvSpPr>
        <p:spPr bwMode="auto">
          <a:xfrm flipH="1">
            <a:off x="3725026" y="2485043"/>
            <a:ext cx="37861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s-ES" sz="1350">
              <a:solidFill>
                <a:prstClr val="black"/>
              </a:solidFill>
            </a:endParaRPr>
          </a:p>
        </p:txBody>
      </p:sp>
      <p:sp>
        <p:nvSpPr>
          <p:cNvPr id="61464" name="Line 27"/>
          <p:cNvSpPr>
            <a:spLocks noChangeShapeType="1"/>
          </p:cNvSpPr>
          <p:nvPr/>
        </p:nvSpPr>
        <p:spPr bwMode="auto">
          <a:xfrm flipH="1">
            <a:off x="3725025" y="3024396"/>
            <a:ext cx="35123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s-ES" sz="1350">
              <a:solidFill>
                <a:prstClr val="black"/>
              </a:solidFill>
            </a:endParaRPr>
          </a:p>
        </p:txBody>
      </p:sp>
      <p:sp>
        <p:nvSpPr>
          <p:cNvPr id="61465" name="Line 28"/>
          <p:cNvSpPr>
            <a:spLocks noChangeShapeType="1"/>
          </p:cNvSpPr>
          <p:nvPr/>
        </p:nvSpPr>
        <p:spPr bwMode="auto">
          <a:xfrm>
            <a:off x="5480601" y="4220975"/>
            <a:ext cx="27027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s-ES" sz="1350">
              <a:solidFill>
                <a:prstClr val="black"/>
              </a:solidFill>
            </a:endParaRPr>
          </a:p>
        </p:txBody>
      </p:sp>
      <p:sp>
        <p:nvSpPr>
          <p:cNvPr id="61466" name="Line 29"/>
          <p:cNvSpPr>
            <a:spLocks noChangeShapeType="1"/>
          </p:cNvSpPr>
          <p:nvPr/>
        </p:nvSpPr>
        <p:spPr bwMode="auto">
          <a:xfrm flipH="1">
            <a:off x="3818126" y="4220975"/>
            <a:ext cx="21669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s-ES" sz="1350">
              <a:solidFill>
                <a:prstClr val="black"/>
              </a:solidFill>
            </a:endParaRPr>
          </a:p>
        </p:txBody>
      </p:sp>
      <p:sp>
        <p:nvSpPr>
          <p:cNvPr id="61467" name="Rectangle 80"/>
          <p:cNvSpPr>
            <a:spLocks noChangeArrowheads="1"/>
          </p:cNvSpPr>
          <p:nvPr/>
        </p:nvSpPr>
        <p:spPr bwMode="auto">
          <a:xfrm>
            <a:off x="4034820" y="4049525"/>
            <a:ext cx="1472570" cy="352341"/>
          </a:xfrm>
          <a:prstGeom prst="rect">
            <a:avLst/>
          </a:prstGeom>
          <a:solidFill>
            <a:schemeClr val="bg1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</a:pPr>
            <a:r>
              <a:rPr lang="es-ES" altLang="es-ES_tradnl" sz="750" dirty="0">
                <a:solidFill>
                  <a:srgbClr val="CC0000"/>
                </a:solidFill>
                <a:latin typeface="+mn-lt"/>
                <a:cs typeface="Tahoma" panose="020B0604030504040204" pitchFamily="34" charset="0"/>
              </a:rPr>
              <a:t>Si no se cumple el objetivo, cambiar a </a:t>
            </a:r>
            <a:r>
              <a:rPr lang="es-ES" altLang="es-ES_tradnl" sz="750" b="1" dirty="0">
                <a:solidFill>
                  <a:srgbClr val="CC0000"/>
                </a:solidFill>
                <a:latin typeface="+mn-lt"/>
                <a:cs typeface="Tahoma" panose="020B0604030504040204" pitchFamily="34" charset="0"/>
              </a:rPr>
              <a:t>régimen de insulina alternativo</a:t>
            </a:r>
          </a:p>
        </p:txBody>
      </p:sp>
      <p:sp>
        <p:nvSpPr>
          <p:cNvPr id="61468" name="Rectangle 20"/>
          <p:cNvSpPr>
            <a:spLocks noChangeArrowheads="1"/>
          </p:cNvSpPr>
          <p:nvPr/>
        </p:nvSpPr>
        <p:spPr bwMode="auto">
          <a:xfrm>
            <a:off x="5884223" y="3916738"/>
            <a:ext cx="1858355" cy="61824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92075" indent="-92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s-ES" altLang="es-ES_tradnl" sz="675" b="1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Inicio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: Añadir dosis en comida</a:t>
            </a:r>
          </a:p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s-ES" altLang="es-ES_tradnl" sz="675" b="1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Ajuste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: 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  <a:sym typeface="Symbol" panose="05050102010706020507" pitchFamily="18" charset="2"/>
              </a:rPr>
              <a:t> dosis 1-2 U </a:t>
            </a:r>
            <a:r>
              <a:rPr lang="es-ES" altLang="es-ES_tradnl" sz="675" dirty="0" err="1">
                <a:solidFill>
                  <a:srgbClr val="000000"/>
                </a:solidFill>
                <a:latin typeface="+mn-lt"/>
                <a:cs typeface="Tahoma" panose="020B0604030504040204" pitchFamily="34" charset="0"/>
                <a:sym typeface="Symbol" panose="05050102010706020507" pitchFamily="18" charset="2"/>
              </a:rPr>
              <a:t>ó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10-15% para alcanzar el objetivo de GPP</a:t>
            </a:r>
          </a:p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s-ES" altLang="es-ES_tradnl" sz="675" b="1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Para hipo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: 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  <a:sym typeface="Symbol" panose="05050102010706020507" pitchFamily="18" charset="2"/>
              </a:rPr>
              <a:t> dosis en 2-4 U </a:t>
            </a:r>
            <a:r>
              <a:rPr lang="es-ES" altLang="es-ES_tradnl" sz="675" dirty="0" err="1">
                <a:solidFill>
                  <a:srgbClr val="000000"/>
                </a:solidFill>
                <a:latin typeface="+mn-lt"/>
                <a:cs typeface="Tahoma" panose="020B0604030504040204" pitchFamily="34" charset="0"/>
                <a:sym typeface="Symbol" panose="05050102010706020507" pitchFamily="18" charset="2"/>
              </a:rPr>
              <a:t>ó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  <a:sym typeface="Symbol" panose="05050102010706020507" pitchFamily="18" charset="2"/>
              </a:rPr>
              <a:t> 10-20%</a:t>
            </a:r>
          </a:p>
        </p:txBody>
      </p:sp>
      <p:sp>
        <p:nvSpPr>
          <p:cNvPr id="61469" name="Rectangle 74"/>
          <p:cNvSpPr>
            <a:spLocks noChangeArrowheads="1"/>
          </p:cNvSpPr>
          <p:nvPr/>
        </p:nvSpPr>
        <p:spPr bwMode="auto">
          <a:xfrm>
            <a:off x="4048875" y="2279065"/>
            <a:ext cx="1296590" cy="486608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92075" indent="-92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es-ES" altLang="es-ES_tradnl" sz="675" b="1">
                <a:solidFill>
                  <a:prstClr val="black"/>
                </a:solidFill>
                <a:latin typeface="+mn-lt"/>
                <a:cs typeface="Tahoma" panose="020B0604030504040204" pitchFamily="34" charset="0"/>
              </a:rPr>
              <a:t>Si no tolera o HbA</a:t>
            </a:r>
            <a:r>
              <a:rPr lang="es-ES" altLang="es-ES_tradnl" sz="675" b="1" baseline="-25000">
                <a:solidFill>
                  <a:prstClr val="black"/>
                </a:solidFill>
                <a:latin typeface="+mn-lt"/>
                <a:cs typeface="Tahoma" panose="020B0604030504040204" pitchFamily="34" charset="0"/>
              </a:rPr>
              <a:t>1c</a:t>
            </a:r>
            <a:r>
              <a:rPr lang="es-ES" altLang="es-ES_tradnl" sz="675" b="1">
                <a:solidFill>
                  <a:prstClr val="black"/>
                </a:solidFill>
                <a:latin typeface="+mn-lt"/>
                <a:cs typeface="Tahoma" panose="020B0604030504040204" pitchFamily="34" charset="0"/>
              </a:rPr>
              <a:t> no controlada, cambiar a 2 dosis de insulina</a:t>
            </a:r>
          </a:p>
        </p:txBody>
      </p:sp>
      <p:sp>
        <p:nvSpPr>
          <p:cNvPr id="61470" name="Rectangle 74"/>
          <p:cNvSpPr>
            <a:spLocks noChangeArrowheads="1"/>
          </p:cNvSpPr>
          <p:nvPr/>
        </p:nvSpPr>
        <p:spPr bwMode="auto">
          <a:xfrm>
            <a:off x="5832430" y="2336215"/>
            <a:ext cx="1781175" cy="755784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92075" indent="-92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s-ES" altLang="es-ES_tradnl" sz="675" b="1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Inicio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: Dividir la dosis de basal en 2/3-0-1/3 </a:t>
            </a:r>
            <a:r>
              <a:rPr lang="es-ES" altLang="es-ES_tradnl" sz="675" dirty="0" err="1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ó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 1/2-0-1/2 </a:t>
            </a:r>
          </a:p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s-ES" altLang="es-ES_tradnl" sz="675" b="1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Ajuste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: 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  <a:sym typeface="Symbol" panose="05050102010706020507" pitchFamily="18" charset="2"/>
              </a:rPr>
              <a:t> dosis 1-2 U </a:t>
            </a:r>
            <a:r>
              <a:rPr lang="es-ES" altLang="es-ES_tradnl" sz="675" dirty="0" err="1">
                <a:solidFill>
                  <a:srgbClr val="000000"/>
                </a:solidFill>
                <a:latin typeface="+mn-lt"/>
                <a:cs typeface="Tahoma" panose="020B0604030504040204" pitchFamily="34" charset="0"/>
                <a:sym typeface="Symbol" panose="05050102010706020507" pitchFamily="18" charset="2"/>
              </a:rPr>
              <a:t>ó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10-15% para alcanzar el objetivo</a:t>
            </a:r>
          </a:p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s-ES" altLang="es-ES_tradnl" sz="675" b="1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Para hipo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: 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  <a:sym typeface="Symbol" panose="05050102010706020507" pitchFamily="18" charset="2"/>
              </a:rPr>
              <a:t> dosis en 2-4 U </a:t>
            </a:r>
            <a:r>
              <a:rPr lang="es-ES" altLang="es-ES_tradnl" sz="675" dirty="0" err="1">
                <a:solidFill>
                  <a:srgbClr val="000000"/>
                </a:solidFill>
                <a:latin typeface="+mn-lt"/>
                <a:cs typeface="Tahoma" panose="020B0604030504040204" pitchFamily="34" charset="0"/>
                <a:sym typeface="Symbol" panose="05050102010706020507" pitchFamily="18" charset="2"/>
              </a:rPr>
              <a:t>ó</a:t>
            </a:r>
            <a:r>
              <a:rPr lang="es-ES" altLang="es-ES_tradnl" sz="675" dirty="0">
                <a:solidFill>
                  <a:srgbClr val="000000"/>
                </a:solidFill>
                <a:latin typeface="+mn-lt"/>
                <a:cs typeface="Tahoma" panose="020B0604030504040204" pitchFamily="34" charset="0"/>
                <a:sym typeface="Symbol" panose="05050102010706020507" pitchFamily="18" charset="2"/>
              </a:rPr>
              <a:t> 10-20%</a:t>
            </a:r>
          </a:p>
        </p:txBody>
      </p:sp>
      <p:pic>
        <p:nvPicPr>
          <p:cNvPr id="61472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560" y="548152"/>
            <a:ext cx="323850" cy="211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3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229" y="546745"/>
            <a:ext cx="325040" cy="21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37 Rectángulo redondeado"/>
          <p:cNvSpPr>
            <a:spLocks noChangeArrowheads="1"/>
          </p:cNvSpPr>
          <p:nvPr/>
        </p:nvSpPr>
        <p:spPr bwMode="auto">
          <a:xfrm>
            <a:off x="2915400" y="624563"/>
            <a:ext cx="3401615" cy="810815"/>
          </a:xfrm>
          <a:prstGeom prst="roundRect">
            <a:avLst>
              <a:gd name="adj" fmla="val 0"/>
            </a:avLst>
          </a:prstGeom>
          <a:noFill/>
          <a:ln w="57150" cap="rnd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s-ES" sz="135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9" name="38 Rectángulo redondeado"/>
          <p:cNvSpPr>
            <a:spLocks noChangeArrowheads="1"/>
          </p:cNvSpPr>
          <p:nvPr/>
        </p:nvSpPr>
        <p:spPr bwMode="auto">
          <a:xfrm>
            <a:off x="1779544" y="1999268"/>
            <a:ext cx="1945481" cy="1212171"/>
          </a:xfrm>
          <a:prstGeom prst="roundRect">
            <a:avLst>
              <a:gd name="adj" fmla="val 0"/>
            </a:avLst>
          </a:prstGeom>
          <a:noFill/>
          <a:ln w="57150" cap="rnd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s-ES" sz="1350" dirty="0">
              <a:solidFill>
                <a:srgbClr val="FFFFFF"/>
              </a:solidFill>
            </a:endParaRPr>
          </a:p>
        </p:txBody>
      </p:sp>
      <p:sp>
        <p:nvSpPr>
          <p:cNvPr id="41" name="Rectángulo: esquinas diagonales redondeadas 40">
            <a:extLst>
              <a:ext uri="{FF2B5EF4-FFF2-40B4-BE49-F238E27FC236}">
                <a16:creationId xmlns:a16="http://schemas.microsoft.com/office/drawing/2014/main" id="{0C31BD87-3965-43B9-BEBB-9E6D205A0013}"/>
              </a:ext>
            </a:extLst>
          </p:cNvPr>
          <p:cNvSpPr/>
          <p:nvPr/>
        </p:nvSpPr>
        <p:spPr>
          <a:xfrm rot="10800000" flipV="1">
            <a:off x="-224704" y="-21495"/>
            <a:ext cx="9385638" cy="461783"/>
          </a:xfrm>
          <a:prstGeom prst="round2DiagRect">
            <a:avLst>
              <a:gd name="adj1" fmla="val 16667"/>
              <a:gd name="adj2" fmla="val 464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2" name="Rectangle 2">
            <a:extLst>
              <a:ext uri="{FF2B5EF4-FFF2-40B4-BE49-F238E27FC236}">
                <a16:creationId xmlns:a16="http://schemas.microsoft.com/office/drawing/2014/main" id="{3E7B7DC4-3A44-4182-BF4B-F8AD6B642EB5}"/>
              </a:ext>
            </a:extLst>
          </p:cNvPr>
          <p:cNvSpPr txBox="1">
            <a:spLocks noChangeArrowheads="1"/>
          </p:cNvSpPr>
          <p:nvPr/>
        </p:nvSpPr>
        <p:spPr>
          <a:xfrm>
            <a:off x="215792" y="-70720"/>
            <a:ext cx="8712417" cy="551259"/>
          </a:xfrm>
          <a:prstGeom prst="rect">
            <a:avLst/>
          </a:prstGeom>
        </p:spPr>
        <p:txBody>
          <a:bodyPr anchor="ctr"/>
          <a:lstStyle/>
          <a:p>
            <a:pPr defTabSz="342900">
              <a:spcBef>
                <a:spcPct val="20000"/>
              </a:spcBef>
              <a:defRPr/>
            </a:pPr>
            <a:r>
              <a:rPr lang="es-ES" sz="1950" b="1" dirty="0">
                <a:solidFill>
                  <a:schemeClr val="bg1"/>
                </a:solidFill>
                <a:latin typeface="Stark" panose="02000503020000020003" pitchFamily="50" charset="-18"/>
              </a:rPr>
              <a:t>Intensificación de insulina basal (ADA 2018)</a:t>
            </a:r>
          </a:p>
        </p:txBody>
      </p:sp>
      <p:sp>
        <p:nvSpPr>
          <p:cNvPr id="61446" name="Rectangle 80"/>
          <p:cNvSpPr>
            <a:spLocks noChangeArrowheads="1"/>
          </p:cNvSpPr>
          <p:nvPr/>
        </p:nvSpPr>
        <p:spPr bwMode="auto">
          <a:xfrm>
            <a:off x="3833371" y="1488957"/>
            <a:ext cx="1674019" cy="438903"/>
          </a:xfrm>
          <a:prstGeom prst="rect">
            <a:avLst/>
          </a:prstGeom>
          <a:solidFill>
            <a:schemeClr val="bg1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</a:pPr>
            <a:r>
              <a:rPr lang="es-ES" altLang="es-ES_tradnl" sz="750" dirty="0">
                <a:solidFill>
                  <a:srgbClr val="CC0000"/>
                </a:solidFill>
                <a:latin typeface="+mn-lt"/>
                <a:cs typeface="Tahoma" panose="020B0604030504040204" pitchFamily="34" charset="0"/>
              </a:rPr>
              <a:t>Si HbA</a:t>
            </a:r>
            <a:r>
              <a:rPr lang="es-ES" altLang="es-ES_tradnl" sz="750" baseline="-25000" dirty="0">
                <a:solidFill>
                  <a:srgbClr val="CC0000"/>
                </a:solidFill>
                <a:latin typeface="+mn-lt"/>
                <a:cs typeface="Tahoma" panose="020B0604030504040204" pitchFamily="34" charset="0"/>
              </a:rPr>
              <a:t>1c</a:t>
            </a:r>
            <a:r>
              <a:rPr lang="es-ES" altLang="es-ES_tradnl" sz="750" dirty="0">
                <a:solidFill>
                  <a:srgbClr val="CC0000"/>
                </a:solidFill>
                <a:latin typeface="+mn-lt"/>
                <a:cs typeface="Tahoma" panose="020B0604030504040204" pitchFamily="34" charset="0"/>
              </a:rPr>
              <a:t> no controlada, </a:t>
            </a:r>
            <a:r>
              <a:rPr lang="es-ES" altLang="es-ES_tradnl" sz="750" b="1" dirty="0">
                <a:solidFill>
                  <a:srgbClr val="CC0000"/>
                </a:solidFill>
                <a:latin typeface="+mn-lt"/>
                <a:cs typeface="Tahoma" panose="020B0604030504040204" pitchFamily="34" charset="0"/>
              </a:rPr>
              <a:t>considerar </a:t>
            </a:r>
          </a:p>
          <a:p>
            <a:pPr algn="ctr" eaLnBrk="1" hangingPunct="1">
              <a:lnSpc>
                <a:spcPct val="75000"/>
              </a:lnSpc>
            </a:pPr>
            <a:r>
              <a:rPr lang="es-ES" altLang="es-ES_tradnl" sz="750" b="1" dirty="0">
                <a:solidFill>
                  <a:srgbClr val="CC0000"/>
                </a:solidFill>
                <a:latin typeface="+mn-lt"/>
                <a:cs typeface="Tahoma" panose="020B0604030504040204" pitchFamily="34" charset="0"/>
              </a:rPr>
              <a:t>combinación de terapia inyectable</a:t>
            </a:r>
          </a:p>
        </p:txBody>
      </p:sp>
    </p:spTree>
    <p:extLst>
      <p:ext uri="{BB962C8B-B14F-4D97-AF65-F5344CB8AC3E}">
        <p14:creationId xmlns:p14="http://schemas.microsoft.com/office/powerpoint/2010/main" val="3393057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76AA3-9658-DDD1-0FC1-C90D420C8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872EB133-322B-FDE0-3EAB-AD3BE13B015D}"/>
              </a:ext>
            </a:extLst>
          </p:cNvPr>
          <p:cNvSpPr/>
          <p:nvPr/>
        </p:nvSpPr>
        <p:spPr>
          <a:xfrm>
            <a:off x="3938810" y="4291375"/>
            <a:ext cx="5205190" cy="78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ES" sz="135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07FD3E3-F684-70BC-1663-158429775826}"/>
              </a:ext>
            </a:extLst>
          </p:cNvPr>
          <p:cNvSpPr/>
          <p:nvPr/>
        </p:nvSpPr>
        <p:spPr>
          <a:xfrm>
            <a:off x="332663" y="2726080"/>
            <a:ext cx="3300192" cy="209464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ES" sz="135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2" name="Imagen 1" descr="Forma&#10;&#10;Descripción generada automáticamente">
            <a:extLst>
              <a:ext uri="{FF2B5EF4-FFF2-40B4-BE49-F238E27FC236}">
                <a16:creationId xmlns:a16="http://schemas.microsoft.com/office/drawing/2014/main" id="{AD32B523-49DA-7C1F-0AE8-3CD135A96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76" y="-19351"/>
            <a:ext cx="3657413" cy="5174331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ADEE5E4-CD8B-2FC1-3C86-86AEA5B99AB9}"/>
              </a:ext>
            </a:extLst>
          </p:cNvPr>
          <p:cNvSpPr>
            <a:spLocks/>
          </p:cNvSpPr>
          <p:nvPr/>
        </p:nvSpPr>
        <p:spPr>
          <a:xfrm>
            <a:off x="-39413" y="-7870"/>
            <a:ext cx="2633472" cy="5162851"/>
          </a:xfrm>
          <a:prstGeom prst="rect">
            <a:avLst/>
          </a:prstGeom>
          <a:solidFill>
            <a:srgbClr val="1F43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5" name="Imagen 4" descr="Forma&#10;&#10;Descripción generada automáticamente">
            <a:extLst>
              <a:ext uri="{FF2B5EF4-FFF2-40B4-BE49-F238E27FC236}">
                <a16:creationId xmlns:a16="http://schemas.microsoft.com/office/drawing/2014/main" id="{ABBE2F55-D786-754D-172B-226CDA8280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" t="8524" r="75779" b="56966"/>
          <a:stretch/>
        </p:blipFill>
        <p:spPr>
          <a:xfrm>
            <a:off x="153316" y="131885"/>
            <a:ext cx="1455566" cy="626452"/>
          </a:xfrm>
          <a:prstGeom prst="rect">
            <a:avLst/>
          </a:prstGeom>
        </p:spPr>
      </p:pic>
      <p:pic>
        <p:nvPicPr>
          <p:cNvPr id="7" name="Marcador de posición de imagen 6" descr="Grupo de personas de pie&#10;&#10;Descripción generada automáticamente">
            <a:extLst>
              <a:ext uri="{FF2B5EF4-FFF2-40B4-BE49-F238E27FC236}">
                <a16:creationId xmlns:a16="http://schemas.microsoft.com/office/drawing/2014/main" id="{543D1C94-784D-6997-0B41-63B3961EEC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7" b="3247"/>
          <a:stretch>
            <a:fillRect/>
          </a:stretch>
        </p:blipFill>
        <p:spPr>
          <a:xfrm>
            <a:off x="3938810" y="-7871"/>
            <a:ext cx="5205190" cy="4240685"/>
          </a:xfrm>
        </p:spPr>
      </p:pic>
      <p:sp>
        <p:nvSpPr>
          <p:cNvPr id="6" name="Título 2">
            <a:extLst>
              <a:ext uri="{FF2B5EF4-FFF2-40B4-BE49-F238E27FC236}">
                <a16:creationId xmlns:a16="http://schemas.microsoft.com/office/drawing/2014/main" id="{ED3E37E6-B2E9-4219-8B66-E91BEC231817}"/>
              </a:ext>
            </a:extLst>
          </p:cNvPr>
          <p:cNvSpPr txBox="1">
            <a:spLocks/>
          </p:cNvSpPr>
          <p:nvPr/>
        </p:nvSpPr>
        <p:spPr>
          <a:xfrm>
            <a:off x="332663" y="808551"/>
            <a:ext cx="3452323" cy="160887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514350">
              <a:defRPr/>
            </a:pPr>
            <a:r>
              <a:rPr lang="es-ES" sz="3300" b="1" dirty="0">
                <a:solidFill>
                  <a:prstClr val="white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Jornadas</a:t>
            </a:r>
          </a:p>
          <a:p>
            <a:pPr defTabSz="514350">
              <a:defRPr/>
            </a:pPr>
            <a:r>
              <a:rPr lang="es-ES" sz="3300" b="1" dirty="0">
                <a:solidFill>
                  <a:prstClr val="white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Recién </a:t>
            </a:r>
          </a:p>
          <a:p>
            <a:pPr defTabSz="514350">
              <a:defRPr/>
            </a:pPr>
            <a:r>
              <a:rPr lang="es-ES" sz="3300" b="1" dirty="0">
                <a:solidFill>
                  <a:prstClr val="white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aterrizados</a:t>
            </a:r>
            <a:endParaRPr lang="en-US" sz="3300" b="1" dirty="0">
              <a:solidFill>
                <a:prstClr val="white"/>
              </a:solidFill>
              <a:latin typeface="Amasis MT Pro Black" panose="02040A040500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F968EFD2-6E58-73E7-CABB-5C6FC14EDB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833809">
            <a:off x="1981063" y="1207743"/>
            <a:ext cx="1646879" cy="815287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10FAF2B9-CDFA-34DD-B881-80CC363A67A1}"/>
              </a:ext>
            </a:extLst>
          </p:cNvPr>
          <p:cNvSpPr txBox="1"/>
          <p:nvPr/>
        </p:nvSpPr>
        <p:spPr>
          <a:xfrm>
            <a:off x="881099" y="3173719"/>
            <a:ext cx="7079309" cy="536317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s-ES_tradnl" sz="1500" dirty="0">
                <a:solidFill>
                  <a:srgbClr val="00206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</a:t>
            </a:r>
            <a:r>
              <a:rPr lang="es-ES" sz="1500" dirty="0">
                <a:solidFill>
                  <a:srgbClr val="00206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aller de insulinización basal</a:t>
            </a:r>
          </a:p>
          <a:p>
            <a:pPr algn="ctr" defTabSz="685800">
              <a:defRPr/>
            </a:pPr>
            <a:endParaRPr lang="es-ES" sz="1050" dirty="0">
              <a:solidFill>
                <a:srgbClr val="00206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1F693C0-68E6-4581-729E-742F3C8AE3C0}"/>
              </a:ext>
            </a:extLst>
          </p:cNvPr>
          <p:cNvSpPr/>
          <p:nvPr/>
        </p:nvSpPr>
        <p:spPr>
          <a:xfrm>
            <a:off x="864732" y="3625967"/>
            <a:ext cx="7079309" cy="71673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s-ES" sz="1350" dirty="0">
                <a:solidFill>
                  <a:prstClr val="white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Dr. Antonio Hormigo Pozo</a:t>
            </a:r>
          </a:p>
          <a:p>
            <a:pPr algn="ctr" defTabSz="685800">
              <a:defRPr/>
            </a:pPr>
            <a:r>
              <a:rPr lang="es-ES" sz="1200" i="1" dirty="0">
                <a:solidFill>
                  <a:prstClr val="white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Médico familiar y comunitario. Centro de Salud de San Andrés-Torcal (Málaga)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8A9D700D-58E6-AB3D-43E9-F989AEBA6665}"/>
              </a:ext>
            </a:extLst>
          </p:cNvPr>
          <p:cNvSpPr/>
          <p:nvPr/>
        </p:nvSpPr>
        <p:spPr>
          <a:xfrm>
            <a:off x="3468311" y="2865060"/>
            <a:ext cx="1872153" cy="331246"/>
          </a:xfrm>
          <a:prstGeom prst="roundRect">
            <a:avLst/>
          </a:prstGeom>
          <a:solidFill>
            <a:srgbClr val="00FCC4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s-ES_tradnl" sz="1400" dirty="0">
                <a:solidFill>
                  <a:srgbClr val="1F436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Taller 3</a:t>
            </a:r>
            <a:endParaRPr lang="es-ES" sz="1400" dirty="0">
              <a:solidFill>
                <a:srgbClr val="1F436D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4C034F0-B51D-6BA5-669A-E2744A337D60}"/>
              </a:ext>
            </a:extLst>
          </p:cNvPr>
          <p:cNvSpPr/>
          <p:nvPr/>
        </p:nvSpPr>
        <p:spPr>
          <a:xfrm>
            <a:off x="8242942" y="4415590"/>
            <a:ext cx="724256" cy="608888"/>
          </a:xfrm>
          <a:prstGeom prst="ellipse">
            <a:avLst/>
          </a:prstGeom>
          <a:solidFill>
            <a:srgbClr val="1F43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ES" sz="135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21" name="Imagen 20" descr="Icono&#10;&#10;Descripción generada automáticamente">
            <a:extLst>
              <a:ext uri="{FF2B5EF4-FFF2-40B4-BE49-F238E27FC236}">
                <a16:creationId xmlns:a16="http://schemas.microsoft.com/office/drawing/2014/main" id="{D2AAB23B-BD9C-AD8E-7CFC-24437054A8CC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99" y="4482704"/>
            <a:ext cx="539497" cy="48691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58259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1339DFB9-107A-45BB-8782-AF8976E5A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735" y="3742135"/>
            <a:ext cx="773906" cy="322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CuadroTexto 11">
            <a:extLst>
              <a:ext uri="{FF2B5EF4-FFF2-40B4-BE49-F238E27FC236}">
                <a16:creationId xmlns:a16="http://schemas.microsoft.com/office/drawing/2014/main" id="{1209E87B-0C69-4D85-86EE-FCBFB5058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163" y="4483969"/>
            <a:ext cx="613171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s-ES" sz="900">
                <a:solidFill>
                  <a:srgbClr val="000000"/>
                </a:solidFill>
              </a:rPr>
              <a:t>American Diabetes Association. Standards of medical care in diabetes—2022. Diabetes Care. 2022;45(Suppl 1):S83-96.</a:t>
            </a:r>
            <a:endParaRPr lang="es-ES" altLang="es-ES" sz="900">
              <a:solidFill>
                <a:srgbClr val="000000"/>
              </a:solidFill>
            </a:endParaRPr>
          </a:p>
        </p:txBody>
      </p:sp>
      <p:sp>
        <p:nvSpPr>
          <p:cNvPr id="4" name="Rectángulo: esquinas superiores, una redondeada y la otra cortada 6">
            <a:extLst>
              <a:ext uri="{FF2B5EF4-FFF2-40B4-BE49-F238E27FC236}">
                <a16:creationId xmlns:a16="http://schemas.microsoft.com/office/drawing/2014/main" id="{0BB91CA7-4AB1-493F-AE2D-415EE2547334}"/>
              </a:ext>
            </a:extLst>
          </p:cNvPr>
          <p:cNvSpPr/>
          <p:nvPr/>
        </p:nvSpPr>
        <p:spPr>
          <a:xfrm>
            <a:off x="1" y="4902994"/>
            <a:ext cx="222647" cy="240506"/>
          </a:xfrm>
          <a:prstGeom prst="snipRoundRect">
            <a:avLst/>
          </a:prstGeom>
          <a:solidFill>
            <a:srgbClr val="44546A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s-ES" sz="1350" kern="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5061" name="Imagen 4">
            <a:extLst>
              <a:ext uri="{FF2B5EF4-FFF2-40B4-BE49-F238E27FC236}">
                <a16:creationId xmlns:a16="http://schemas.microsoft.com/office/drawing/2014/main" id="{D10928EC-CDE1-484A-96A5-712B09047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" y="792956"/>
            <a:ext cx="7100888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505E676-6C1C-4793-A08F-13826E6408BF}"/>
              </a:ext>
            </a:extLst>
          </p:cNvPr>
          <p:cNvSpPr txBox="1"/>
          <p:nvPr/>
        </p:nvSpPr>
        <p:spPr>
          <a:xfrm>
            <a:off x="971550" y="228600"/>
            <a:ext cx="6807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3C3C3C"/>
                </a:solidFill>
              </a:rPr>
              <a:t>ALGORITMO TERAPIA INYECTABLE ADA 2022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 descr="https://media.springernature.com/original/springer-static/image/art%3A10.1007%2Fs00125-018-4729-5/MediaObjects/125_2018_4729_Fig2_HTM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2" b="4652"/>
          <a:stretch>
            <a:fillRect/>
          </a:stretch>
        </p:blipFill>
        <p:spPr bwMode="auto">
          <a:xfrm>
            <a:off x="1253176" y="282872"/>
            <a:ext cx="6552139" cy="432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ángulo 1"/>
          <p:cNvSpPr>
            <a:spLocks noChangeArrowheads="1"/>
          </p:cNvSpPr>
          <p:nvPr/>
        </p:nvSpPr>
        <p:spPr bwMode="auto">
          <a:xfrm>
            <a:off x="906643" y="4837270"/>
            <a:ext cx="145905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r>
              <a:rPr lang="es-ES" altLang="es-ES" sz="800" dirty="0">
                <a:solidFill>
                  <a:prstClr val="black"/>
                </a:solidFill>
                <a:latin typeface="+mj-lt"/>
              </a:rPr>
              <a:t>Consenso ADA/EASD 2018</a:t>
            </a:r>
            <a:endParaRPr lang="en-US" altLang="es-ES" sz="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1509273" y="540597"/>
            <a:ext cx="1885903" cy="314597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s-ES_tradnl" altLang="es-ES" sz="1013" dirty="0">
              <a:solidFill>
                <a:srgbClr val="FFFFFF"/>
              </a:solidFill>
            </a:endParaRPr>
          </a:p>
        </p:txBody>
      </p:sp>
      <p:sp>
        <p:nvSpPr>
          <p:cNvPr id="7" name="Elipse 6"/>
          <p:cNvSpPr/>
          <p:nvPr/>
        </p:nvSpPr>
        <p:spPr>
          <a:xfrm>
            <a:off x="3732306" y="1250619"/>
            <a:ext cx="1593877" cy="343893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s-ES_tradnl" altLang="es-ES" sz="1013">
              <a:solidFill>
                <a:srgbClr val="FFFFFF"/>
              </a:solidFill>
            </a:endParaRPr>
          </a:p>
        </p:txBody>
      </p:sp>
      <p:sp>
        <p:nvSpPr>
          <p:cNvPr id="8" name="Elipse 7"/>
          <p:cNvSpPr/>
          <p:nvPr/>
        </p:nvSpPr>
        <p:spPr>
          <a:xfrm>
            <a:off x="5489546" y="1115029"/>
            <a:ext cx="1289609" cy="479483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s-ES_tradnl" altLang="es-ES" sz="1013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80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: esquinas diagonales redondeadas 5">
            <a:extLst>
              <a:ext uri="{FF2B5EF4-FFF2-40B4-BE49-F238E27FC236}">
                <a16:creationId xmlns:a16="http://schemas.microsoft.com/office/drawing/2014/main" id="{655AD86F-B818-4FF4-B5E6-13249B519DE1}"/>
              </a:ext>
            </a:extLst>
          </p:cNvPr>
          <p:cNvSpPr/>
          <p:nvPr/>
        </p:nvSpPr>
        <p:spPr>
          <a:xfrm rot="10800000" flipV="1">
            <a:off x="-224704" y="-21495"/>
            <a:ext cx="9385638" cy="461783"/>
          </a:xfrm>
          <a:prstGeom prst="round2DiagRect">
            <a:avLst>
              <a:gd name="adj1" fmla="val 16667"/>
              <a:gd name="adj2" fmla="val 464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705ED04-D1C8-403E-B7D5-C638B1BBCEE6}"/>
              </a:ext>
            </a:extLst>
          </p:cNvPr>
          <p:cNvSpPr txBox="1">
            <a:spLocks noChangeArrowheads="1"/>
          </p:cNvSpPr>
          <p:nvPr/>
        </p:nvSpPr>
        <p:spPr>
          <a:xfrm>
            <a:off x="215792" y="-70720"/>
            <a:ext cx="8712417" cy="551259"/>
          </a:xfrm>
          <a:prstGeom prst="rect">
            <a:avLst/>
          </a:prstGeom>
        </p:spPr>
        <p:txBody>
          <a:bodyPr anchor="ctr"/>
          <a:lstStyle/>
          <a:p>
            <a:pPr defTabSz="342900">
              <a:spcBef>
                <a:spcPct val="20000"/>
              </a:spcBef>
              <a:defRPr/>
            </a:pPr>
            <a:r>
              <a:rPr lang="es-ES" sz="1950" b="1" dirty="0">
                <a:solidFill>
                  <a:schemeClr val="bg1"/>
                </a:solidFill>
                <a:latin typeface="Stark" panose="02000503020000020003" pitchFamily="50" charset="-18"/>
              </a:rPr>
              <a:t>Algoritmo de Insulinización </a:t>
            </a:r>
            <a:r>
              <a:rPr lang="es-ES" sz="1950" b="1" dirty="0" err="1">
                <a:solidFill>
                  <a:schemeClr val="bg1"/>
                </a:solidFill>
                <a:latin typeface="Stark" panose="02000503020000020003" pitchFamily="50" charset="-18"/>
              </a:rPr>
              <a:t>RedGDPS</a:t>
            </a:r>
            <a:r>
              <a:rPr lang="es-ES" sz="1950" b="1" dirty="0">
                <a:solidFill>
                  <a:schemeClr val="bg1"/>
                </a:solidFill>
                <a:latin typeface="Stark" panose="02000503020000020003" pitchFamily="50" charset="-18"/>
              </a:rPr>
              <a:t> 2022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F225690-C576-480B-8381-9EEF87078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529762"/>
            <a:ext cx="7275513" cy="434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5130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1E4BC3F1-A1A4-400E-AB7E-366BA9C57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547" y="1777708"/>
            <a:ext cx="3340903" cy="241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Rectángulo">
            <a:extLst>
              <a:ext uri="{FF2B5EF4-FFF2-40B4-BE49-F238E27FC236}">
                <a16:creationId xmlns:a16="http://schemas.microsoft.com/office/drawing/2014/main" id="{D71DCAA1-EEB4-4D17-A37A-B5FF7ADFB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687" y="633062"/>
            <a:ext cx="6718622" cy="66454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lnSpc>
                <a:spcPct val="75000"/>
              </a:lnSpc>
            </a:pPr>
            <a:r>
              <a:rPr lang="es-ES" altLang="es-ES" sz="2475" b="1" dirty="0">
                <a:solidFill>
                  <a:schemeClr val="accent1"/>
                </a:solidFill>
                <a:latin typeface="+mj-lt"/>
                <a:ea typeface="Calibri" charset="0"/>
                <a:cs typeface="Calibri" charset="0"/>
              </a:rPr>
              <a:t>¿Qué hacemos con los tratamientos orales del paciente?</a:t>
            </a:r>
          </a:p>
        </p:txBody>
      </p:sp>
    </p:spTree>
    <p:extLst>
      <p:ext uri="{BB962C8B-B14F-4D97-AF65-F5344CB8AC3E}">
        <p14:creationId xmlns:p14="http://schemas.microsoft.com/office/powerpoint/2010/main" val="1680772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099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99068"/>
            <a:ext cx="6858000" cy="1373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2068116" y="572911"/>
            <a:ext cx="4804172" cy="1100138"/>
          </a:xfrm>
          <a:prstGeom prst="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 sz="1350">
              <a:solidFill>
                <a:srgbClr val="000000"/>
              </a:solidFill>
            </a:endParaRPr>
          </a:p>
        </p:txBody>
      </p:sp>
      <p:sp>
        <p:nvSpPr>
          <p:cNvPr id="12" name="CuadroTexto 11"/>
          <p:cNvSpPr txBox="1">
            <a:spLocks noChangeArrowheads="1"/>
          </p:cNvSpPr>
          <p:nvPr/>
        </p:nvSpPr>
        <p:spPr bwMode="auto">
          <a:xfrm>
            <a:off x="1578791" y="1911174"/>
            <a:ext cx="5986418" cy="276999"/>
          </a:xfrm>
          <a:prstGeom prst="rect">
            <a:avLst/>
          </a:prstGeom>
          <a:solidFill>
            <a:srgbClr val="002855"/>
          </a:solidFill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s-ES" altLang="es-ES_tradnl" sz="1200" b="1" dirty="0">
                <a:solidFill>
                  <a:srgbClr val="FFFFFF"/>
                </a:solidFill>
                <a:latin typeface="Arial" charset="0"/>
              </a:rPr>
              <a:t>METFORMINA: </a:t>
            </a:r>
            <a:r>
              <a:rPr lang="es-ES" altLang="es-ES_tradnl" sz="1200" dirty="0">
                <a:solidFill>
                  <a:srgbClr val="FFFFFF"/>
                </a:solidFill>
                <a:latin typeface="Arial" charset="0"/>
              </a:rPr>
              <a:t>Siempre que no haya una contraindicación</a:t>
            </a:r>
          </a:p>
        </p:txBody>
      </p:sp>
      <p:sp>
        <p:nvSpPr>
          <p:cNvPr id="13" name="CuadroTexto 12"/>
          <p:cNvSpPr txBox="1">
            <a:spLocks noChangeArrowheads="1"/>
          </p:cNvSpPr>
          <p:nvPr/>
        </p:nvSpPr>
        <p:spPr bwMode="auto">
          <a:xfrm>
            <a:off x="1578791" y="2367184"/>
            <a:ext cx="5986418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200" b="1" dirty="0">
                <a:solidFill>
                  <a:srgbClr val="000000"/>
                </a:solidFill>
              </a:rPr>
              <a:t>SULFOS: </a:t>
            </a:r>
            <a:r>
              <a:rPr lang="es-ES" sz="1200" dirty="0">
                <a:solidFill>
                  <a:srgbClr val="000000"/>
                </a:solidFill>
              </a:rPr>
              <a:t>combinación poco recomendada. Poco eficaz o aumento de riesgo de hipo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578791" y="2852959"/>
            <a:ext cx="5986418" cy="276999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s-ES" sz="1200" b="1" dirty="0">
                <a:solidFill>
                  <a:schemeClr val="bg1"/>
                </a:solidFill>
              </a:rPr>
              <a:t>TZD: </a:t>
            </a:r>
            <a:r>
              <a:rPr lang="es-ES" sz="1200" dirty="0">
                <a:solidFill>
                  <a:schemeClr val="bg1"/>
                </a:solidFill>
              </a:rPr>
              <a:t>útil pero poco recomendada. Aumento de peso/edemas</a:t>
            </a:r>
          </a:p>
        </p:txBody>
      </p:sp>
      <p:sp>
        <p:nvSpPr>
          <p:cNvPr id="15" name="CuadroTexto 14"/>
          <p:cNvSpPr txBox="1">
            <a:spLocks noChangeArrowheads="1"/>
          </p:cNvSpPr>
          <p:nvPr/>
        </p:nvSpPr>
        <p:spPr bwMode="auto">
          <a:xfrm>
            <a:off x="1578791" y="3338734"/>
            <a:ext cx="5986418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200" b="1" dirty="0">
                <a:solidFill>
                  <a:srgbClr val="000000"/>
                </a:solidFill>
              </a:rPr>
              <a:t>DPP-4-i: </a:t>
            </a:r>
            <a:r>
              <a:rPr lang="es-ES" sz="1200" dirty="0">
                <a:solidFill>
                  <a:srgbClr val="000000"/>
                </a:solidFill>
              </a:rPr>
              <a:t>útiles. Bien tolerados, eficacia intermedia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1578791" y="3825699"/>
            <a:ext cx="5986418" cy="276999"/>
          </a:xfrm>
          <a:prstGeom prst="rect">
            <a:avLst/>
          </a:prstGeom>
          <a:solidFill>
            <a:srgbClr val="9060B4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s-ES" sz="1200" b="1" dirty="0">
                <a:solidFill>
                  <a:srgbClr val="FFFFFF"/>
                </a:solidFill>
              </a:rPr>
              <a:t>SGLT-2 -i: </a:t>
            </a:r>
            <a:r>
              <a:rPr lang="es-ES" sz="1200" dirty="0">
                <a:solidFill>
                  <a:srgbClr val="FFFFFF"/>
                </a:solidFill>
              </a:rPr>
              <a:t>reducción peso / dosis insulina. </a:t>
            </a:r>
            <a:r>
              <a:rPr lang="es-ES" sz="1200" dirty="0" err="1">
                <a:solidFill>
                  <a:srgbClr val="FFFFFF"/>
                </a:solidFill>
              </a:rPr>
              <a:t>Cetoacidosis</a:t>
            </a:r>
            <a:r>
              <a:rPr lang="es-ES" sz="1200" dirty="0">
                <a:solidFill>
                  <a:srgbClr val="FFFFFF"/>
                </a:solidFill>
              </a:rPr>
              <a:t>?  </a:t>
            </a:r>
          </a:p>
        </p:txBody>
      </p:sp>
      <p:sp>
        <p:nvSpPr>
          <p:cNvPr id="17" name="CuadroTexto 16"/>
          <p:cNvSpPr txBox="1">
            <a:spLocks noChangeArrowheads="1"/>
          </p:cNvSpPr>
          <p:nvPr/>
        </p:nvSpPr>
        <p:spPr bwMode="auto">
          <a:xfrm>
            <a:off x="1578791" y="4311474"/>
            <a:ext cx="5986418" cy="276999"/>
          </a:xfrm>
          <a:prstGeom prst="rect">
            <a:avLst/>
          </a:prstGeom>
          <a:solidFill>
            <a:schemeClr val="tx2">
              <a:lumMod val="6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200" b="1" dirty="0">
                <a:solidFill>
                  <a:srgbClr val="000000"/>
                </a:solidFill>
              </a:rPr>
              <a:t>GLP-1-RA: </a:t>
            </a:r>
            <a:r>
              <a:rPr lang="es-ES" sz="1200" dirty="0">
                <a:solidFill>
                  <a:srgbClr val="000000"/>
                </a:solidFill>
              </a:rPr>
              <a:t>útiles y eficaces. Perdida peso y reducción dosis insulina. Náuseas.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96104262"/>
              </p:ext>
            </p:extLst>
          </p:nvPr>
        </p:nvGraphicFramePr>
        <p:xfrm>
          <a:off x="1123020" y="821198"/>
          <a:ext cx="6897960" cy="3618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61BEF-920D-40E1-BB81-CE737EBBFAA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5847693" y="4463751"/>
            <a:ext cx="2173287" cy="273050"/>
          </a:xfrm>
          <a:prstGeom prst="rect">
            <a:avLst/>
          </a:prstGeom>
        </p:spPr>
        <p:txBody>
          <a:bodyPr/>
          <a:lstStyle>
            <a:lvl1pPr algn="l">
              <a:defRPr sz="750">
                <a:solidFill>
                  <a:schemeClr val="accent1"/>
                </a:solidFill>
              </a:defRPr>
            </a:lvl1pPr>
          </a:lstStyle>
          <a:p>
            <a:pPr algn="r"/>
            <a:r>
              <a:rPr lang="en-US" b="1" dirty="0"/>
              <a:t>Diabetes &amp; Cardiovascular Update </a:t>
            </a:r>
            <a:r>
              <a:rPr lang="en-US" dirty="0"/>
              <a:t>| 2020</a:t>
            </a:r>
          </a:p>
        </p:txBody>
      </p:sp>
      <p:sp>
        <p:nvSpPr>
          <p:cNvPr id="6" name="Rectángulo: esquinas diagonales redondeadas 5">
            <a:extLst>
              <a:ext uri="{FF2B5EF4-FFF2-40B4-BE49-F238E27FC236}">
                <a16:creationId xmlns:a16="http://schemas.microsoft.com/office/drawing/2014/main" id="{555213C5-3583-4D17-8B81-F2AF28A3E605}"/>
              </a:ext>
            </a:extLst>
          </p:cNvPr>
          <p:cNvSpPr/>
          <p:nvPr/>
        </p:nvSpPr>
        <p:spPr>
          <a:xfrm rot="10800000" flipV="1">
            <a:off x="-224704" y="-21495"/>
            <a:ext cx="9385638" cy="461783"/>
          </a:xfrm>
          <a:prstGeom prst="round2DiagRect">
            <a:avLst>
              <a:gd name="adj1" fmla="val 16667"/>
              <a:gd name="adj2" fmla="val 464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4EF15376-E197-4B9C-BA1C-79BA99A3D9D0}"/>
              </a:ext>
            </a:extLst>
          </p:cNvPr>
          <p:cNvSpPr txBox="1">
            <a:spLocks noChangeArrowheads="1"/>
          </p:cNvSpPr>
          <p:nvPr/>
        </p:nvSpPr>
        <p:spPr>
          <a:xfrm>
            <a:off x="215792" y="-70720"/>
            <a:ext cx="8712417" cy="551259"/>
          </a:xfrm>
          <a:prstGeom prst="rect">
            <a:avLst/>
          </a:prstGeom>
        </p:spPr>
        <p:txBody>
          <a:bodyPr anchor="ctr"/>
          <a:lstStyle/>
          <a:p>
            <a:pPr defTabSz="342900">
              <a:spcBef>
                <a:spcPct val="20000"/>
              </a:spcBef>
              <a:defRPr/>
            </a:pPr>
            <a:r>
              <a:rPr lang="es-ES" sz="1950" b="1" dirty="0">
                <a:solidFill>
                  <a:schemeClr val="bg1"/>
                </a:solidFill>
                <a:latin typeface="Stark" panose="02000503020000020003" pitchFamily="50" charset="-18"/>
              </a:rPr>
              <a:t>Resumiendo, ¿cómo iniciamos?</a:t>
            </a:r>
          </a:p>
        </p:txBody>
      </p:sp>
    </p:spTree>
    <p:extLst>
      <p:ext uri="{BB962C8B-B14F-4D97-AF65-F5344CB8AC3E}">
        <p14:creationId xmlns:p14="http://schemas.microsoft.com/office/powerpoint/2010/main" val="17132727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2"/>
          <p:cNvSpPr>
            <a:spLocks noChangeArrowheads="1"/>
          </p:cNvSpPr>
          <p:nvPr/>
        </p:nvSpPr>
        <p:spPr bwMode="auto">
          <a:xfrm>
            <a:off x="1782732" y="2953123"/>
            <a:ext cx="1035844" cy="434579"/>
          </a:xfrm>
          <a:prstGeom prst="roundRect">
            <a:avLst>
              <a:gd name="adj" fmla="val 16667"/>
            </a:avLst>
          </a:prstGeom>
          <a:solidFill>
            <a:srgbClr val="00997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s-ES" sz="1013" b="1" dirty="0" err="1">
                <a:solidFill>
                  <a:srgbClr val="FFFFFF"/>
                </a:solidFill>
                <a:latin typeface="+mj-lt"/>
                <a:ea typeface="Geneva"/>
                <a:cs typeface="Calibri" pitchFamily="34" charset="0"/>
              </a:rPr>
              <a:t>Detemir</a:t>
            </a:r>
            <a:endParaRPr lang="es-ES" sz="1013" b="1" baseline="30000" dirty="0">
              <a:solidFill>
                <a:srgbClr val="FFFFFF"/>
              </a:solidFill>
              <a:latin typeface="+mj-lt"/>
              <a:ea typeface="Geneva"/>
              <a:cs typeface="Calibri" pitchFamily="34" charset="0"/>
            </a:endParaRPr>
          </a:p>
        </p:txBody>
      </p:sp>
      <p:sp>
        <p:nvSpPr>
          <p:cNvPr id="7" name="AutoShape 44"/>
          <p:cNvSpPr>
            <a:spLocks/>
          </p:cNvSpPr>
          <p:nvPr/>
        </p:nvSpPr>
        <p:spPr bwMode="auto">
          <a:xfrm rot="16200000">
            <a:off x="4268076" y="822853"/>
            <a:ext cx="246460" cy="3769519"/>
          </a:xfrm>
          <a:prstGeom prst="rightBracket">
            <a:avLst>
              <a:gd name="adj" fmla="val 184811"/>
            </a:avLst>
          </a:prstGeom>
          <a:noFill/>
          <a:ln w="38100">
            <a:solidFill>
              <a:srgbClr val="7F7F7F"/>
            </a:solidFill>
            <a:round/>
            <a:headEnd type="triangle" w="med" len="med"/>
            <a:tailEnd type="triangle" w="med" len="med"/>
          </a:ln>
        </p:spPr>
        <p:txBody>
          <a:bodyPr rot="10800000" wrap="none" anchor="ctr"/>
          <a:lstStyle/>
          <a:p>
            <a:pPr>
              <a:defRPr/>
            </a:pPr>
            <a:endParaRPr lang="es-ES" sz="1013">
              <a:ln>
                <a:solidFill>
                  <a:srgbClr val="000000">
                    <a:lumMod val="50000"/>
                    <a:lumOff val="50000"/>
                  </a:srgbClr>
                </a:solidFill>
              </a:ln>
              <a:solidFill>
                <a:srgbClr val="000000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8" name="Line 47"/>
          <p:cNvSpPr>
            <a:spLocks noChangeShapeType="1"/>
          </p:cNvSpPr>
          <p:nvPr/>
        </p:nvSpPr>
        <p:spPr bwMode="auto">
          <a:xfrm>
            <a:off x="4571951" y="1221861"/>
            <a:ext cx="24203" cy="1617180"/>
          </a:xfrm>
          <a:prstGeom prst="lin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 sz="1013">
              <a:ln>
                <a:solidFill>
                  <a:srgbClr val="000000">
                    <a:lumMod val="50000"/>
                    <a:lumOff val="50000"/>
                  </a:srgbClr>
                </a:solidFill>
              </a:ln>
              <a:solidFill>
                <a:srgbClr val="000000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9" name="AutoShape 50"/>
          <p:cNvSpPr>
            <a:spLocks noChangeArrowheads="1"/>
          </p:cNvSpPr>
          <p:nvPr/>
        </p:nvSpPr>
        <p:spPr bwMode="auto">
          <a:xfrm>
            <a:off x="3934960" y="2953123"/>
            <a:ext cx="1035844" cy="434579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s-ES" sz="1013" b="1" dirty="0">
                <a:solidFill>
                  <a:srgbClr val="FFFFFF"/>
                </a:solidFill>
                <a:latin typeface="+mj-lt"/>
                <a:ea typeface="Geneva"/>
                <a:cs typeface="Calibri" pitchFamily="34" charset="0"/>
              </a:rPr>
              <a:t>Glargina</a:t>
            </a:r>
          </a:p>
        </p:txBody>
      </p:sp>
      <p:pic>
        <p:nvPicPr>
          <p:cNvPr id="10" name="Picture 51" descr="Solostar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22824">
            <a:off x="4277860" y="3356745"/>
            <a:ext cx="1491854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0" descr="innol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2946">
            <a:off x="2840006" y="3091236"/>
            <a:ext cx="413147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1" descr="Levemir Cartrid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69220" flipV="1">
            <a:off x="2310178" y="3398417"/>
            <a:ext cx="1096566" cy="10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4" descr="pen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1" r="7434" b="28770"/>
          <a:stretch>
            <a:fillRect/>
          </a:stretch>
        </p:blipFill>
        <p:spPr bwMode="auto">
          <a:xfrm rot="19406422">
            <a:off x="6325448" y="3429373"/>
            <a:ext cx="1494235" cy="17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8"/>
          <p:cNvGrpSpPr>
            <a:grpSpLocks/>
          </p:cNvGrpSpPr>
          <p:nvPr/>
        </p:nvGrpSpPr>
        <p:grpSpPr bwMode="auto">
          <a:xfrm>
            <a:off x="3802513" y="1569932"/>
            <a:ext cx="1547813" cy="770335"/>
            <a:chOff x="2245" y="940"/>
            <a:chExt cx="1300" cy="676"/>
          </a:xfrm>
          <a:solidFill>
            <a:schemeClr val="accent1"/>
          </a:solidFill>
        </p:grpSpPr>
        <p:sp>
          <p:nvSpPr>
            <p:cNvPr id="15" name="87 Rectángulo redondeado"/>
            <p:cNvSpPr>
              <a:spLocks noChangeArrowheads="1"/>
            </p:cNvSpPr>
            <p:nvPr/>
          </p:nvSpPr>
          <p:spPr bwMode="auto">
            <a:xfrm>
              <a:off x="2245" y="940"/>
              <a:ext cx="1300" cy="676"/>
            </a:xfrm>
            <a:prstGeom prst="roundRect">
              <a:avLst>
                <a:gd name="adj" fmla="val 14699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 sz="1013">
                <a:solidFill>
                  <a:srgbClr val="000000"/>
                </a:solidFill>
                <a:latin typeface="Calibri" pitchFamily="34" charset="0"/>
                <a:ea typeface="Geneva"/>
                <a:cs typeface="Calibri" pitchFamily="34" charset="0"/>
              </a:endParaRPr>
            </a:p>
          </p:txBody>
        </p:sp>
        <p:sp>
          <p:nvSpPr>
            <p:cNvPr id="16" name="82 CuadroTexto"/>
            <p:cNvSpPr txBox="1">
              <a:spLocks noChangeArrowheads="1"/>
            </p:cNvSpPr>
            <p:nvPr/>
          </p:nvSpPr>
          <p:spPr bwMode="auto">
            <a:xfrm>
              <a:off x="2325" y="1095"/>
              <a:ext cx="1140" cy="4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" sz="1013" b="1" dirty="0">
                  <a:solidFill>
                    <a:srgbClr val="FFFFFF"/>
                  </a:solidFill>
                  <a:latin typeface="+mj-lt"/>
                  <a:ea typeface="Geneva"/>
                  <a:cs typeface="Calibri" pitchFamily="34" charset="0"/>
                </a:rPr>
                <a:t>Reducir un </a:t>
              </a:r>
            </a:p>
            <a:p>
              <a:pPr algn="ctr">
                <a:defRPr/>
              </a:pPr>
              <a:r>
                <a:rPr lang="es-ES" sz="1350" b="1" dirty="0">
                  <a:solidFill>
                    <a:srgbClr val="FFFF00"/>
                  </a:solidFill>
                  <a:latin typeface="+mj-lt"/>
                  <a:ea typeface="Geneva"/>
                  <a:cs typeface="Calibri" pitchFamily="34" charset="0"/>
                </a:rPr>
                <a:t>20%</a:t>
              </a:r>
              <a:r>
                <a:rPr lang="es-ES" sz="1013" b="1" dirty="0">
                  <a:solidFill>
                    <a:srgbClr val="FFFFFF"/>
                  </a:solidFill>
                  <a:latin typeface="+mj-lt"/>
                  <a:ea typeface="Geneva"/>
                  <a:cs typeface="Calibri" pitchFamily="34" charset="0"/>
                </a:rPr>
                <a:t>  la dosis</a:t>
              </a:r>
              <a:endParaRPr lang="es-ES" sz="1013" b="1" baseline="30000" dirty="0">
                <a:solidFill>
                  <a:srgbClr val="FFFFFF"/>
                </a:solidFill>
                <a:latin typeface="+mj-lt"/>
                <a:ea typeface="Geneva"/>
                <a:cs typeface="Calibri" pitchFamily="34" charset="0"/>
              </a:endParaRPr>
            </a:p>
          </p:txBody>
        </p:sp>
      </p:grp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004571" y="1519201"/>
            <a:ext cx="1679129" cy="94282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133350" indent="-13335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lnSpc>
                <a:spcPct val="90000"/>
              </a:lnSpc>
              <a:spcAft>
                <a:spcPts val="169"/>
              </a:spcAft>
              <a:buClr>
                <a:srgbClr val="0000CC"/>
              </a:buClr>
            </a:pPr>
            <a:r>
              <a:rPr lang="es-ES" altLang="es-ES" sz="900" b="1" dirty="0">
                <a:solidFill>
                  <a:srgbClr val="000000"/>
                </a:solidFill>
                <a:latin typeface="+mj-lt"/>
              </a:rPr>
              <a:t>Razones para el cambio:</a:t>
            </a:r>
          </a:p>
          <a:p>
            <a:pPr>
              <a:lnSpc>
                <a:spcPct val="90000"/>
              </a:lnSpc>
              <a:spcAft>
                <a:spcPts val="169"/>
              </a:spcAft>
              <a:buClr>
                <a:srgbClr val="0000CC"/>
              </a:buClr>
              <a:buFont typeface="Wingdings" charset="2"/>
              <a:buChar char="§"/>
            </a:pPr>
            <a:r>
              <a:rPr lang="es-ES" altLang="es-ES" sz="900" dirty="0">
                <a:solidFill>
                  <a:srgbClr val="000000"/>
                </a:solidFill>
                <a:latin typeface="+mj-lt"/>
              </a:rPr>
              <a:t>Conviene 1 dosis.</a:t>
            </a:r>
          </a:p>
          <a:p>
            <a:pPr>
              <a:lnSpc>
                <a:spcPct val="90000"/>
              </a:lnSpc>
              <a:spcAft>
                <a:spcPts val="169"/>
              </a:spcAft>
              <a:buClr>
                <a:srgbClr val="0000CC"/>
              </a:buClr>
              <a:buFont typeface="Wingdings" charset="2"/>
              <a:buChar char="§"/>
            </a:pPr>
            <a:r>
              <a:rPr lang="es-ES" altLang="es-ES" sz="900" dirty="0">
                <a:solidFill>
                  <a:srgbClr val="000000"/>
                </a:solidFill>
                <a:latin typeface="+mj-lt"/>
              </a:rPr>
              <a:t>Hipoglucemias.</a:t>
            </a:r>
          </a:p>
          <a:p>
            <a:pPr>
              <a:lnSpc>
                <a:spcPct val="90000"/>
              </a:lnSpc>
              <a:spcAft>
                <a:spcPts val="169"/>
              </a:spcAft>
              <a:buClr>
                <a:srgbClr val="0000CC"/>
              </a:buClr>
              <a:buFont typeface="Wingdings" charset="2"/>
              <a:buChar char="§"/>
            </a:pPr>
            <a:r>
              <a:rPr lang="es-ES" altLang="es-ES" sz="900" dirty="0">
                <a:solidFill>
                  <a:srgbClr val="000000"/>
                </a:solidFill>
                <a:latin typeface="+mj-lt"/>
              </a:rPr>
              <a:t>Aumento de peso.</a:t>
            </a:r>
          </a:p>
          <a:p>
            <a:pPr>
              <a:lnSpc>
                <a:spcPct val="90000"/>
              </a:lnSpc>
              <a:spcAft>
                <a:spcPts val="169"/>
              </a:spcAft>
              <a:buClr>
                <a:srgbClr val="0000CC"/>
              </a:buClr>
              <a:buFont typeface="Wingdings" charset="2"/>
              <a:buChar char="§"/>
            </a:pPr>
            <a:r>
              <a:rPr lang="es-ES" altLang="es-ES" sz="900" dirty="0">
                <a:solidFill>
                  <a:srgbClr val="000000"/>
                </a:solidFill>
                <a:latin typeface="+mj-lt"/>
              </a:rPr>
              <a:t>Dificultades con sistema de administración.</a:t>
            </a:r>
          </a:p>
        </p:txBody>
      </p:sp>
      <p:pic>
        <p:nvPicPr>
          <p:cNvPr id="22" name="Picture 2" descr="C:\Users\asus\Desktop\photo4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095" y="1744954"/>
            <a:ext cx="517922" cy="379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32 Marcador de contenido"/>
          <p:cNvSpPr txBox="1">
            <a:spLocks/>
          </p:cNvSpPr>
          <p:nvPr/>
        </p:nvSpPr>
        <p:spPr bwMode="auto">
          <a:xfrm>
            <a:off x="870432" y="4332704"/>
            <a:ext cx="7213314" cy="107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nl-NL" sz="600" kern="0" dirty="0" err="1">
                <a:latin typeface="+mj-lt"/>
              </a:rPr>
              <a:t>Sreenan</a:t>
            </a:r>
            <a:r>
              <a:rPr lang="nl-NL" sz="600" kern="0" dirty="0">
                <a:latin typeface="+mj-lt"/>
              </a:rPr>
              <a:t> S et al. </a:t>
            </a:r>
            <a:r>
              <a:rPr lang="en-US" sz="600" kern="0" dirty="0">
                <a:latin typeface="+mj-lt"/>
              </a:rPr>
              <a:t>Switching from NPH insulin to once-daily insulin </a:t>
            </a:r>
            <a:r>
              <a:rPr lang="en-US" sz="600" kern="0" dirty="0" err="1">
                <a:latin typeface="+mj-lt"/>
              </a:rPr>
              <a:t>detemir</a:t>
            </a:r>
            <a:r>
              <a:rPr lang="en-US" sz="600" kern="0" dirty="0">
                <a:latin typeface="+mj-lt"/>
              </a:rPr>
              <a:t> in basal-bolus-treated patients with diabetes mellitus: data from the European cohort of the PREDICTIVE study. </a:t>
            </a:r>
            <a:r>
              <a:rPr lang="nl-NL" sz="600" kern="0" dirty="0">
                <a:latin typeface="+mj-lt"/>
              </a:rPr>
              <a:t>Int J Clin Pract 2008;62(12):1971–1980</a:t>
            </a:r>
            <a:r>
              <a:rPr lang="pt-BR" sz="600" kern="0" dirty="0">
                <a:latin typeface="+mj-lt"/>
              </a:rPr>
              <a:t>.</a:t>
            </a:r>
            <a:endParaRPr lang="es-ES" sz="600" kern="0" dirty="0">
              <a:latin typeface="+mj-lt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7"/>
          <a:srcRect l="6157" t="30080" r="9025" b="32169"/>
          <a:stretch/>
        </p:blipFill>
        <p:spPr>
          <a:xfrm rot="19639026">
            <a:off x="4398019" y="3543208"/>
            <a:ext cx="1473092" cy="218622"/>
          </a:xfrm>
          <a:prstGeom prst="rect">
            <a:avLst/>
          </a:prstGeom>
        </p:spPr>
      </p:pic>
      <p:sp>
        <p:nvSpPr>
          <p:cNvPr id="6" name="AutoShape 35"/>
          <p:cNvSpPr>
            <a:spLocks noChangeArrowheads="1"/>
          </p:cNvSpPr>
          <p:nvPr/>
        </p:nvSpPr>
        <p:spPr bwMode="auto">
          <a:xfrm>
            <a:off x="5923017" y="2967410"/>
            <a:ext cx="1035844" cy="434579"/>
          </a:xfrm>
          <a:prstGeom prst="roundRect">
            <a:avLst>
              <a:gd name="adj" fmla="val 16667"/>
            </a:avLst>
          </a:prstGeom>
          <a:solidFill>
            <a:srgbClr val="BFCE0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s-ES" sz="1013" b="1" dirty="0" err="1">
                <a:solidFill>
                  <a:srgbClr val="FFFFFF"/>
                </a:solidFill>
                <a:latin typeface="+mj-lt"/>
                <a:ea typeface="Geneva"/>
                <a:cs typeface="Calibri" pitchFamily="34" charset="0"/>
              </a:rPr>
              <a:t>Degludec</a:t>
            </a:r>
            <a:endParaRPr lang="es-ES" sz="1013" b="1" baseline="30000" dirty="0">
              <a:solidFill>
                <a:srgbClr val="FFFFFF"/>
              </a:solidFill>
              <a:latin typeface="+mj-lt"/>
              <a:ea typeface="Geneva"/>
              <a:cs typeface="Calibri" pitchFamily="34" charset="0"/>
            </a:endParaRPr>
          </a:p>
        </p:txBody>
      </p:sp>
      <p:sp>
        <p:nvSpPr>
          <p:cNvPr id="26" name="Text Box 17">
            <a:extLst>
              <a:ext uri="{FF2B5EF4-FFF2-40B4-BE49-F238E27FC236}">
                <a16:creationId xmlns:a16="http://schemas.microsoft.com/office/drawing/2014/main" id="{63F7BB4C-8F7F-4158-9975-6BB48982E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7735" y="972616"/>
            <a:ext cx="5368529" cy="32316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rgbClr val="007A5C">
                <a:alpha val="74998"/>
              </a:srgbClr>
            </a:prst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125" b="1" dirty="0">
                <a:solidFill>
                  <a:srgbClr val="FFFFFF"/>
                </a:solidFill>
                <a:latin typeface="+mj-lt"/>
                <a:cs typeface="Calibri" pitchFamily="34" charset="0"/>
              </a:rPr>
              <a:t>Paciente con </a:t>
            </a:r>
            <a:r>
              <a:rPr lang="es-ES" sz="1500" b="1" dirty="0">
                <a:solidFill>
                  <a:schemeClr val="accent2"/>
                </a:solidFill>
                <a:latin typeface="+mj-lt"/>
                <a:cs typeface="Calibri" pitchFamily="34" charset="0"/>
              </a:rPr>
              <a:t>dos dosis </a:t>
            </a:r>
            <a:r>
              <a:rPr lang="es-ES" sz="1125" b="1" dirty="0">
                <a:solidFill>
                  <a:srgbClr val="FFFFFF"/>
                </a:solidFill>
                <a:latin typeface="+mj-lt"/>
                <a:cs typeface="Calibri" pitchFamily="34" charset="0"/>
              </a:rPr>
              <a:t>de NPH</a:t>
            </a:r>
          </a:p>
        </p:txBody>
      </p:sp>
      <p:sp>
        <p:nvSpPr>
          <p:cNvPr id="27" name="Rectángulo: esquinas diagonales redondeadas 26">
            <a:extLst>
              <a:ext uri="{FF2B5EF4-FFF2-40B4-BE49-F238E27FC236}">
                <a16:creationId xmlns:a16="http://schemas.microsoft.com/office/drawing/2014/main" id="{87BD672B-8F2C-449A-A1E5-B08AC3081E80}"/>
              </a:ext>
            </a:extLst>
          </p:cNvPr>
          <p:cNvSpPr/>
          <p:nvPr/>
        </p:nvSpPr>
        <p:spPr>
          <a:xfrm rot="10800000" flipV="1">
            <a:off x="-224704" y="-21495"/>
            <a:ext cx="9385638" cy="461783"/>
          </a:xfrm>
          <a:prstGeom prst="round2DiagRect">
            <a:avLst>
              <a:gd name="adj1" fmla="val 16667"/>
              <a:gd name="adj2" fmla="val 464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8" name="Rectangle 2">
            <a:extLst>
              <a:ext uri="{FF2B5EF4-FFF2-40B4-BE49-F238E27FC236}">
                <a16:creationId xmlns:a16="http://schemas.microsoft.com/office/drawing/2014/main" id="{FDCC6A28-62E4-4B4D-8008-28BB943087FB}"/>
              </a:ext>
            </a:extLst>
          </p:cNvPr>
          <p:cNvSpPr txBox="1">
            <a:spLocks noChangeArrowheads="1"/>
          </p:cNvSpPr>
          <p:nvPr/>
        </p:nvSpPr>
        <p:spPr>
          <a:xfrm>
            <a:off x="215792" y="-70720"/>
            <a:ext cx="8712417" cy="551259"/>
          </a:xfrm>
          <a:prstGeom prst="rect">
            <a:avLst/>
          </a:prstGeom>
        </p:spPr>
        <p:txBody>
          <a:bodyPr anchor="ctr"/>
          <a:lstStyle/>
          <a:p>
            <a:pPr defTabSz="342900">
              <a:spcBef>
                <a:spcPct val="20000"/>
              </a:spcBef>
              <a:defRPr/>
            </a:pPr>
            <a:r>
              <a:rPr lang="es-ES" sz="1950" b="1" dirty="0">
                <a:solidFill>
                  <a:schemeClr val="bg1"/>
                </a:solidFill>
                <a:latin typeface="Stark" panose="02000503020000020003" pitchFamily="50" charset="-18"/>
              </a:rPr>
              <a:t>Insulinas Basales: </a:t>
            </a:r>
            <a:r>
              <a:rPr lang="es-ES" sz="1950" b="1" dirty="0">
                <a:solidFill>
                  <a:schemeClr val="accent2"/>
                </a:solidFill>
                <a:latin typeface="Stark" panose="02000503020000020003" pitchFamily="50" charset="-18"/>
              </a:rPr>
              <a:t>CAMBIOS</a:t>
            </a:r>
          </a:p>
        </p:txBody>
      </p:sp>
    </p:spTree>
    <p:extLst>
      <p:ext uri="{BB962C8B-B14F-4D97-AF65-F5344CB8AC3E}">
        <p14:creationId xmlns:p14="http://schemas.microsoft.com/office/powerpoint/2010/main" val="75580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3219" name="Group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008339602"/>
              </p:ext>
            </p:extLst>
          </p:nvPr>
        </p:nvGraphicFramePr>
        <p:xfrm>
          <a:off x="0" y="741363"/>
          <a:ext cx="7379491" cy="3862161"/>
        </p:xfrm>
        <a:graphic>
          <a:graphicData uri="http://schemas.openxmlformats.org/drawingml/2006/table">
            <a:tbl>
              <a:tblPr/>
              <a:tblGrid>
                <a:gridCol w="1176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9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6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87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85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02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REGIMEN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4141" marR="64141" marT="31999" marB="3199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VOLUNTAD DEL PACIENTE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7B004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4141" marR="64141" marT="31999" marB="3199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DESTREZA/ CAPACIDAD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7B004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4141" marR="64141" marT="31999" marB="3199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ESTILO DE VIDA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7B004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4141" marR="64141" marT="31999" marB="3199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_tradnl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PATRÓN GLUCÉMICO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7B004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4141" marR="64141" marT="31999" marB="3199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27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_tradn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BASAL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4141" marR="64141" marT="31999" marB="3199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s-ES_trad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Sobrepasado</a:t>
                      </a:r>
                    </a:p>
                    <a:p>
                      <a:pPr marL="7200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s-ES_trad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Resistencia</a:t>
                      </a:r>
                    </a:p>
                    <a:p>
                      <a:pPr marL="7200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s-ES_trad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Miedo a inyecciones</a:t>
                      </a:r>
                    </a:p>
                    <a:p>
                      <a:pPr marL="7200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s-ES_trad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Factores emocionales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7B004E"/>
                        </a:solidFill>
                        <a:effectLst/>
                        <a:latin typeface="+mj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4141" marR="64141" marT="31999" marB="3199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s-ES_trad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Necesita asistencia para inyección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s-ES_trad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Plan de comidas difícil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7B004E"/>
                        </a:solidFill>
                        <a:effectLst/>
                        <a:latin typeface="+mj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4141" marR="64141" marT="31999" marB="3199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s-ES_trad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Ingesta de HC moderada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s-ES_trad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Raramente toma </a:t>
                      </a:r>
                      <a:r>
                        <a:rPr kumimoji="0" lang="es-ES_tradnl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snacks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7B004E"/>
                        </a:solidFill>
                        <a:effectLst/>
                        <a:latin typeface="+mj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4141" marR="64141" marT="31999" marB="3199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s-ES_trad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Elevada: GPA preferentemente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s-ES_trad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Orales cubren bien GPP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7B004E"/>
                        </a:solidFill>
                        <a:effectLst/>
                        <a:latin typeface="+mj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4141" marR="64141" marT="31999" marB="3199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68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_tradn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BASAL / BOLOS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4141" marR="64141" marT="31999" marB="3199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0800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s-ES_trad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Busca control estrecho</a:t>
                      </a:r>
                    </a:p>
                    <a:p>
                      <a:pPr marL="10800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s-ES_trad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Acepta dosis múltiples</a:t>
                      </a:r>
                    </a:p>
                    <a:p>
                      <a:pPr marL="10800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s-ES_trad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Acepta autocontroles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7B004E"/>
                        </a:solidFill>
                        <a:effectLst/>
                        <a:latin typeface="+mj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4141" marR="64141" marT="31999" marB="3199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0800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s-ES_trad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Capaz de contar HC</a:t>
                      </a:r>
                    </a:p>
                    <a:p>
                      <a:pPr marL="10800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s-ES_trad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Puede solventar problemas</a:t>
                      </a:r>
                    </a:p>
                    <a:p>
                      <a:pPr marL="10800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s-ES_trad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Puede calcular dosis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7B004E"/>
                        </a:solidFill>
                        <a:effectLst/>
                        <a:latin typeface="+mj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4141" marR="64141" marT="31999" marB="3199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0800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s-ES_trad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Busca pautas ingestas y ejercicio flexibles</a:t>
                      </a:r>
                    </a:p>
                    <a:p>
                      <a:pPr marL="10800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s-ES_trad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Viaja</a:t>
                      </a:r>
                    </a:p>
                    <a:p>
                      <a:pPr marL="10800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s-ES_trad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Trabaja en turnos</a:t>
                      </a:r>
                    </a:p>
                    <a:p>
                      <a:pPr marL="10800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s-ES_trad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Cambia cuando no trabaja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7B004E"/>
                        </a:solidFill>
                        <a:effectLst/>
                        <a:latin typeface="+mj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4141" marR="64141" marT="31999" marB="3199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0800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s-ES_trad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Elevadas: GPA y/o GPP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7B004E"/>
                        </a:solidFill>
                        <a:effectLst/>
                        <a:latin typeface="+mj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4141" marR="64141" marT="31999" marB="3199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23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_tradn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MEZCLAS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4141" marR="64141" marT="31999" marB="3199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0800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s-ES_trad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No quiere &gt;2 inyecciones</a:t>
                      </a:r>
                    </a:p>
                    <a:p>
                      <a:pPr marL="10800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s-ES_trad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No quiere inyección a </a:t>
                      </a:r>
                      <a:r>
                        <a:rPr kumimoji="0" lang="es-ES_tradnl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mediódía</a:t>
                      </a:r>
                      <a:endParaRPr kumimoji="0" lang="es-ES_tradnl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10800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s-ES_tradnl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Snacks</a:t>
                      </a:r>
                      <a:r>
                        <a:rPr kumimoji="0" lang="es-ES_trad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 regulares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7B004E"/>
                        </a:solidFill>
                        <a:effectLst/>
                        <a:latin typeface="+mj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4141" marR="64141" marT="31999" marB="3199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0800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s-ES_trad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Poca destreza manual</a:t>
                      </a:r>
                    </a:p>
                    <a:p>
                      <a:pPr marL="10800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s-ES_trad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Mala visión</a:t>
                      </a:r>
                    </a:p>
                    <a:p>
                      <a:pPr marL="10800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s-ES_trad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Necesita ayuda</a:t>
                      </a:r>
                    </a:p>
                    <a:p>
                      <a:pPr marL="10800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s-ES_trad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Sigue plan de comidas básico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7B004E"/>
                        </a:solidFill>
                        <a:effectLst/>
                        <a:latin typeface="+mj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4141" marR="64141" marT="31999" marB="3199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0800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s-ES_trad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Horarios de ingesta y cantidad de HC regulares</a:t>
                      </a:r>
                    </a:p>
                    <a:p>
                      <a:pPr marL="10800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s-ES_trad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Menos de 12 h entre desayuno y cena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7B004E"/>
                        </a:solidFill>
                        <a:effectLst/>
                        <a:latin typeface="+mj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4141" marR="64141" marT="31999" marB="3199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0800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s-ES_trad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Elevada: GPP</a:t>
                      </a:r>
                    </a:p>
                    <a:p>
                      <a:pPr marL="10800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s-ES_trad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Glucemia alta todo el día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7B004E"/>
                        </a:solidFill>
                        <a:effectLst/>
                        <a:latin typeface="+mj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4141" marR="64141" marT="31999" marB="3199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Text Box 35"/>
          <p:cNvSpPr txBox="1">
            <a:spLocks noChangeArrowheads="1"/>
          </p:cNvSpPr>
          <p:nvPr/>
        </p:nvSpPr>
        <p:spPr bwMode="auto">
          <a:xfrm>
            <a:off x="7455419" y="4141859"/>
            <a:ext cx="1290549" cy="461665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>
              <a:defRPr/>
            </a:pPr>
            <a:r>
              <a:rPr lang="pt-BR" sz="800" dirty="0"/>
              <a:t>Pearson J, et al. The Diabetes EDUCATOR. 2006:32;S19-28 </a:t>
            </a:r>
          </a:p>
        </p:txBody>
      </p:sp>
      <p:sp>
        <p:nvSpPr>
          <p:cNvPr id="7" name="Rectángulo: esquinas diagonales redondeadas 6">
            <a:extLst>
              <a:ext uri="{FF2B5EF4-FFF2-40B4-BE49-F238E27FC236}">
                <a16:creationId xmlns:a16="http://schemas.microsoft.com/office/drawing/2014/main" id="{B7C78A66-C832-4576-90D7-FE8D6039EC8B}"/>
              </a:ext>
            </a:extLst>
          </p:cNvPr>
          <p:cNvSpPr/>
          <p:nvPr/>
        </p:nvSpPr>
        <p:spPr>
          <a:xfrm rot="10800000" flipV="1">
            <a:off x="-224704" y="-21495"/>
            <a:ext cx="9385638" cy="461783"/>
          </a:xfrm>
          <a:prstGeom prst="round2DiagRect">
            <a:avLst>
              <a:gd name="adj1" fmla="val 16667"/>
              <a:gd name="adj2" fmla="val 464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C0D398C-B947-431D-8CAD-6F417E4EE01A}"/>
              </a:ext>
            </a:extLst>
          </p:cNvPr>
          <p:cNvSpPr txBox="1">
            <a:spLocks noChangeArrowheads="1"/>
          </p:cNvSpPr>
          <p:nvPr/>
        </p:nvSpPr>
        <p:spPr>
          <a:xfrm>
            <a:off x="215792" y="-70720"/>
            <a:ext cx="8712417" cy="551259"/>
          </a:xfrm>
          <a:prstGeom prst="rect">
            <a:avLst/>
          </a:prstGeom>
        </p:spPr>
        <p:txBody>
          <a:bodyPr anchor="ctr"/>
          <a:lstStyle/>
          <a:p>
            <a:pPr defTabSz="342900">
              <a:spcBef>
                <a:spcPct val="20000"/>
              </a:spcBef>
              <a:defRPr/>
            </a:pPr>
            <a:r>
              <a:rPr lang="es-ES" sz="1950" b="1" dirty="0">
                <a:solidFill>
                  <a:schemeClr val="bg1"/>
                </a:solidFill>
                <a:latin typeface="Stark" panose="02000503020000020003" pitchFamily="50" charset="-18"/>
              </a:rPr>
              <a:t>Factores a Valorar a la hora de la insulinización</a:t>
            </a:r>
          </a:p>
        </p:txBody>
      </p:sp>
    </p:spTree>
    <p:extLst>
      <p:ext uri="{BB962C8B-B14F-4D97-AF65-F5344CB8AC3E}">
        <p14:creationId xmlns:p14="http://schemas.microsoft.com/office/powerpoint/2010/main" val="21389182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DFBD906-A860-4763-9ADC-1EFBA86DB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17" y="593910"/>
            <a:ext cx="6890601" cy="4284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E59D7FE-0A30-4135-8ED7-107962DB416F}"/>
              </a:ext>
            </a:extLst>
          </p:cNvPr>
          <p:cNvSpPr/>
          <p:nvPr/>
        </p:nvSpPr>
        <p:spPr>
          <a:xfrm>
            <a:off x="2066" y="89333"/>
            <a:ext cx="167802" cy="333472"/>
          </a:xfrm>
          <a:prstGeom prst="rect">
            <a:avLst/>
          </a:prstGeom>
          <a:solidFill>
            <a:srgbClr val="BFBD05"/>
          </a:solidFill>
          <a:ln>
            <a:solidFill>
              <a:srgbClr val="BFBD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Calibri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C362D60-5696-43E6-A11E-895D801B605F}"/>
              </a:ext>
            </a:extLst>
          </p:cNvPr>
          <p:cNvSpPr txBox="1"/>
          <p:nvPr/>
        </p:nvSpPr>
        <p:spPr>
          <a:xfrm>
            <a:off x="169868" y="25236"/>
            <a:ext cx="44504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>
                <a:ln>
                  <a:noFill/>
                </a:ln>
                <a:solidFill>
                  <a:srgbClr val="4D5CA6"/>
                </a:solidFill>
                <a:effectLst/>
                <a:uLnTx/>
                <a:uFillTx/>
                <a:latin typeface="AllRoundGothicW01-Book" panose="020B0503020202020104" pitchFamily="34" charset="0"/>
                <a:cs typeface="Calibri"/>
                <a:sym typeface="Calibri"/>
              </a:rPr>
              <a:t>Intensificación insulínica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50C393E-0612-4DA5-9E63-F892437BF854}"/>
              </a:ext>
            </a:extLst>
          </p:cNvPr>
          <p:cNvSpPr txBox="1"/>
          <p:nvPr/>
        </p:nvSpPr>
        <p:spPr>
          <a:xfrm>
            <a:off x="7686430" y="3233008"/>
            <a:ext cx="1360449" cy="14940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0">
              <a:lnSpc>
                <a:spcPts val="1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0" i="0" u="none" strike="noStrike" kern="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American </a:t>
            </a:r>
            <a:r>
              <a:rPr kumimoji="0" lang="it-IT" sz="800" b="0" i="0" u="none" strike="noStrike" kern="0" cap="none" spc="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Diabetes</a:t>
            </a:r>
            <a:r>
              <a:rPr kumimoji="0" lang="it-IT" sz="800" b="0" i="0" u="none" strike="noStrike" kern="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 Association Professional Practice Committee; </a:t>
            </a:r>
            <a:br>
              <a:rPr kumimoji="0" lang="it-IT" sz="800" b="0" i="0" u="none" strike="noStrike" kern="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</a:br>
            <a:r>
              <a:rPr kumimoji="0" lang="it-IT" sz="800" b="0" i="0" u="none" strike="noStrike" kern="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9. </a:t>
            </a:r>
            <a:r>
              <a:rPr kumimoji="0" lang="it-IT" sz="800" b="0" i="0" u="none" strike="noStrike" kern="0" cap="none" spc="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Pharmacologic</a:t>
            </a:r>
            <a:r>
              <a:rPr kumimoji="0" lang="it-IT" sz="800" b="0" i="0" u="none" strike="noStrike" kern="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it-IT" sz="800" b="0" i="0" u="none" strike="noStrike" kern="0" cap="none" spc="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Approaches</a:t>
            </a:r>
            <a:r>
              <a:rPr kumimoji="0" lang="it-IT" sz="800" b="0" i="0" u="none" strike="noStrike" kern="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 to </a:t>
            </a:r>
            <a:r>
              <a:rPr kumimoji="0" lang="it-IT" sz="800" b="0" i="0" u="none" strike="noStrike" kern="0" cap="none" spc="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Glycemic</a:t>
            </a:r>
            <a:r>
              <a:rPr kumimoji="0" lang="it-IT" sz="800" b="0" i="0" u="none" strike="noStrike" kern="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 Treatment: Standards of </a:t>
            </a:r>
            <a:r>
              <a:rPr kumimoji="0" lang="it-IT" sz="800" b="0" i="0" u="none" strike="noStrike" kern="0" cap="none" spc="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Medical</a:t>
            </a:r>
            <a:r>
              <a:rPr kumimoji="0" lang="it-IT" sz="800" b="0" i="0" u="none" strike="noStrike" kern="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 Care in Diabetes-2022. </a:t>
            </a:r>
            <a:br>
              <a:rPr kumimoji="0" lang="it-IT" sz="800" b="0" i="0" u="none" strike="noStrike" kern="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</a:br>
            <a:r>
              <a:rPr kumimoji="0" lang="it-IT" sz="800" b="0" i="0" u="none" strike="noStrike" kern="0" cap="none" spc="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Diabetes</a:t>
            </a:r>
            <a:r>
              <a:rPr kumimoji="0" lang="it-IT" sz="800" b="0" i="0" u="none" strike="noStrike" kern="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 Care. 2022;45(Supplement_1):S125-S143.</a:t>
            </a:r>
            <a:endParaRPr kumimoji="0" lang="es-E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 panose="020B0504020202020204" pitchFamily="34" charset="0"/>
              <a:ea typeface="Calibri" panose="020F050202020403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22397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Rectángulo: esquinas redondeadas 9"/>
          <p:cNvGrpSpPr/>
          <p:nvPr/>
        </p:nvGrpSpPr>
        <p:grpSpPr>
          <a:xfrm>
            <a:off x="3623589" y="1513982"/>
            <a:ext cx="2567382" cy="2632577"/>
            <a:chOff x="0" y="-86777"/>
            <a:chExt cx="3812685" cy="4157238"/>
          </a:xfrm>
        </p:grpSpPr>
        <p:sp>
          <p:nvSpPr>
            <p:cNvPr id="274" name="Rectángulo redondeado"/>
            <p:cNvSpPr/>
            <p:nvPr/>
          </p:nvSpPr>
          <p:spPr>
            <a:xfrm>
              <a:off x="0" y="787839"/>
              <a:ext cx="3710613" cy="2706760"/>
            </a:xfrm>
            <a:prstGeom prst="roundRect">
              <a:avLst>
                <a:gd name="adj" fmla="val 16667"/>
              </a:avLst>
            </a:prstGeom>
            <a:solidFill>
              <a:srgbClr val="C55A11"/>
            </a:solidFill>
            <a:ln w="12700" cap="flat">
              <a:solidFill>
                <a:srgbClr val="C55A11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marL="0" marR="0" lvl="0" indent="0" algn="ctr" defTabSz="685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solidFill>
                    <a:srgbClr val="FFFFFF"/>
                  </a:solidFill>
                  <a:latin typeface="Cavolini"/>
                  <a:ea typeface="Cavolini"/>
                  <a:cs typeface="Cavolini"/>
                  <a:sym typeface="Cavolini"/>
                </a:defRPr>
              </a:pPr>
              <a:endParaRPr kumimoji="0" sz="101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volini"/>
                <a:cs typeface="Cavolini"/>
                <a:sym typeface="Cavolini"/>
              </a:endParaRPr>
            </a:p>
          </p:txBody>
        </p:sp>
        <p:sp>
          <p:nvSpPr>
            <p:cNvPr id="275" name="HbA1c…"/>
            <p:cNvSpPr txBox="1"/>
            <p:nvPr/>
          </p:nvSpPr>
          <p:spPr>
            <a:xfrm>
              <a:off x="470478" y="-86777"/>
              <a:ext cx="3342207" cy="41572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/>
            <a:p>
              <a:pPr marL="0" marR="0" lvl="0" indent="0" algn="ctr" defTabSz="685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solidFill>
                    <a:srgbClr val="FFFFFF"/>
                  </a:solidFill>
                  <a:latin typeface="Cavolini"/>
                  <a:ea typeface="Cavolini"/>
                  <a:cs typeface="Cavolini"/>
                  <a:sym typeface="Cavolini"/>
                </a:defRPr>
              </a:pPr>
              <a:endParaRPr kumimoji="0" sz="101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volini"/>
                <a:cs typeface="Cavolini"/>
                <a:sym typeface="Cavolini"/>
              </a:endParaRPr>
            </a:p>
            <a:p>
              <a:pPr marL="0" marR="0" lvl="0" indent="0" algn="ctr" defTabSz="685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solidFill>
                    <a:srgbClr val="FFFFFF"/>
                  </a:solidFill>
                  <a:latin typeface="Cavolini"/>
                  <a:ea typeface="Cavolini"/>
                  <a:cs typeface="Cavolini"/>
                  <a:sym typeface="Cavolini"/>
                </a:defRPr>
              </a:pPr>
              <a:endParaRPr kumimoji="0" sz="101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volini"/>
                <a:cs typeface="Cavolini"/>
                <a:sym typeface="Cavolini"/>
              </a:endParaRPr>
            </a:p>
            <a:p>
              <a:pPr marL="0" marR="0" lvl="0" indent="0" algn="ctr" defTabSz="685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solidFill>
                    <a:srgbClr val="FFFFFF"/>
                  </a:solidFill>
                  <a:latin typeface="Cavolini"/>
                  <a:ea typeface="Cavolini"/>
                  <a:cs typeface="Cavolini"/>
                  <a:sym typeface="Cavolini"/>
                </a:defRPr>
              </a:pPr>
              <a:endParaRPr kumimoji="0" sz="101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volini"/>
                <a:cs typeface="Cavolini"/>
                <a:sym typeface="Cavolini"/>
              </a:endParaRPr>
            </a:p>
            <a:p>
              <a:pPr marL="0" marR="0" lvl="0" indent="0" algn="ctr" defTabSz="685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solidFill>
                    <a:srgbClr val="FFFFFF"/>
                  </a:solidFill>
                  <a:latin typeface="Cavolini"/>
                  <a:ea typeface="Cavolini"/>
                  <a:cs typeface="Cavolini"/>
                  <a:sym typeface="Cavolini"/>
                </a:defRPr>
              </a:pPr>
              <a:endParaRPr kumimoji="0" sz="101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volini"/>
                <a:cs typeface="Cavolini"/>
                <a:sym typeface="Cavolini"/>
              </a:endParaRPr>
            </a:p>
            <a:p>
              <a:pPr marL="0" marR="0" lvl="0" indent="0" algn="ctr" defTabSz="685800" rtl="0" eaLnBrk="1" fontAlgn="auto" latinLnBrk="0" hangingPunct="0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 b="1">
                  <a:solidFill>
                    <a:srgbClr val="FFFFFF"/>
                  </a:solidFill>
                  <a:latin typeface="Cavolini"/>
                  <a:ea typeface="Cavolini"/>
                  <a:cs typeface="Cavolini"/>
                  <a:sym typeface="Cavolini"/>
                </a:defRPr>
              </a:pPr>
              <a:r>
                <a:rPr kumimoji="0" lang="es-ES" sz="1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" panose="020B0504020202020204" pitchFamily="34" charset="0"/>
                  <a:cs typeface="Cavolini"/>
                  <a:sym typeface="Cavolini"/>
                </a:rPr>
                <a:t>HBA</a:t>
              </a:r>
              <a:r>
                <a:rPr kumimoji="0" lang="es-ES" sz="1200" b="1" i="0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" panose="020B0504020202020204" pitchFamily="34" charset="0"/>
                  <a:cs typeface="Cavolini"/>
                  <a:sym typeface="Cavolini"/>
                </a:rPr>
                <a:t>1c</a:t>
              </a:r>
            </a:p>
            <a:p>
              <a:pPr marL="0" marR="0" lvl="0" indent="0" algn="ctr" defTabSz="685800" rtl="0" eaLnBrk="1" fontAlgn="auto" latinLnBrk="0" hangingPunct="0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 b="1">
                  <a:solidFill>
                    <a:srgbClr val="FFFFFF"/>
                  </a:solidFill>
                  <a:latin typeface="Cavolini"/>
                  <a:ea typeface="Cavolini"/>
                  <a:cs typeface="Cavolini"/>
                  <a:sym typeface="Cavolini"/>
                </a:defRPr>
              </a:pPr>
              <a:endPara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  <a:cs typeface="Cavolini"/>
                <a:sym typeface="Cavolini"/>
              </a:endParaRPr>
            </a:p>
            <a:p>
              <a:pPr marL="0" marR="0" lvl="0" indent="0" algn="ctr" defTabSz="685800" rtl="0" eaLnBrk="1" fontAlgn="auto" latinLnBrk="0" hangingPunct="0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 b="1">
                  <a:solidFill>
                    <a:srgbClr val="FFFFFF"/>
                  </a:solidFill>
                  <a:latin typeface="Cavolini"/>
                  <a:ea typeface="Cavolini"/>
                  <a:cs typeface="Cavolini"/>
                  <a:sym typeface="Cavolini"/>
                </a:defRPr>
              </a:pPr>
              <a:r>
                <a:rPr kumimoji="0" lang="es-ES" sz="1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" panose="020B0504020202020204" pitchFamily="34" charset="0"/>
                  <a:cs typeface="Cavolini"/>
                  <a:sym typeface="Cavolini"/>
                </a:rPr>
                <a:t>          GLUCEMIA BASAL  </a:t>
              </a:r>
            </a:p>
            <a:p>
              <a:pPr marL="0" marR="0" lvl="0" indent="0" algn="ctr" defTabSz="685800" rtl="0" eaLnBrk="1" fontAlgn="auto" latinLnBrk="0" hangingPunct="0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 b="1">
                  <a:solidFill>
                    <a:srgbClr val="FFFFFF"/>
                  </a:solidFill>
                  <a:latin typeface="Cavolini"/>
                  <a:ea typeface="Cavolini"/>
                  <a:cs typeface="Cavolini"/>
                  <a:sym typeface="Cavolini"/>
                </a:defRPr>
              </a:pPr>
              <a:endPara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  <a:cs typeface="Cavolini"/>
                <a:sym typeface="Cavolini"/>
              </a:endParaRPr>
            </a:p>
            <a:p>
              <a:pPr marL="0" marR="0" lvl="0" indent="0" algn="ctr" defTabSz="685800" rtl="0" eaLnBrk="1" fontAlgn="auto" latinLnBrk="0" hangingPunct="0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 b="1">
                  <a:solidFill>
                    <a:srgbClr val="FFFFFF"/>
                  </a:solidFill>
                  <a:latin typeface="Cavolini"/>
                  <a:ea typeface="Cavolini"/>
                  <a:cs typeface="Cavolini"/>
                  <a:sym typeface="Cavolini"/>
                </a:defRPr>
              </a:pPr>
              <a:r>
                <a:rPr kumimoji="0" lang="es-ES" sz="1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" panose="020B0504020202020204" pitchFamily="34" charset="0"/>
                  <a:cs typeface="Cavolini"/>
                  <a:sym typeface="Cavolini"/>
                </a:rPr>
                <a:t>PESO</a:t>
              </a:r>
            </a:p>
            <a:p>
              <a:pPr marL="0" marR="0" lvl="0" indent="0" algn="ctr" defTabSz="685800" rtl="0" eaLnBrk="1" fontAlgn="auto" latinLnBrk="0" hangingPunct="0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 b="1">
                  <a:solidFill>
                    <a:srgbClr val="FFFFFF"/>
                  </a:solidFill>
                  <a:latin typeface="Cavolini"/>
                  <a:ea typeface="Cavolini"/>
                  <a:cs typeface="Cavolini"/>
                  <a:sym typeface="Cavolini"/>
                </a:defRPr>
              </a:pPr>
              <a:endParaRPr kumimoji="0" lang="es-E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  <a:cs typeface="Cavolini"/>
                <a:sym typeface="Cavolini"/>
              </a:endParaRPr>
            </a:p>
            <a:p>
              <a:pPr marL="0" marR="0" lvl="0" indent="0" algn="ctr" defTabSz="685800" rtl="0" eaLnBrk="1" fontAlgn="auto" latinLnBrk="0" hangingPunct="0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 b="1">
                  <a:solidFill>
                    <a:srgbClr val="FFFFFF"/>
                  </a:solidFill>
                  <a:latin typeface="Cavolini"/>
                  <a:ea typeface="Cavolini"/>
                  <a:cs typeface="Cavolini"/>
                  <a:sym typeface="Cavolini"/>
                </a:defRPr>
              </a:pPr>
              <a:r>
                <a:rPr kumimoji="0" lang="es-ES" sz="1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" panose="020B0504020202020204" pitchFamily="34" charset="0"/>
                  <a:cs typeface="Cavolini"/>
                  <a:sym typeface="Cavolini"/>
                </a:rPr>
                <a:t>DOSIS DE INSULINA</a:t>
              </a:r>
            </a:p>
            <a:p>
              <a:pPr marL="0" marR="0" lvl="0" indent="0" algn="ctr" defTabSz="685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solidFill>
                    <a:srgbClr val="FFFFFF"/>
                  </a:solidFill>
                  <a:latin typeface="Cavolini"/>
                  <a:ea typeface="Cavolini"/>
                  <a:cs typeface="Cavolini"/>
                  <a:sym typeface="Cavolini"/>
                </a:defRPr>
              </a:pPr>
              <a:endParaRPr kumimoji="0" sz="101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volini"/>
                <a:cs typeface="Cavolini"/>
                <a:sym typeface="Cavolini"/>
              </a:endParaRPr>
            </a:p>
            <a:p>
              <a:pPr marL="0" marR="0" lvl="0" indent="0" algn="ctr" defTabSz="685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solidFill>
                    <a:srgbClr val="FFFFFF"/>
                  </a:solidFill>
                  <a:latin typeface="Cavolini"/>
                  <a:ea typeface="Cavolini"/>
                  <a:cs typeface="Cavolini"/>
                  <a:sym typeface="Cavolini"/>
                </a:defRPr>
              </a:pPr>
              <a:endParaRPr kumimoji="0" sz="101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volini"/>
                <a:cs typeface="Cavolini"/>
                <a:sym typeface="Cavolini"/>
              </a:endParaRPr>
            </a:p>
            <a:p>
              <a:pPr marL="0" marR="0" lvl="0" indent="0" algn="ctr" defTabSz="685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solidFill>
                    <a:srgbClr val="FFFFFF"/>
                  </a:solidFill>
                  <a:latin typeface="Cavolini"/>
                  <a:ea typeface="Cavolini"/>
                  <a:cs typeface="Cavolini"/>
                  <a:sym typeface="Cavolini"/>
                </a:defRPr>
              </a:pPr>
              <a:endParaRPr kumimoji="0" sz="101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volini"/>
                <a:cs typeface="Cavolini"/>
                <a:sym typeface="Cavolini"/>
              </a:endParaRPr>
            </a:p>
          </p:txBody>
        </p:sp>
      </p:grpSp>
      <p:sp>
        <p:nvSpPr>
          <p:cNvPr id="278" name="Flecha: hacia abajo 3"/>
          <p:cNvSpPr/>
          <p:nvPr/>
        </p:nvSpPr>
        <p:spPr>
          <a:xfrm>
            <a:off x="4007562" y="2420507"/>
            <a:ext cx="362780" cy="805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733"/>
                </a:moveTo>
                <a:lnTo>
                  <a:pt x="5400" y="16733"/>
                </a:lnTo>
                <a:lnTo>
                  <a:pt x="5400" y="0"/>
                </a:lnTo>
                <a:lnTo>
                  <a:pt x="16200" y="0"/>
                </a:lnTo>
                <a:lnTo>
                  <a:pt x="16200" y="16733"/>
                </a:lnTo>
                <a:lnTo>
                  <a:pt x="21600" y="16733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chemeClr val="bg1"/>
            </a:solidFill>
            <a:miter/>
          </a:ln>
        </p:spPr>
        <p:txBody>
          <a:bodyPr lIns="34289" tIns="34289" rIns="34289" b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01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79" name="CuadroTexto 10"/>
          <p:cNvSpPr txBox="1"/>
          <p:nvPr/>
        </p:nvSpPr>
        <p:spPr>
          <a:xfrm>
            <a:off x="285927" y="4511269"/>
            <a:ext cx="8572146" cy="192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marL="0" marR="0" lvl="0" indent="0" algn="just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8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ova" panose="020B0504020202020204" pitchFamily="34" charset="0"/>
                <a:cs typeface="Arial"/>
                <a:sym typeface="Arial"/>
              </a:rPr>
              <a:t>Tan K. et al. Clinical considerations when adding a sodium-glucose co-transporter-2 inhibitor to insulin therapy in patients with diabetes mellitus. Hong Kong Med J. 2019 Aug;25(4):312-319. </a:t>
            </a:r>
            <a:endParaRPr kumimoji="0" lang="es-ES" sz="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 Nova" panose="020B0504020202020204" pitchFamily="34" charset="0"/>
              <a:cs typeface="Arial"/>
              <a:sym typeface="Arial"/>
            </a:endParaRPr>
          </a:p>
        </p:txBody>
      </p:sp>
      <p:pic>
        <p:nvPicPr>
          <p:cNvPr id="281" name="Imagen 15" descr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146" y="2560734"/>
            <a:ext cx="723845" cy="715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agen 7" descr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9739" y="3464636"/>
            <a:ext cx="718616" cy="715621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566F5386-4E12-4F32-8431-FB3BACC6266A}"/>
              </a:ext>
            </a:extLst>
          </p:cNvPr>
          <p:cNvSpPr/>
          <p:nvPr/>
        </p:nvSpPr>
        <p:spPr>
          <a:xfrm>
            <a:off x="2066" y="178541"/>
            <a:ext cx="167802" cy="333472"/>
          </a:xfrm>
          <a:prstGeom prst="rect">
            <a:avLst/>
          </a:prstGeom>
          <a:solidFill>
            <a:srgbClr val="BFBD05"/>
          </a:solidFill>
          <a:ln>
            <a:solidFill>
              <a:srgbClr val="BFBD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Calibri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219299B9-C317-4486-B70B-67C35F214B0C}"/>
              </a:ext>
            </a:extLst>
          </p:cNvPr>
          <p:cNvSpPr txBox="1"/>
          <p:nvPr/>
        </p:nvSpPr>
        <p:spPr>
          <a:xfrm>
            <a:off x="467048" y="297585"/>
            <a:ext cx="8507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0" cap="none" spc="0" normalizeH="0" baseline="0" noProof="0">
                <a:ln>
                  <a:noFill/>
                </a:ln>
                <a:solidFill>
                  <a:srgbClr val="326C61"/>
                </a:solidFill>
                <a:effectLst/>
                <a:uLnTx/>
                <a:uFillTx/>
                <a:latin typeface="Arial Nova" panose="020B0504020202020204" pitchFamily="34" charset="0"/>
                <a:cs typeface="Calibri"/>
                <a:sym typeface="Calibri"/>
              </a:rPr>
              <a:t>INHIBIDORES DEL COTRANSPORTADOR SODIO-GLUCOSA TIPO 2 (iSGLT2)</a:t>
            </a:r>
          </a:p>
        </p:txBody>
      </p:sp>
      <p:grpSp>
        <p:nvGrpSpPr>
          <p:cNvPr id="23" name="Rectángulo: esquinas redondeadas 8">
            <a:extLst>
              <a:ext uri="{FF2B5EF4-FFF2-40B4-BE49-F238E27FC236}">
                <a16:creationId xmlns:a16="http://schemas.microsoft.com/office/drawing/2014/main" id="{832D3E11-B346-42D0-A1B4-47D2C88C1269}"/>
              </a:ext>
            </a:extLst>
          </p:cNvPr>
          <p:cNvGrpSpPr/>
          <p:nvPr/>
        </p:nvGrpSpPr>
        <p:grpSpPr>
          <a:xfrm>
            <a:off x="5633367" y="1024706"/>
            <a:ext cx="2250572" cy="873403"/>
            <a:chOff x="-1" y="0"/>
            <a:chExt cx="5645430" cy="1164535"/>
          </a:xfrm>
          <a:solidFill>
            <a:srgbClr val="469888"/>
          </a:solidFill>
        </p:grpSpPr>
        <p:sp>
          <p:nvSpPr>
            <p:cNvPr id="26" name="Rectángulo redondeado">
              <a:extLst>
                <a:ext uri="{FF2B5EF4-FFF2-40B4-BE49-F238E27FC236}">
                  <a16:creationId xmlns:a16="http://schemas.microsoft.com/office/drawing/2014/main" id="{50426D4D-09B1-4C66-BC46-842A827726DA}"/>
                </a:ext>
              </a:extLst>
            </p:cNvPr>
            <p:cNvSpPr/>
            <p:nvPr/>
          </p:nvSpPr>
          <p:spPr>
            <a:xfrm>
              <a:off x="-1" y="0"/>
              <a:ext cx="5645430" cy="1164535"/>
            </a:xfrm>
            <a:prstGeom prst="roundRect">
              <a:avLst>
                <a:gd name="adj" fmla="val 16667"/>
              </a:avLst>
            </a:prstGeom>
            <a:grpFill/>
            <a:ln w="12700" cap="flat">
              <a:solidFill>
                <a:srgbClr val="469888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marL="0" marR="0" lvl="0" indent="0" algn="ctr" defTabSz="685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01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7" name="Insulina basal">
              <a:extLst>
                <a:ext uri="{FF2B5EF4-FFF2-40B4-BE49-F238E27FC236}">
                  <a16:creationId xmlns:a16="http://schemas.microsoft.com/office/drawing/2014/main" id="{D3CBC7E5-55D9-48DE-ADC8-A8F60CC70A94}"/>
                </a:ext>
              </a:extLst>
            </p:cNvPr>
            <p:cNvSpPr txBox="1"/>
            <p:nvPr/>
          </p:nvSpPr>
          <p:spPr>
            <a:xfrm>
              <a:off x="108918" y="43660"/>
              <a:ext cx="5427594" cy="1077213"/>
            </a:xfrm>
            <a:prstGeom prst="rect">
              <a:avLst/>
            </a:prstGeom>
            <a:grpFill/>
            <a:ln w="12700" cap="flat">
              <a:solidFill>
                <a:srgbClr val="469888"/>
              </a:solidFill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/>
            <a:p>
              <a:pPr marL="0" marR="0" lvl="0" indent="0" algn="ctr" defTabSz="685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1">
                  <a:solidFill>
                    <a:srgbClr val="FFFFFF"/>
                  </a:solidFill>
                  <a:latin typeface="Cavolini"/>
                  <a:ea typeface="Cavolini"/>
                  <a:cs typeface="Cavolini"/>
                  <a:sym typeface="Cavolini"/>
                </a:defRPr>
              </a:pPr>
              <a:r>
                <a:rPr kumimoji="0" lang="es-ES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" panose="020B0504020202020204" pitchFamily="34" charset="0"/>
                  <a:cs typeface="Cavolini"/>
                  <a:sym typeface="Cavolini"/>
                </a:rPr>
                <a:t>INSULINA BASAL</a:t>
              </a:r>
            </a:p>
          </p:txBody>
        </p:sp>
      </p:grpSp>
      <p:grpSp>
        <p:nvGrpSpPr>
          <p:cNvPr id="28" name="Rectángulo: esquinas redondeadas 6">
            <a:extLst>
              <a:ext uri="{FF2B5EF4-FFF2-40B4-BE49-F238E27FC236}">
                <a16:creationId xmlns:a16="http://schemas.microsoft.com/office/drawing/2014/main" id="{115E7DFD-BD5C-4C85-A76A-6AADE872B6EC}"/>
              </a:ext>
            </a:extLst>
          </p:cNvPr>
          <p:cNvGrpSpPr/>
          <p:nvPr/>
        </p:nvGrpSpPr>
        <p:grpSpPr>
          <a:xfrm>
            <a:off x="2412771" y="996383"/>
            <a:ext cx="2250572" cy="873403"/>
            <a:chOff x="196706" y="0"/>
            <a:chExt cx="3631099" cy="1164535"/>
          </a:xfrm>
          <a:solidFill>
            <a:srgbClr val="4D5CA6"/>
          </a:solidFill>
        </p:grpSpPr>
        <p:sp>
          <p:nvSpPr>
            <p:cNvPr id="29" name="Rectángulo redondeado">
              <a:extLst>
                <a:ext uri="{FF2B5EF4-FFF2-40B4-BE49-F238E27FC236}">
                  <a16:creationId xmlns:a16="http://schemas.microsoft.com/office/drawing/2014/main" id="{933CD7BC-F902-4316-8E91-1F3584834DC6}"/>
                </a:ext>
              </a:extLst>
            </p:cNvPr>
            <p:cNvSpPr/>
            <p:nvPr/>
          </p:nvSpPr>
          <p:spPr>
            <a:xfrm>
              <a:off x="196706" y="0"/>
              <a:ext cx="3631099" cy="1164535"/>
            </a:xfrm>
            <a:prstGeom prst="roundRect">
              <a:avLst>
                <a:gd name="adj" fmla="val 16667"/>
              </a:avLst>
            </a:prstGeom>
            <a:grpFill/>
            <a:ln w="12700" cap="flat">
              <a:solidFill>
                <a:srgbClr val="4D5CA6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marL="0" marR="0" lvl="0" indent="0" algn="ctr" defTabSz="685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01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30" name="arGLP1">
              <a:extLst>
                <a:ext uri="{FF2B5EF4-FFF2-40B4-BE49-F238E27FC236}">
                  <a16:creationId xmlns:a16="http://schemas.microsoft.com/office/drawing/2014/main" id="{35BE01CB-F0B9-4203-8B88-FC8887F6085E}"/>
                </a:ext>
              </a:extLst>
            </p:cNvPr>
            <p:cNvSpPr txBox="1"/>
            <p:nvPr/>
          </p:nvSpPr>
          <p:spPr>
            <a:xfrm>
              <a:off x="323898" y="295827"/>
              <a:ext cx="3413264" cy="584772"/>
            </a:xfrm>
            <a:prstGeom prst="rect">
              <a:avLst/>
            </a:prstGeom>
            <a:grpFill/>
            <a:ln w="12700" cap="flat">
              <a:solidFill>
                <a:srgbClr val="4D5CA6"/>
              </a:solidFill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 sz="4400" b="1">
                  <a:solidFill>
                    <a:srgbClr val="FFFFFF"/>
                  </a:solidFill>
                  <a:latin typeface="Cavolini"/>
                  <a:ea typeface="Cavolini"/>
                  <a:cs typeface="Cavolini"/>
                  <a:sym typeface="Cavolini"/>
                </a:defRPr>
              </a:lvl1pPr>
            </a:lstStyle>
            <a:p>
              <a:pPr marL="0" marR="0" lvl="0" indent="0" algn="ctr" defTabSz="685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" panose="020B0504020202020204" pitchFamily="34" charset="0"/>
                  <a:cs typeface="Cavolini"/>
                  <a:sym typeface="Cavolini"/>
                </a:rPr>
                <a:t>iSGLT2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  <a:cs typeface="Cavolini"/>
                <a:sym typeface="Cavolini"/>
              </a:endParaRPr>
            </a:p>
          </p:txBody>
        </p:sp>
      </p:grpSp>
      <p:sp>
        <p:nvSpPr>
          <p:cNvPr id="31" name="Signo más 2">
            <a:extLst>
              <a:ext uri="{FF2B5EF4-FFF2-40B4-BE49-F238E27FC236}">
                <a16:creationId xmlns:a16="http://schemas.microsoft.com/office/drawing/2014/main" id="{CD00F531-6304-46A5-B3AA-98FE9E172306}"/>
              </a:ext>
            </a:extLst>
          </p:cNvPr>
          <p:cNvSpPr/>
          <p:nvPr/>
        </p:nvSpPr>
        <p:spPr>
          <a:xfrm>
            <a:off x="4792479" y="1167735"/>
            <a:ext cx="503996" cy="503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7344"/>
                </a:moveTo>
                <a:lnTo>
                  <a:pt x="7344" y="7344"/>
                </a:lnTo>
                <a:lnTo>
                  <a:pt x="7344" y="0"/>
                </a:lnTo>
                <a:lnTo>
                  <a:pt x="14256" y="0"/>
                </a:lnTo>
                <a:lnTo>
                  <a:pt x="14256" y="7344"/>
                </a:lnTo>
                <a:lnTo>
                  <a:pt x="21600" y="7344"/>
                </a:lnTo>
                <a:lnTo>
                  <a:pt x="21600" y="14256"/>
                </a:lnTo>
                <a:lnTo>
                  <a:pt x="14256" y="14256"/>
                </a:lnTo>
                <a:lnTo>
                  <a:pt x="14256" y="21600"/>
                </a:lnTo>
                <a:lnTo>
                  <a:pt x="7344" y="21600"/>
                </a:lnTo>
                <a:lnTo>
                  <a:pt x="7344" y="14256"/>
                </a:lnTo>
                <a:lnTo>
                  <a:pt x="0" y="14256"/>
                </a:lnTo>
                <a:close/>
              </a:path>
            </a:pathLst>
          </a:custGeom>
          <a:solidFill>
            <a:srgbClr val="C00000"/>
          </a:solidFill>
          <a:ln w="12700">
            <a:solidFill>
              <a:srgbClr val="C00000"/>
            </a:solidFill>
            <a:miter/>
          </a:ln>
        </p:spPr>
        <p:txBody>
          <a:bodyPr lIns="34289" tIns="34289" rIns="34289" b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01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4" name="arGLP1">
            <a:extLst>
              <a:ext uri="{FF2B5EF4-FFF2-40B4-BE49-F238E27FC236}">
                <a16:creationId xmlns:a16="http://schemas.microsoft.com/office/drawing/2014/main" id="{873B6112-20C0-4A63-9418-52D16BE3192E}"/>
              </a:ext>
            </a:extLst>
          </p:cNvPr>
          <p:cNvSpPr txBox="1"/>
          <p:nvPr/>
        </p:nvSpPr>
        <p:spPr>
          <a:xfrm>
            <a:off x="294340" y="889918"/>
            <a:ext cx="1929003" cy="1200326"/>
          </a:xfrm>
          <a:prstGeom prst="roundRect">
            <a:avLst/>
          </a:prstGeom>
          <a:solidFill>
            <a:srgbClr val="DADDEE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 numCol="1" anchor="ctr">
            <a:spAutoFit/>
          </a:bodyPr>
          <a:lstStyle>
            <a:lvl1pPr algn="ctr">
              <a:defRPr sz="4400" b="1">
                <a:solidFill>
                  <a:srgbClr val="FFFFFF"/>
                </a:solidFill>
                <a:latin typeface="Cavolini"/>
                <a:ea typeface="Cavolini"/>
                <a:cs typeface="Cavolini"/>
                <a:sym typeface="Cavolini"/>
              </a:defRPr>
            </a:lvl1pPr>
          </a:lstStyle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0" cap="none" spc="0" normalizeH="0" baseline="0" noProof="0">
                <a:ln>
                  <a:noFill/>
                </a:ln>
                <a:solidFill>
                  <a:srgbClr val="4D5CA6"/>
                </a:solidFill>
                <a:effectLst/>
                <a:uLnTx/>
                <a:uFillTx/>
                <a:latin typeface="Arial Nova" panose="020B0504020202020204" pitchFamily="34" charset="0"/>
                <a:cs typeface="Cavolini"/>
                <a:sym typeface="Cavolini"/>
              </a:rPr>
              <a:t>PESO</a:t>
            </a:r>
          </a:p>
          <a:p>
            <a:pPr marL="0" marR="0" lvl="0" indent="0" algn="ctr" defTabSz="6858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0" cap="none" spc="0" normalizeH="0" baseline="0" noProof="0">
                <a:ln>
                  <a:noFill/>
                </a:ln>
                <a:solidFill>
                  <a:srgbClr val="4D5CA6"/>
                </a:solidFill>
                <a:effectLst/>
                <a:uLnTx/>
                <a:uFillTx/>
                <a:latin typeface="Arial Nova" panose="020B0504020202020204" pitchFamily="34" charset="0"/>
                <a:cs typeface="Cavolini"/>
                <a:sym typeface="Cavolini"/>
              </a:rPr>
              <a:t>PRESIÓN ARTERIAL</a:t>
            </a:r>
          </a:p>
          <a:p>
            <a:pPr marL="144000" marR="0" lvl="0" indent="0" algn="ctr" defTabSz="6858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0" cap="none" spc="0" normalizeH="0" baseline="0" noProof="0">
                <a:ln>
                  <a:noFill/>
                </a:ln>
                <a:solidFill>
                  <a:srgbClr val="4D5CA6"/>
                </a:solidFill>
                <a:effectLst/>
                <a:uLnTx/>
                <a:uFillTx/>
                <a:latin typeface="Arial Nova" panose="020B0504020202020204" pitchFamily="34" charset="0"/>
                <a:cs typeface="Cavolini"/>
                <a:sym typeface="Cavolini"/>
              </a:rPr>
              <a:t>NO HIPOGLUCEMIAS </a:t>
            </a:r>
          </a:p>
          <a:p>
            <a:pPr marL="14400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0" cap="none" spc="0" normalizeH="0" baseline="0" noProof="0">
                <a:ln>
                  <a:noFill/>
                </a:ln>
                <a:solidFill>
                  <a:srgbClr val="4D5CA6"/>
                </a:solidFill>
                <a:effectLst/>
                <a:uLnTx/>
                <a:uFillTx/>
                <a:latin typeface="Arial Nova" panose="020B0504020202020204" pitchFamily="34" charset="0"/>
                <a:cs typeface="Cavolini"/>
                <a:sym typeface="Cavolini"/>
              </a:rPr>
              <a:t>(salvo añadido a SU </a:t>
            </a:r>
          </a:p>
          <a:p>
            <a:pPr marL="14400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0" cap="none" spc="0" normalizeH="0" baseline="0" noProof="0">
                <a:ln>
                  <a:noFill/>
                </a:ln>
                <a:solidFill>
                  <a:srgbClr val="4D5CA6"/>
                </a:solidFill>
                <a:effectLst/>
                <a:uLnTx/>
                <a:uFillTx/>
                <a:latin typeface="Arial Nova" panose="020B0504020202020204" pitchFamily="34" charset="0"/>
                <a:cs typeface="Cavolini"/>
                <a:sym typeface="Cavolini"/>
              </a:rPr>
              <a:t>o insulina)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4D5CA6"/>
              </a:solidFill>
              <a:effectLst/>
              <a:uLnTx/>
              <a:uFillTx/>
              <a:latin typeface="Arial Nova" panose="020B0504020202020204" pitchFamily="34" charset="0"/>
              <a:cs typeface="Cavolini"/>
              <a:sym typeface="Cavolini"/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19D8CC44-846A-4CAB-A8B6-F90ED8290717}"/>
              </a:ext>
            </a:extLst>
          </p:cNvPr>
          <p:cNvCxnSpPr>
            <a:cxnSpLocks/>
          </p:cNvCxnSpPr>
          <p:nvPr/>
        </p:nvCxnSpPr>
        <p:spPr>
          <a:xfrm>
            <a:off x="984560" y="996383"/>
            <a:ext cx="0" cy="183423"/>
          </a:xfrm>
          <a:prstGeom prst="straightConnector1">
            <a:avLst/>
          </a:prstGeom>
          <a:noFill/>
          <a:ln w="25400" cap="flat">
            <a:solidFill>
              <a:srgbClr val="4D5CA6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DFDFB474-C3D6-439B-AE04-A9EA242EE87D}"/>
              </a:ext>
            </a:extLst>
          </p:cNvPr>
          <p:cNvCxnSpPr>
            <a:cxnSpLocks/>
          </p:cNvCxnSpPr>
          <p:nvPr/>
        </p:nvCxnSpPr>
        <p:spPr>
          <a:xfrm>
            <a:off x="527360" y="1218254"/>
            <a:ext cx="0" cy="183423"/>
          </a:xfrm>
          <a:prstGeom prst="straightConnector1">
            <a:avLst/>
          </a:prstGeom>
          <a:noFill/>
          <a:ln w="25400" cap="flat">
            <a:solidFill>
              <a:srgbClr val="4D5CA6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CA35512B-46D0-42DD-8873-29FF81C1CBC3}"/>
              </a:ext>
            </a:extLst>
          </p:cNvPr>
          <p:cNvSpPr txBox="1"/>
          <p:nvPr/>
        </p:nvSpPr>
        <p:spPr>
          <a:xfrm>
            <a:off x="337508" y="4226333"/>
            <a:ext cx="5752053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>
                <a:ln>
                  <a:noFill/>
                </a:ln>
                <a:solidFill>
                  <a:srgbClr val="326C61"/>
                </a:solidFill>
                <a:effectLst/>
                <a:uLnTx/>
                <a:uFillTx/>
                <a:latin typeface="Arial Nova" panose="020B0504020202020204" pitchFamily="34" charset="0"/>
                <a:cs typeface="Calibri"/>
                <a:sym typeface="Calibri"/>
              </a:rPr>
              <a:t>No aumento de infecciones al asociarlo a insulina</a:t>
            </a:r>
          </a:p>
        </p:txBody>
      </p:sp>
      <p:sp>
        <p:nvSpPr>
          <p:cNvPr id="45" name="Nauseas…">
            <a:extLst>
              <a:ext uri="{FF2B5EF4-FFF2-40B4-BE49-F238E27FC236}">
                <a16:creationId xmlns:a16="http://schemas.microsoft.com/office/drawing/2014/main" id="{9D48D5B4-060B-46E4-951A-3362BCFE7751}"/>
              </a:ext>
            </a:extLst>
          </p:cNvPr>
          <p:cNvSpPr txBox="1"/>
          <p:nvPr/>
        </p:nvSpPr>
        <p:spPr>
          <a:xfrm>
            <a:off x="410296" y="3093704"/>
            <a:ext cx="2904648" cy="996015"/>
          </a:xfrm>
          <a:prstGeom prst="roundRect">
            <a:avLst/>
          </a:prstGeom>
          <a:solidFill>
            <a:srgbClr val="326C6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 numCol="1" anchor="ctr">
            <a:spAutoFit/>
          </a:bodyPr>
          <a:lstStyle/>
          <a:p>
            <a:pPr marL="72000" marR="0" lvl="0" indent="0" algn="ctr" defTabSz="685800" rtl="0" eaLnBrk="1" fontAlgn="auto" latinLnBrk="0" hangingPunc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 sz="4400">
                <a:solidFill>
                  <a:srgbClr val="7030A0"/>
                </a:solidFill>
                <a:latin typeface="Cavolini"/>
                <a:ea typeface="Cavolini"/>
                <a:cs typeface="Cavolini"/>
                <a:sym typeface="Cavolini"/>
              </a:defRPr>
            </a:pPr>
            <a:r>
              <a:rPr kumimoji="0" lang="es-ES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  <a:cs typeface="Cavolini"/>
                <a:sym typeface="Cavolini"/>
              </a:rPr>
              <a:t>Infecciones urinarias</a:t>
            </a:r>
          </a:p>
          <a:p>
            <a:pPr marL="72000" marR="0" lvl="0" indent="0" algn="ctr" defTabSz="685800" rtl="0" eaLnBrk="1" fontAlgn="auto" latinLnBrk="0" hangingPunc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 sz="4400">
                <a:solidFill>
                  <a:srgbClr val="7030A0"/>
                </a:solidFill>
                <a:latin typeface="Cavolini"/>
                <a:ea typeface="Cavolini"/>
                <a:cs typeface="Cavolini"/>
                <a:sym typeface="Cavolini"/>
              </a:defRPr>
            </a:pPr>
            <a:r>
              <a:rPr kumimoji="0" lang="es-ES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  <a:cs typeface="Cavolini"/>
                <a:sym typeface="Cavolini"/>
              </a:rPr>
              <a:t>Infecciones genitales</a:t>
            </a:r>
          </a:p>
          <a:p>
            <a:pPr marL="806450" marR="0" lvl="2" indent="-627063" algn="ctr" defTabSz="685800" rtl="0" eaLnBrk="1" fontAlgn="auto" latinLnBrk="0" hangingPunc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 sz="4400">
                <a:solidFill>
                  <a:srgbClr val="7030A0"/>
                </a:solidFill>
                <a:latin typeface="Cavolini"/>
                <a:ea typeface="Cavolini"/>
                <a:cs typeface="Cavolini"/>
                <a:sym typeface="Cavolini"/>
              </a:defRPr>
            </a:pPr>
            <a:r>
              <a:rPr kumimoji="0" lang="es-E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  <a:cs typeface="Cavolini"/>
                <a:sym typeface="Cavolini"/>
              </a:rPr>
              <a:t>Cetoacidosis diabética euglucémica</a:t>
            </a:r>
          </a:p>
          <a:p>
            <a:pPr marL="806450" marR="0" lvl="2" indent="-627063" algn="ctr" defTabSz="685800" rtl="0" eaLnBrk="1" fontAlgn="auto" latinLnBrk="0" hangingPunc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 sz="4400">
                <a:solidFill>
                  <a:srgbClr val="7030A0"/>
                </a:solidFill>
                <a:latin typeface="Cavolini"/>
                <a:ea typeface="Cavolini"/>
                <a:cs typeface="Cavolini"/>
                <a:sym typeface="Cavolini"/>
              </a:defRPr>
            </a:pPr>
            <a:r>
              <a:rPr kumimoji="0" lang="es-E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  <a:cs typeface="Cavolini"/>
                <a:sym typeface="Cavolini"/>
              </a:rPr>
              <a:t>Gangrena de Fournier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cs typeface="Cavolini"/>
              <a:sym typeface="Cavolini"/>
            </a:endParaRPr>
          </a:p>
        </p:txBody>
      </p:sp>
      <p:pic>
        <p:nvPicPr>
          <p:cNvPr id="32" name="Imagen 13" descr="Imagen 13">
            <a:extLst>
              <a:ext uri="{FF2B5EF4-FFF2-40B4-BE49-F238E27FC236}">
                <a16:creationId xmlns:a16="http://schemas.microsoft.com/office/drawing/2014/main" id="{3F3664A3-CD8D-45AE-BB41-52B66256A3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92" b="89744" l="8696" r="89130">
                        <a14:foregroundMark x1="23913" y1="7692" x2="69565" y2="21368"/>
                        <a14:foregroundMark x1="47826" y1="88034" x2="47826" y2="89744"/>
                        <a14:foregroundMark x1="60870" y1="7692" x2="60870" y2="7692"/>
                        <a14:foregroundMark x1="34783" y1="7692" x2="34783" y2="7692"/>
                        <a14:foregroundMark x1="58696" y1="7692" x2="58696" y2="7692"/>
                        <a14:foregroundMark x1="30435" y1="9402" x2="63043" y2="9402"/>
                        <a14:foregroundMark x1="36957" y1="32479" x2="36957" y2="32479"/>
                        <a14:foregroundMark x1="30435" y1="31624" x2="34783" y2="829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4415" y="2605090"/>
            <a:ext cx="328614" cy="835820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D307DDAC-D603-4148-9AC3-7C0B79AEF7F3}"/>
              </a:ext>
            </a:extLst>
          </p:cNvPr>
          <p:cNvSpPr txBox="1"/>
          <p:nvPr/>
        </p:nvSpPr>
        <p:spPr>
          <a:xfrm>
            <a:off x="828076" y="2772285"/>
            <a:ext cx="2053624" cy="3146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5725" marR="0" lvl="0" indent="0" algn="l" defTabSz="685800" rtl="0" eaLnBrk="1" fontAlgn="auto" latinLnBrk="0" hangingPunct="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 sz="4400">
                <a:solidFill>
                  <a:srgbClr val="7030A0"/>
                </a:solidFill>
                <a:latin typeface="Cavolini"/>
                <a:ea typeface="Cavolini"/>
                <a:cs typeface="Cavolini"/>
                <a:sym typeface="Cavolini"/>
              </a:defRPr>
            </a:pPr>
            <a:r>
              <a:rPr kumimoji="0" lang="es-ES" sz="10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cs typeface="Cavolini"/>
                <a:sym typeface="Cavolini"/>
              </a:rPr>
              <a:t>EFECTOS SECUNDARIOS: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672BE518-CDC3-DCDA-E5DF-856A4E15713F}"/>
              </a:ext>
            </a:extLst>
          </p:cNvPr>
          <p:cNvSpPr/>
          <p:nvPr/>
        </p:nvSpPr>
        <p:spPr>
          <a:xfrm>
            <a:off x="119151" y="169753"/>
            <a:ext cx="8422793" cy="1148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s-ES" sz="135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62C25B6-67D4-48ED-72E8-A60424A0784A}"/>
              </a:ext>
            </a:extLst>
          </p:cNvPr>
          <p:cNvSpPr/>
          <p:nvPr/>
        </p:nvSpPr>
        <p:spPr>
          <a:xfrm>
            <a:off x="481379" y="1397977"/>
            <a:ext cx="2754718" cy="5736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ES" sz="135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4" name="Rectángulo: esquinas superiores, una redondeada y la otra cortada 3">
            <a:extLst>
              <a:ext uri="{FF2B5EF4-FFF2-40B4-BE49-F238E27FC236}">
                <a16:creationId xmlns:a16="http://schemas.microsoft.com/office/drawing/2014/main" id="{135D3840-9105-67B5-DB23-963F23DA7215}"/>
              </a:ext>
            </a:extLst>
          </p:cNvPr>
          <p:cNvSpPr/>
          <p:nvPr/>
        </p:nvSpPr>
        <p:spPr>
          <a:xfrm rot="10800000">
            <a:off x="277454" y="325628"/>
            <a:ext cx="8108550" cy="545033"/>
          </a:xfrm>
          <a:prstGeom prst="snipRoundRect">
            <a:avLst/>
          </a:prstGeom>
          <a:solidFill>
            <a:srgbClr val="1F436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E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4FF113F3-8EAE-464E-5780-46A68B560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455" y="1095168"/>
            <a:ext cx="8092689" cy="84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73125" eaLnBrk="0" hangingPunct="0"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73125" eaLnBrk="0" hangingPunct="0"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73125" eaLnBrk="0" hangingPunct="0"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73125" eaLnBrk="0" hangingPunct="0"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73125" eaLnBrk="0" hangingPunct="0"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defTabSz="654844">
              <a:defRPr/>
            </a:pPr>
            <a:r>
              <a:rPr lang="es-ES" sz="975" b="0" dirty="0">
                <a:solidFill>
                  <a:srgbClr val="002060"/>
                </a:solidFill>
              </a:rPr>
              <a:t>Esta reunión va destinada a profesionales sanitarios capacitados para prescribir medicamentos, por lo que requiere de conocimientos específicos y formación para interpretar la información correctamente.</a:t>
            </a:r>
          </a:p>
          <a:p>
            <a:pPr algn="just" defTabSz="654844">
              <a:defRPr/>
            </a:pPr>
            <a:endParaRPr lang="es-ES" sz="975" b="0" dirty="0">
              <a:solidFill>
                <a:srgbClr val="002060"/>
              </a:solidFill>
            </a:endParaRPr>
          </a:p>
          <a:p>
            <a:pPr algn="just" defTabSz="654844">
              <a:defRPr/>
            </a:pPr>
            <a:r>
              <a:rPr lang="es-ES" sz="975" b="0" dirty="0">
                <a:solidFill>
                  <a:srgbClr val="002060"/>
                </a:solidFill>
              </a:rPr>
              <a:t>No está permitida la captura de imágenes ni de fotografías ni la reproducción de los contenidos de la reunión en redes sociales ni en ningún otro canal, medio o soporte de comunicación.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A6A0C48-8475-4E37-53D9-8C08BEB64DB5}"/>
              </a:ext>
            </a:extLst>
          </p:cNvPr>
          <p:cNvSpPr txBox="1">
            <a:spLocks noChangeArrowheads="1"/>
          </p:cNvSpPr>
          <p:nvPr/>
        </p:nvSpPr>
        <p:spPr>
          <a:xfrm>
            <a:off x="412505" y="384551"/>
            <a:ext cx="8318990" cy="48518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s-ES_tradnl" sz="18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EXONERACIÓN DE RESPONSABILIDAD Y USO DE LA PRESENTACIÓN</a:t>
            </a:r>
            <a:endParaRPr lang="en-GB" sz="1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: esquinas superiores, una redondeada y la otra cortada 7">
            <a:extLst>
              <a:ext uri="{FF2B5EF4-FFF2-40B4-BE49-F238E27FC236}">
                <a16:creationId xmlns:a16="http://schemas.microsoft.com/office/drawing/2014/main" id="{AB3A0059-65AE-A50F-9172-FC3CF0AE1521}"/>
              </a:ext>
            </a:extLst>
          </p:cNvPr>
          <p:cNvSpPr/>
          <p:nvPr/>
        </p:nvSpPr>
        <p:spPr>
          <a:xfrm rot="10800000">
            <a:off x="383625" y="2345952"/>
            <a:ext cx="8002381" cy="554982"/>
          </a:xfrm>
          <a:prstGeom prst="snipRoundRect">
            <a:avLst/>
          </a:prstGeom>
          <a:solidFill>
            <a:srgbClr val="1F436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E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999B2D8B-51CA-6597-4C43-99DB82B84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625" y="3137626"/>
            <a:ext cx="8002381" cy="842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defTabSz="873125" eaLnBrk="0" hangingPunct="0"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73125" eaLnBrk="0" hangingPunct="0"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73125" eaLnBrk="0" hangingPunct="0"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73125" eaLnBrk="0" hangingPunct="0"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73125" eaLnBrk="0" hangingPunct="0"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73125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14313" indent="-214313" algn="just" defTabSz="654844">
              <a:buFont typeface="Arial" panose="020B0604020202020204" pitchFamily="34" charset="0"/>
              <a:buChar char="•"/>
              <a:defRPr/>
            </a:pPr>
            <a:r>
              <a:rPr lang="en-US" sz="975" b="0" dirty="0">
                <a:solidFill>
                  <a:srgbClr val="002060"/>
                </a:solidFill>
              </a:rPr>
              <a:t>Personal </a:t>
            </a:r>
            <a:r>
              <a:rPr lang="en-US" sz="975" b="0" dirty="0" err="1">
                <a:solidFill>
                  <a:srgbClr val="002060"/>
                </a:solidFill>
              </a:rPr>
              <a:t>Estatutario</a:t>
            </a:r>
            <a:r>
              <a:rPr lang="en-US" sz="975" b="0" dirty="0">
                <a:solidFill>
                  <a:srgbClr val="002060"/>
                </a:solidFill>
              </a:rPr>
              <a:t> </a:t>
            </a:r>
            <a:r>
              <a:rPr lang="en-US" sz="975" b="0" dirty="0" err="1">
                <a:solidFill>
                  <a:srgbClr val="002060"/>
                </a:solidFill>
              </a:rPr>
              <a:t>Servicio</a:t>
            </a:r>
            <a:r>
              <a:rPr lang="en-US" sz="975" b="0" dirty="0">
                <a:solidFill>
                  <a:srgbClr val="002060"/>
                </a:solidFill>
              </a:rPr>
              <a:t> </a:t>
            </a:r>
            <a:r>
              <a:rPr lang="en-US" sz="975" b="0" dirty="0" err="1">
                <a:solidFill>
                  <a:srgbClr val="002060"/>
                </a:solidFill>
              </a:rPr>
              <a:t>Andaluz</a:t>
            </a:r>
            <a:r>
              <a:rPr lang="en-US" sz="975" b="0" dirty="0">
                <a:solidFill>
                  <a:srgbClr val="002060"/>
                </a:solidFill>
              </a:rPr>
              <a:t> de </a:t>
            </a:r>
            <a:r>
              <a:rPr lang="en-US" sz="975" b="0" dirty="0" err="1">
                <a:solidFill>
                  <a:srgbClr val="002060"/>
                </a:solidFill>
              </a:rPr>
              <a:t>Salud</a:t>
            </a:r>
            <a:endParaRPr lang="en-US" sz="975" b="0" dirty="0">
              <a:solidFill>
                <a:srgbClr val="002060"/>
              </a:solidFill>
            </a:endParaRPr>
          </a:p>
          <a:p>
            <a:pPr algn="just" defTabSz="654844">
              <a:defRPr/>
            </a:pPr>
            <a:endParaRPr lang="en-US" sz="975" b="0" dirty="0">
              <a:solidFill>
                <a:srgbClr val="002060"/>
              </a:solidFill>
            </a:endParaRPr>
          </a:p>
          <a:p>
            <a:pPr marL="214313" indent="-214313" algn="just" defTabSz="654844">
              <a:buFont typeface="Arial" panose="020B0604020202020204" pitchFamily="34" charset="0"/>
              <a:buChar char="•"/>
              <a:defRPr/>
            </a:pPr>
            <a:r>
              <a:rPr lang="en-US" sz="975" b="0" dirty="0">
                <a:solidFill>
                  <a:srgbClr val="002060"/>
                </a:solidFill>
              </a:rPr>
              <a:t>Participación </a:t>
            </a:r>
            <a:r>
              <a:rPr lang="en-US" sz="975" b="0" dirty="0" err="1">
                <a:solidFill>
                  <a:srgbClr val="002060"/>
                </a:solidFill>
              </a:rPr>
              <a:t>como</a:t>
            </a:r>
            <a:r>
              <a:rPr lang="en-US" sz="975" b="0" dirty="0">
                <a:solidFill>
                  <a:srgbClr val="002060"/>
                </a:solidFill>
              </a:rPr>
              <a:t> Advisory y/o Ponente con: Almirall, Astra-Zeneca, Boehringer-</a:t>
            </a:r>
            <a:r>
              <a:rPr lang="en-US" sz="975" b="0" dirty="0" err="1">
                <a:solidFill>
                  <a:srgbClr val="002060"/>
                </a:solidFill>
              </a:rPr>
              <a:t>Ingelheim,Laboratorios</a:t>
            </a:r>
            <a:r>
              <a:rPr lang="en-US" sz="975" b="0" dirty="0">
                <a:solidFill>
                  <a:srgbClr val="002060"/>
                </a:solidFill>
              </a:rPr>
              <a:t> </a:t>
            </a:r>
            <a:r>
              <a:rPr lang="en-US" sz="975" b="0" dirty="0" err="1">
                <a:solidFill>
                  <a:srgbClr val="002060"/>
                </a:solidFill>
              </a:rPr>
              <a:t>Esteve</a:t>
            </a:r>
            <a:r>
              <a:rPr lang="en-US" sz="975" b="0" dirty="0">
                <a:solidFill>
                  <a:srgbClr val="002060"/>
                </a:solidFill>
              </a:rPr>
              <a:t>, Ferrer Farma, Janssen, Lilly, Merck-Sharp and Dohme , Mylan, Novartis , Novo-Nordisk, Sanofi-Aventis, </a:t>
            </a:r>
            <a:r>
              <a:rPr lang="en-US" sz="975" b="0" dirty="0" err="1">
                <a:solidFill>
                  <a:srgbClr val="002060"/>
                </a:solidFill>
              </a:rPr>
              <a:t>Viatris</a:t>
            </a:r>
            <a:r>
              <a:rPr lang="en-US" sz="975" b="0" dirty="0">
                <a:solidFill>
                  <a:srgbClr val="002060"/>
                </a:solidFill>
              </a:rPr>
              <a:t>.</a:t>
            </a:r>
          </a:p>
          <a:p>
            <a:pPr algn="just" defTabSz="654844">
              <a:defRPr/>
            </a:pPr>
            <a:endParaRPr lang="en-US" sz="975" b="0" dirty="0">
              <a:solidFill>
                <a:srgbClr val="002060"/>
              </a:solidFill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8794C235-F6E8-2357-5D02-D23D1501472E}"/>
              </a:ext>
            </a:extLst>
          </p:cNvPr>
          <p:cNvSpPr txBox="1">
            <a:spLocks noChangeArrowheads="1"/>
          </p:cNvSpPr>
          <p:nvPr/>
        </p:nvSpPr>
        <p:spPr>
          <a:xfrm>
            <a:off x="412505" y="2469396"/>
            <a:ext cx="8318990" cy="48518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s-ES_tradnl" sz="18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CONFLICTOS DE INTERES</a:t>
            </a:r>
            <a:endParaRPr lang="en-GB" sz="1800" b="1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32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>
            <a:spLocks noChangeArrowheads="1"/>
          </p:cNvSpPr>
          <p:nvPr/>
        </p:nvSpPr>
        <p:spPr bwMode="auto">
          <a:xfrm>
            <a:off x="1818085" y="1420416"/>
            <a:ext cx="5283994" cy="1711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14313" indent="-214313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ü"/>
            </a:pPr>
            <a:r>
              <a:rPr lang="es-ES" dirty="0">
                <a:solidFill>
                  <a:srgbClr val="000000"/>
                </a:solidFill>
              </a:rPr>
              <a:t>Paciente </a:t>
            </a:r>
            <a:r>
              <a:rPr lang="es-ES" altLang="ca-ES" dirty="0">
                <a:solidFill>
                  <a:srgbClr val="000000"/>
                </a:solidFill>
              </a:rPr>
              <a:t>“</a:t>
            </a:r>
            <a:r>
              <a:rPr lang="es-ES" dirty="0">
                <a:solidFill>
                  <a:srgbClr val="000000"/>
                </a:solidFill>
              </a:rPr>
              <a:t>joven</a:t>
            </a:r>
            <a:r>
              <a:rPr lang="es-ES" altLang="ca-ES" dirty="0">
                <a:solidFill>
                  <a:srgbClr val="000000"/>
                </a:solidFill>
              </a:rPr>
              <a:t>”</a:t>
            </a:r>
            <a:endParaRPr lang="es-ES" dirty="0">
              <a:solidFill>
                <a:srgbClr val="000000"/>
              </a:solidFill>
            </a:endParaRPr>
          </a:p>
          <a:p>
            <a:pPr marL="214313" indent="-214313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ü"/>
            </a:pPr>
            <a:r>
              <a:rPr lang="es-ES" dirty="0">
                <a:solidFill>
                  <a:srgbClr val="000000"/>
                </a:solidFill>
              </a:rPr>
              <a:t>Objetivo de control estricto</a:t>
            </a:r>
          </a:p>
          <a:p>
            <a:pPr marL="214313" indent="-214313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ü"/>
            </a:pPr>
            <a:r>
              <a:rPr lang="es-ES" dirty="0">
                <a:solidFill>
                  <a:srgbClr val="000000"/>
                </a:solidFill>
              </a:rPr>
              <a:t>Obesidad</a:t>
            </a:r>
          </a:p>
          <a:p>
            <a:pPr marL="214313" indent="-214313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ü"/>
            </a:pPr>
            <a:r>
              <a:rPr lang="es-ES" dirty="0">
                <a:solidFill>
                  <a:srgbClr val="000000"/>
                </a:solidFill>
              </a:rPr>
              <a:t>Necesidad de intensificar tratamiento</a:t>
            </a:r>
          </a:p>
        </p:txBody>
      </p:sp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2087166" y="3531945"/>
            <a:ext cx="4805363" cy="600164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s-ES" sz="1650" b="1" dirty="0">
                <a:solidFill>
                  <a:schemeClr val="dk1"/>
                </a:solidFill>
              </a:rPr>
              <a:t>Paciente con fracaso de Insulina basal + </a:t>
            </a:r>
            <a:r>
              <a:rPr lang="es-ES" sz="1650" b="1" dirty="0" err="1">
                <a:solidFill>
                  <a:schemeClr val="dk1"/>
                </a:solidFill>
              </a:rPr>
              <a:t>ADOs</a:t>
            </a:r>
            <a:r>
              <a:rPr lang="es-ES" sz="1650" b="1" dirty="0">
                <a:solidFill>
                  <a:schemeClr val="dk1"/>
                </a:solidFill>
              </a:rPr>
              <a:t> y con OBESIDAD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656160" y="951310"/>
            <a:ext cx="4212431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b="1" dirty="0">
                <a:latin typeface="+mj-lt"/>
                <a:ea typeface="ＭＳ Ｐゴシック" charset="0"/>
                <a:cs typeface="Arial" charset="0"/>
              </a:rPr>
              <a:t>PERFIL DE PACIENTE Insulina + aGLP1</a:t>
            </a:r>
          </a:p>
        </p:txBody>
      </p:sp>
      <p:pic>
        <p:nvPicPr>
          <p:cNvPr id="4" name="Imagen 3" descr="th_73d9f63cbf68d5d7391d41bb4dcbecbf_obesidad2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11241" r="20416"/>
          <a:stretch/>
        </p:blipFill>
        <p:spPr>
          <a:xfrm>
            <a:off x="5760132" y="1005576"/>
            <a:ext cx="1845469" cy="18049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4" name="Tabla 6"/>
          <p:cNvGraphicFramePr/>
          <p:nvPr/>
        </p:nvGraphicFramePr>
        <p:xfrm>
          <a:off x="1730403" y="1689824"/>
          <a:ext cx="5508597" cy="2745016"/>
        </p:xfrm>
        <a:graphic>
          <a:graphicData uri="http://schemas.openxmlformats.org/drawingml/2006/table">
            <a:tbl>
              <a:tblPr firstRow="1" bandRow="1"/>
              <a:tblGrid>
                <a:gridCol w="1769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88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3803">
                <a:tc>
                  <a:txBody>
                    <a:bodyPr/>
                    <a:lstStyle/>
                    <a:p>
                      <a:pPr marL="0" indent="85725" algn="l">
                        <a:defRPr sz="1800"/>
                      </a:pPr>
                      <a:r>
                        <a:rPr lang="es-ES" sz="1400" b="1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 Nova" panose="020B0504020202020204" pitchFamily="34" charset="0"/>
                          <a:ea typeface="+mj-ea"/>
                          <a:cs typeface="+mj-cs"/>
                          <a:sym typeface="Calibri"/>
                        </a:rPr>
                        <a:t>VENTAJAS</a:t>
                      </a:r>
                      <a:r>
                        <a:rPr lang="es-ES" sz="1400" b="1">
                          <a:solidFill>
                            <a:schemeClr val="bg1"/>
                          </a:solidFill>
                          <a:latin typeface="Arial Nova" panose="020B0504020202020204" pitchFamily="34" charset="0"/>
                        </a:rPr>
                        <a:t> </a:t>
                      </a:r>
                    </a:p>
                  </a:txBody>
                  <a:tcPr marL="34290" marR="34290" marT="34290" marB="3429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D4CA"/>
                    </a:solidFill>
                  </a:tcPr>
                </a:tc>
                <a:tc>
                  <a:txBody>
                    <a:bodyPr/>
                    <a:lstStyle/>
                    <a:p>
                      <a:pPr marL="144000" indent="179388" algn="l">
                        <a:spcBef>
                          <a:spcPts val="400"/>
                        </a:spcBef>
                        <a:spcAft>
                          <a:spcPts val="400"/>
                        </a:spcAft>
                        <a:defRPr sz="1800"/>
                      </a:pPr>
                      <a:r>
                        <a:rPr sz="1400" b="1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Mayor </a:t>
                      </a:r>
                      <a:r>
                        <a:rPr sz="1400" b="1" err="1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potencial</a:t>
                      </a:r>
                      <a:r>
                        <a:rPr sz="1400" b="1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 ↓ HbA</a:t>
                      </a:r>
                      <a:r>
                        <a:rPr sz="1400" b="1" baseline="-250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rPr>
                        <a:t>1c</a:t>
                      </a:r>
                    </a:p>
                  </a:txBody>
                  <a:tcPr marL="34290" marR="34290" marT="34290" marB="3429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D4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1213">
                <a:tc>
                  <a:txBody>
                    <a:bodyPr/>
                    <a:lstStyle/>
                    <a:p>
                      <a:pPr marL="0" marR="0" indent="85725" algn="l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ES" sz="1400" b="1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 Nova" panose="020B0504020202020204" pitchFamily="34" charset="0"/>
                          <a:ea typeface="+mj-ea"/>
                          <a:cs typeface="+mj-cs"/>
                          <a:sym typeface="Calibri"/>
                        </a:rPr>
                        <a:t>INCONVENIENTES</a:t>
                      </a:r>
                    </a:p>
                  </a:txBody>
                  <a:tcPr marL="34290" marR="34290" marT="34290" marB="3429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DEE"/>
                    </a:solidFill>
                  </a:tcPr>
                </a:tc>
                <a:tc>
                  <a:txBody>
                    <a:bodyPr/>
                    <a:lstStyle/>
                    <a:p>
                      <a:pPr marL="144000" marR="0" indent="179388" algn="l" defTabSz="685800" rtl="0" latinLnBrk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sz="1400" b="1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 Nova" panose="020B0504020202020204" pitchFamily="34" charset="0"/>
                          <a:ea typeface="+mj-ea"/>
                          <a:cs typeface="+mj-cs"/>
                          <a:sym typeface="Calibri"/>
                        </a:rPr>
                        <a:t>Más </a:t>
                      </a:r>
                      <a:r>
                        <a:rPr sz="1400" b="1" i="0" u="none" strike="noStrike" cap="none" spc="0" baseline="0" err="1">
                          <a:solidFill>
                            <a:srgbClr val="000000"/>
                          </a:solidFill>
                          <a:uFillTx/>
                          <a:latin typeface="Arial Nova" panose="020B0504020202020204" pitchFamily="34" charset="0"/>
                          <a:ea typeface="+mj-ea"/>
                          <a:cs typeface="+mj-cs"/>
                          <a:sym typeface="Calibri"/>
                        </a:rPr>
                        <a:t>inyecciones</a:t>
                      </a:r>
                      <a:r>
                        <a:rPr sz="1400" b="1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 Nova" panose="020B0504020202020204" pitchFamily="34" charset="0"/>
                          <a:ea typeface="+mj-ea"/>
                          <a:cs typeface="+mj-cs"/>
                          <a:sym typeface="Calibri"/>
                        </a:rPr>
                        <a:t> </a:t>
                      </a:r>
                      <a:r>
                        <a:rPr sz="1400" b="1" i="0" u="none" strike="noStrike" cap="none" spc="0" baseline="0" err="1">
                          <a:solidFill>
                            <a:srgbClr val="000000"/>
                          </a:solidFill>
                          <a:uFillTx/>
                          <a:latin typeface="Arial Nova" panose="020B0504020202020204" pitchFamily="34" charset="0"/>
                          <a:ea typeface="+mj-ea"/>
                          <a:cs typeface="+mj-cs"/>
                          <a:sym typeface="Calibri"/>
                        </a:rPr>
                        <a:t>diarias</a:t>
                      </a:r>
                      <a:endParaRPr sz="1400" b="1" i="0" u="none" strike="noStrike" cap="none" spc="0" baseline="0">
                        <a:solidFill>
                          <a:srgbClr val="000000"/>
                        </a:solidFill>
                        <a:uFillTx/>
                        <a:latin typeface="Arial Nova" panose="020B0504020202020204" pitchFamily="34" charset="0"/>
                        <a:ea typeface="+mj-ea"/>
                        <a:cs typeface="+mj-cs"/>
                        <a:sym typeface="Calibri"/>
                      </a:endParaRPr>
                    </a:p>
                    <a:p>
                      <a:pPr marL="144000" marR="0" indent="179388" algn="l" defTabSz="685800" rtl="0" latinLnBrk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sz="1400" b="1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 Nova" panose="020B0504020202020204" pitchFamily="34" charset="0"/>
                          <a:ea typeface="+mj-ea"/>
                          <a:cs typeface="+mj-cs"/>
                          <a:sym typeface="Calibri"/>
                        </a:rPr>
                        <a:t>↑ </a:t>
                      </a:r>
                      <a:r>
                        <a:rPr sz="1400" b="1" i="0" u="none" strike="noStrike" cap="none" spc="0" baseline="0" err="1">
                          <a:solidFill>
                            <a:srgbClr val="000000"/>
                          </a:solidFill>
                          <a:uFillTx/>
                          <a:latin typeface="Arial Nova" panose="020B0504020202020204" pitchFamily="34" charset="0"/>
                          <a:ea typeface="+mj-ea"/>
                          <a:cs typeface="+mj-cs"/>
                          <a:sym typeface="Calibri"/>
                        </a:rPr>
                        <a:t>riesgo</a:t>
                      </a:r>
                      <a:r>
                        <a:rPr sz="1400" b="1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 Nova" panose="020B0504020202020204" pitchFamily="34" charset="0"/>
                          <a:ea typeface="+mj-ea"/>
                          <a:cs typeface="+mj-cs"/>
                          <a:sym typeface="Calibri"/>
                        </a:rPr>
                        <a:t> </a:t>
                      </a:r>
                      <a:r>
                        <a:rPr sz="1400" b="1" i="0" u="none" strike="noStrike" cap="none" spc="0" baseline="0" err="1">
                          <a:solidFill>
                            <a:srgbClr val="000000"/>
                          </a:solidFill>
                          <a:uFillTx/>
                          <a:latin typeface="Arial Nova" panose="020B0504020202020204" pitchFamily="34" charset="0"/>
                          <a:ea typeface="+mj-ea"/>
                          <a:cs typeface="+mj-cs"/>
                          <a:sym typeface="Calibri"/>
                        </a:rPr>
                        <a:t>hipoglucemias</a:t>
                      </a:r>
                      <a:endParaRPr sz="1400" b="1" i="0" u="none" strike="noStrike" cap="none" spc="0" baseline="0">
                        <a:solidFill>
                          <a:srgbClr val="000000"/>
                        </a:solidFill>
                        <a:uFillTx/>
                        <a:latin typeface="Arial Nova" panose="020B0504020202020204" pitchFamily="34" charset="0"/>
                        <a:ea typeface="+mj-ea"/>
                        <a:cs typeface="+mj-cs"/>
                        <a:sym typeface="Calibri"/>
                      </a:endParaRPr>
                    </a:p>
                    <a:p>
                      <a:pPr marL="144000" marR="0" indent="179388" algn="l" defTabSz="685800" rtl="0" latinLnBrk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sz="1400" b="1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 Nova" panose="020B0504020202020204" pitchFamily="34" charset="0"/>
                          <a:ea typeface="+mj-ea"/>
                          <a:cs typeface="+mj-cs"/>
                          <a:sym typeface="Calibri"/>
                        </a:rPr>
                        <a:t>↑ </a:t>
                      </a:r>
                      <a:r>
                        <a:rPr sz="1400" b="1" i="0" u="none" strike="noStrike" cap="none" spc="0" baseline="0" err="1">
                          <a:solidFill>
                            <a:srgbClr val="000000"/>
                          </a:solidFill>
                          <a:uFillTx/>
                          <a:latin typeface="Arial Nova" panose="020B0504020202020204" pitchFamily="34" charset="0"/>
                          <a:ea typeface="+mj-ea"/>
                          <a:cs typeface="+mj-cs"/>
                          <a:sym typeface="Calibri"/>
                        </a:rPr>
                        <a:t>autoanálisis</a:t>
                      </a:r>
                      <a:r>
                        <a:rPr sz="1400" b="1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 Nova" panose="020B0504020202020204" pitchFamily="34" charset="0"/>
                          <a:ea typeface="+mj-ea"/>
                          <a:cs typeface="+mj-cs"/>
                          <a:sym typeface="Calibri"/>
                        </a:rPr>
                        <a:t> </a:t>
                      </a:r>
                      <a:r>
                        <a:rPr sz="1400" b="1" i="0" u="none" strike="noStrike" cap="none" spc="0" baseline="0" err="1">
                          <a:solidFill>
                            <a:srgbClr val="000000"/>
                          </a:solidFill>
                          <a:uFillTx/>
                          <a:latin typeface="Arial Nova" panose="020B0504020202020204" pitchFamily="34" charset="0"/>
                          <a:ea typeface="+mj-ea"/>
                          <a:cs typeface="+mj-cs"/>
                          <a:sym typeface="Calibri"/>
                        </a:rPr>
                        <a:t>glucémico</a:t>
                      </a:r>
                      <a:r>
                        <a:rPr sz="1400" b="1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 Nova" panose="020B0504020202020204" pitchFamily="34" charset="0"/>
                          <a:ea typeface="+mj-ea"/>
                          <a:cs typeface="+mj-cs"/>
                          <a:sym typeface="Calibri"/>
                        </a:rPr>
                        <a:t> </a:t>
                      </a:r>
                      <a:r>
                        <a:rPr sz="1400" b="1" i="0" u="none" strike="noStrike" cap="none" spc="0" baseline="0" err="1">
                          <a:solidFill>
                            <a:srgbClr val="000000"/>
                          </a:solidFill>
                          <a:uFillTx/>
                          <a:latin typeface="Arial Nova" panose="020B0504020202020204" pitchFamily="34" charset="0"/>
                          <a:ea typeface="+mj-ea"/>
                          <a:cs typeface="+mj-cs"/>
                          <a:sym typeface="Calibri"/>
                        </a:rPr>
                        <a:t>capilar</a:t>
                      </a:r>
                      <a:endParaRPr sz="1400" b="1" i="0" u="none" strike="noStrike" cap="none" spc="0" baseline="0">
                        <a:solidFill>
                          <a:srgbClr val="000000"/>
                        </a:solidFill>
                        <a:uFillTx/>
                        <a:latin typeface="Arial Nova" panose="020B0504020202020204" pitchFamily="34" charset="0"/>
                        <a:ea typeface="+mj-ea"/>
                        <a:cs typeface="+mj-cs"/>
                        <a:sym typeface="Calibri"/>
                      </a:endParaRPr>
                    </a:p>
                    <a:p>
                      <a:pPr marL="144000" marR="0" indent="179388" algn="l" defTabSz="685800" rtl="0" latinLnBrk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sz="1400" b="1" i="0" u="none" strike="noStrike" cap="none" spc="0" baseline="0" err="1">
                          <a:solidFill>
                            <a:srgbClr val="000000"/>
                          </a:solidFill>
                          <a:uFillTx/>
                          <a:latin typeface="Arial Nova" panose="020B0504020202020204" pitchFamily="34" charset="0"/>
                          <a:ea typeface="+mj-ea"/>
                          <a:cs typeface="+mj-cs"/>
                          <a:sym typeface="Calibri"/>
                        </a:rPr>
                        <a:t>Ajuste</a:t>
                      </a:r>
                      <a:r>
                        <a:rPr sz="1400" b="1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 Nova" panose="020B0504020202020204" pitchFamily="34" charset="0"/>
                          <a:ea typeface="+mj-ea"/>
                          <a:cs typeface="+mj-cs"/>
                          <a:sym typeface="Calibri"/>
                        </a:rPr>
                        <a:t> de </a:t>
                      </a:r>
                      <a:r>
                        <a:rPr sz="1400" b="1" i="0" u="none" strike="noStrike" cap="none" spc="0" baseline="0" err="1">
                          <a:solidFill>
                            <a:srgbClr val="000000"/>
                          </a:solidFill>
                          <a:uFillTx/>
                          <a:latin typeface="Arial Nova" panose="020B0504020202020204" pitchFamily="34" charset="0"/>
                          <a:ea typeface="+mj-ea"/>
                          <a:cs typeface="+mj-cs"/>
                          <a:sym typeface="Calibri"/>
                        </a:rPr>
                        <a:t>dosis</a:t>
                      </a:r>
                      <a:endParaRPr sz="1400" b="1" i="0" u="none" strike="noStrike" cap="none" spc="0" baseline="0">
                        <a:solidFill>
                          <a:srgbClr val="000000"/>
                        </a:solidFill>
                        <a:uFillTx/>
                        <a:latin typeface="Arial Nova" panose="020B0504020202020204" pitchFamily="34" charset="0"/>
                        <a:ea typeface="+mj-ea"/>
                        <a:cs typeface="+mj-cs"/>
                        <a:sym typeface="Calibri"/>
                      </a:endParaRPr>
                    </a:p>
                    <a:p>
                      <a:pPr marL="144000" marR="0" indent="179388" algn="l" defTabSz="685800" rtl="0" latinLnBrk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sz="1400" b="1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 Nova" panose="020B0504020202020204" pitchFamily="34" charset="0"/>
                          <a:ea typeface="+mj-ea"/>
                          <a:cs typeface="+mj-cs"/>
                          <a:sym typeface="Calibri"/>
                        </a:rPr>
                        <a:t>↑</a:t>
                      </a:r>
                      <a:r>
                        <a:rPr lang="es-ES" sz="1400" b="1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 Nova" panose="020B0504020202020204" pitchFamily="34" charset="0"/>
                          <a:ea typeface="+mj-ea"/>
                          <a:cs typeface="+mj-cs"/>
                          <a:sym typeface="Calibri"/>
                        </a:rPr>
                        <a:t> </a:t>
                      </a:r>
                      <a:r>
                        <a:rPr sz="1400" b="1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 Nova" panose="020B0504020202020204" pitchFamily="34" charset="0"/>
                          <a:ea typeface="+mj-ea"/>
                          <a:cs typeface="+mj-cs"/>
                          <a:sym typeface="Calibri"/>
                        </a:rPr>
                        <a:t>peso</a:t>
                      </a:r>
                    </a:p>
                    <a:p>
                      <a:pPr marL="144000" marR="0" indent="179388" algn="l" defTabSz="685800" rtl="0" latinLnBrk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sz="1400" b="1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 Nova" panose="020B0504020202020204" pitchFamily="34" charset="0"/>
                          <a:ea typeface="+mj-ea"/>
                          <a:cs typeface="+mj-cs"/>
                          <a:sym typeface="Calibri"/>
                        </a:rPr>
                        <a:t>↑</a:t>
                      </a:r>
                      <a:r>
                        <a:rPr lang="es-ES" sz="1400" b="1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 Nova" panose="020B0504020202020204" pitchFamily="34" charset="0"/>
                          <a:ea typeface="+mj-ea"/>
                          <a:cs typeface="+mj-cs"/>
                          <a:sym typeface="Calibri"/>
                        </a:rPr>
                        <a:t> </a:t>
                      </a:r>
                      <a:r>
                        <a:rPr sz="1400" b="1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 Nova" panose="020B0504020202020204" pitchFamily="34" charset="0"/>
                          <a:ea typeface="+mj-ea"/>
                          <a:cs typeface="+mj-cs"/>
                          <a:sym typeface="Calibri"/>
                        </a:rPr>
                        <a:t>riesgo </a:t>
                      </a:r>
                      <a:r>
                        <a:rPr sz="1400" b="1" i="0" u="none" strike="noStrike" cap="none" spc="0" baseline="0" err="1">
                          <a:solidFill>
                            <a:srgbClr val="000000"/>
                          </a:solidFill>
                          <a:uFillTx/>
                          <a:latin typeface="Arial Nova" panose="020B0504020202020204" pitchFamily="34" charset="0"/>
                          <a:ea typeface="+mj-ea"/>
                          <a:cs typeface="+mj-cs"/>
                          <a:sym typeface="Calibri"/>
                        </a:rPr>
                        <a:t>dermopatía</a:t>
                      </a:r>
                      <a:r>
                        <a:rPr sz="1400" b="1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 Nova" panose="020B0504020202020204" pitchFamily="34" charset="0"/>
                          <a:ea typeface="+mj-ea"/>
                          <a:cs typeface="+mj-cs"/>
                          <a:sym typeface="Calibri"/>
                        </a:rPr>
                        <a:t> (</a:t>
                      </a:r>
                      <a:r>
                        <a:rPr sz="1400" b="1" i="0" u="none" strike="noStrike" cap="none" spc="0" baseline="0" err="1">
                          <a:solidFill>
                            <a:srgbClr val="000000"/>
                          </a:solidFill>
                          <a:uFillTx/>
                          <a:latin typeface="Arial Nova" panose="020B0504020202020204" pitchFamily="34" charset="0"/>
                          <a:ea typeface="+mj-ea"/>
                          <a:cs typeface="+mj-cs"/>
                          <a:sym typeface="Calibri"/>
                        </a:rPr>
                        <a:t>lipodistrofia</a:t>
                      </a:r>
                      <a:r>
                        <a:rPr sz="1400" b="1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 Nova" panose="020B0504020202020204" pitchFamily="34" charset="0"/>
                          <a:ea typeface="+mj-ea"/>
                          <a:cs typeface="+mj-cs"/>
                          <a:sym typeface="Calibri"/>
                        </a:rPr>
                        <a:t>)</a:t>
                      </a:r>
                    </a:p>
                  </a:txBody>
                  <a:tcPr marL="34290" marR="34290" marT="34290" marB="3429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D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EC75D637-E812-438B-9E11-DCD4FC6D61ED}"/>
              </a:ext>
            </a:extLst>
          </p:cNvPr>
          <p:cNvSpPr/>
          <p:nvPr/>
        </p:nvSpPr>
        <p:spPr>
          <a:xfrm>
            <a:off x="2066" y="178541"/>
            <a:ext cx="167802" cy="333472"/>
          </a:xfrm>
          <a:prstGeom prst="rect">
            <a:avLst/>
          </a:prstGeom>
          <a:solidFill>
            <a:srgbClr val="BFBD05"/>
          </a:solidFill>
          <a:ln>
            <a:solidFill>
              <a:srgbClr val="BFBD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Calibri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F48F786-2569-485B-902A-6DCD33A07AEA}"/>
              </a:ext>
            </a:extLst>
          </p:cNvPr>
          <p:cNvSpPr txBox="1"/>
          <p:nvPr/>
        </p:nvSpPr>
        <p:spPr>
          <a:xfrm>
            <a:off x="169868" y="114444"/>
            <a:ext cx="44504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>
                <a:ln>
                  <a:noFill/>
                </a:ln>
                <a:solidFill>
                  <a:srgbClr val="4D5CA6"/>
                </a:solidFill>
                <a:effectLst/>
                <a:uLnTx/>
                <a:uFillTx/>
                <a:latin typeface="AllRoundGothicW01-Book" panose="020B0503020202020104" pitchFamily="34" charset="0"/>
                <a:cs typeface="Calibri"/>
                <a:sym typeface="Calibri"/>
              </a:rPr>
              <a:t>Intensificación insulínica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98A037D-7370-40EC-9523-D95E1550AEFA}"/>
              </a:ext>
            </a:extLst>
          </p:cNvPr>
          <p:cNvSpPr txBox="1"/>
          <p:nvPr/>
        </p:nvSpPr>
        <p:spPr>
          <a:xfrm>
            <a:off x="1993626" y="887245"/>
            <a:ext cx="4607895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s-ES" sz="1800" b="1" i="0" u="none" strike="noStrike" kern="0" cap="none" spc="0" normalizeH="0" baseline="0" noProof="0">
                <a:ln>
                  <a:noFill/>
                </a:ln>
                <a:solidFill>
                  <a:srgbClr val="326C61"/>
                </a:solidFill>
                <a:effectLst/>
                <a:uLnTx/>
                <a:uFillTx/>
                <a:latin typeface="Arial Nova" panose="020B0504020202020204" pitchFamily="34" charset="0"/>
                <a:cs typeface="Calibri"/>
                <a:sym typeface="Calibri"/>
              </a:rPr>
              <a:t>INTENSIFICACIÓN INSULINA PRANDIAL</a:t>
            </a: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s-ES" sz="1800" b="1" i="0" u="none" strike="noStrike" kern="0" cap="none" spc="0" normalizeH="0" baseline="0" noProof="0">
                <a:ln>
                  <a:noFill/>
                </a:ln>
                <a:solidFill>
                  <a:srgbClr val="326C61"/>
                </a:solidFill>
                <a:effectLst/>
                <a:uLnTx/>
                <a:uFillTx/>
                <a:latin typeface="Arial Nova" panose="020B0504020202020204" pitchFamily="34" charset="0"/>
                <a:cs typeface="Calibri"/>
                <a:sym typeface="Calibri"/>
              </a:rPr>
              <a:t>BOLO-BASAL/BASAL PLUS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B4CEC6A-DF3B-4087-A3F8-48943325F7DB}"/>
              </a:ext>
            </a:extLst>
          </p:cNvPr>
          <p:cNvSpPr/>
          <p:nvPr/>
        </p:nvSpPr>
        <p:spPr>
          <a:xfrm>
            <a:off x="0" y="1614115"/>
            <a:ext cx="8645760" cy="1017767"/>
          </a:xfrm>
          <a:prstGeom prst="rect">
            <a:avLst/>
          </a:prstGeom>
          <a:solidFill>
            <a:srgbClr val="499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200D605D-3480-4018-839D-6BF5BB7FEFCD}"/>
              </a:ext>
            </a:extLst>
          </p:cNvPr>
          <p:cNvSpPr txBox="1">
            <a:spLocks/>
          </p:cNvSpPr>
          <p:nvPr/>
        </p:nvSpPr>
        <p:spPr>
          <a:xfrm>
            <a:off x="820020" y="1876099"/>
            <a:ext cx="7886700" cy="4937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lRoundGothicW01-Book" panose="020B0503020202020104" pitchFamily="34" charset="0"/>
                <a:ea typeface="+mn-ea"/>
                <a:cs typeface="+mn-cs"/>
              </a:rPr>
              <a:t>Pauta </a:t>
            </a:r>
            <a:r>
              <a:rPr kumimoji="0" lang="es-ES" sz="3200" b="1" i="0" u="none" strike="noStrike" kern="1200" cap="none" spc="0" normalizeH="0" baseline="0" noProof="0">
                <a:ln>
                  <a:noFill/>
                </a:ln>
                <a:solidFill>
                  <a:srgbClr val="4D5CA6"/>
                </a:solidFill>
                <a:effectLst/>
                <a:uLnTx/>
                <a:uFillTx/>
                <a:latin typeface="AllRoundGothicW01-Book" panose="020B0503020202020104" pitchFamily="34" charset="0"/>
                <a:ea typeface="+mn-ea"/>
                <a:cs typeface="+mn-cs"/>
              </a:rPr>
              <a:t>BASAL PLUS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4D5CA6"/>
              </a:solidFill>
              <a:effectLst/>
              <a:uLnTx/>
              <a:uFillTx/>
              <a:latin typeface="AllRoundGothicW01-Book" panose="020B0503020202020104" pitchFamily="34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4DF4524-B069-41E1-B2D8-C61DAC4A5AA6}"/>
              </a:ext>
            </a:extLst>
          </p:cNvPr>
          <p:cNvSpPr txBox="1"/>
          <p:nvPr/>
        </p:nvSpPr>
        <p:spPr>
          <a:xfrm>
            <a:off x="1711961" y="124511"/>
            <a:ext cx="7432039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>
                <a:ln>
                  <a:noFill/>
                </a:ln>
                <a:solidFill>
                  <a:srgbClr val="4D5CA6"/>
                </a:solidFill>
                <a:effectLst/>
                <a:uLnTx/>
                <a:uFillTx/>
                <a:latin typeface="AllRoundGothicW01-Book" panose="020B0503020202020104" pitchFamily="34" charset="0"/>
                <a:ea typeface="+mn-ea"/>
                <a:cs typeface="Calibri"/>
                <a:sym typeface="Calibri"/>
              </a:rPr>
              <a:t>¿CUÁNDO Y CÓMO HAY QUE INTENSIFICAR?</a:t>
            </a:r>
          </a:p>
        </p:txBody>
      </p:sp>
    </p:spTree>
    <p:extLst>
      <p:ext uri="{BB962C8B-B14F-4D97-AF65-F5344CB8AC3E}">
        <p14:creationId xmlns:p14="http://schemas.microsoft.com/office/powerpoint/2010/main" val="30591589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60B858-B80F-93B4-5059-50EABE5D1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INDICE DE SENSIBILIDAD A LA INSULINA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94A8E30-4267-D3EA-325C-6BDD917E4F93}"/>
              </a:ext>
            </a:extLst>
          </p:cNvPr>
          <p:cNvSpPr txBox="1"/>
          <p:nvPr/>
        </p:nvSpPr>
        <p:spPr>
          <a:xfrm>
            <a:off x="453656" y="1587795"/>
            <a:ext cx="7669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Factor de corrección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mgr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/dl que disminuye una unidad de 							insulina rápida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EFD1D80-3604-1F40-2D93-9411A7D9C2C7}"/>
              </a:ext>
            </a:extLst>
          </p:cNvPr>
          <p:cNvSpPr txBox="1"/>
          <p:nvPr/>
        </p:nvSpPr>
        <p:spPr>
          <a:xfrm>
            <a:off x="453656" y="2724709"/>
            <a:ext cx="7832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Cálculo Índice Sensibilidad Insulina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					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9FFE9785-0D71-23A0-981F-AD529B471CB5}"/>
              </a:ext>
            </a:extLst>
          </p:cNvPr>
          <p:cNvCxnSpPr>
            <a:cxnSpLocks/>
          </p:cNvCxnSpPr>
          <p:nvPr/>
        </p:nvCxnSpPr>
        <p:spPr>
          <a:xfrm>
            <a:off x="3930973" y="3047874"/>
            <a:ext cx="3572540" cy="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8D4057E0-D363-0D20-DFB6-3A7C21AF6176}"/>
              </a:ext>
            </a:extLst>
          </p:cNvPr>
          <p:cNvSpPr txBox="1"/>
          <p:nvPr/>
        </p:nvSpPr>
        <p:spPr>
          <a:xfrm>
            <a:off x="3848986" y="3094041"/>
            <a:ext cx="4579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Número total de unidades de insulina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13A57CB-CF17-91EE-55C4-CB8F53AA6B82}"/>
              </a:ext>
            </a:extLst>
          </p:cNvPr>
          <p:cNvSpPr txBox="1"/>
          <p:nvPr/>
        </p:nvSpPr>
        <p:spPr>
          <a:xfrm>
            <a:off x="4963397" y="2707357"/>
            <a:ext cx="4579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1.800</a:t>
            </a:r>
          </a:p>
        </p:txBody>
      </p:sp>
    </p:spTree>
    <p:extLst>
      <p:ext uri="{BB962C8B-B14F-4D97-AF65-F5344CB8AC3E}">
        <p14:creationId xmlns:p14="http://schemas.microsoft.com/office/powerpoint/2010/main" val="20821876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00387FD-3BA9-75B2-924A-FA4D0C025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5" y="36052"/>
            <a:ext cx="8866587" cy="458632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F1271E0-C448-CC5B-C2C9-5EF4F337C3D0}"/>
              </a:ext>
            </a:extLst>
          </p:cNvPr>
          <p:cNvSpPr txBox="1"/>
          <p:nvPr/>
        </p:nvSpPr>
        <p:spPr>
          <a:xfrm>
            <a:off x="2635706" y="4408507"/>
            <a:ext cx="7456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Disponible en: https://www.seen.es/portal/calculadoras/calculadora-factor-sensibilidad-insulina</a:t>
            </a:r>
          </a:p>
        </p:txBody>
      </p:sp>
    </p:spTree>
    <p:extLst>
      <p:ext uri="{BB962C8B-B14F-4D97-AF65-F5344CB8AC3E}">
        <p14:creationId xmlns:p14="http://schemas.microsoft.com/office/powerpoint/2010/main" val="5147273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7D1C921C-ED55-B15D-365D-4E80C1C24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552" y="1951933"/>
            <a:ext cx="6860349" cy="71137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s-ES" sz="4000" dirty="0">
                <a:solidFill>
                  <a:schemeClr val="tx1"/>
                </a:solidFill>
              </a:rPr>
              <a:t>CALCULO DE RACIONES</a:t>
            </a:r>
          </a:p>
        </p:txBody>
      </p:sp>
    </p:spTree>
    <p:extLst>
      <p:ext uri="{BB962C8B-B14F-4D97-AF65-F5344CB8AC3E}">
        <p14:creationId xmlns:p14="http://schemas.microsoft.com/office/powerpoint/2010/main" val="20960910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F1398A-957C-BC58-4D7C-DE4726F79327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s-ES" sz="4000" dirty="0">
                <a:solidFill>
                  <a:schemeClr val="tx1"/>
                </a:solidFill>
              </a:rPr>
              <a:t>CALCULO DE RACIONES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44D7240-E671-4EAA-B736-64501BFFFB3C}"/>
              </a:ext>
            </a:extLst>
          </p:cNvPr>
          <p:cNvSpPr txBox="1"/>
          <p:nvPr/>
        </p:nvSpPr>
        <p:spPr>
          <a:xfrm>
            <a:off x="786809" y="1237538"/>
            <a:ext cx="7215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ración de HC           10g HC</a:t>
            </a:r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60E1C3AC-84C3-6894-AAD7-A2FFE34FC93B}"/>
              </a:ext>
            </a:extLst>
          </p:cNvPr>
          <p:cNvSpPr/>
          <p:nvPr/>
        </p:nvSpPr>
        <p:spPr>
          <a:xfrm>
            <a:off x="2360427" y="1342459"/>
            <a:ext cx="329610" cy="1594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43CE35D-A0EE-BF0A-0A1C-6FBC8840D1AC}"/>
              </a:ext>
            </a:extLst>
          </p:cNvPr>
          <p:cNvSpPr txBox="1"/>
          <p:nvPr/>
        </p:nvSpPr>
        <p:spPr>
          <a:xfrm>
            <a:off x="786809" y="1606869"/>
            <a:ext cx="56671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Ratio de insulina/HC         Es la cantidad de insulina rápida por ración de hidrato de carbono ( 10g 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Ejemplo: Si una persona toma en una comida 8 raciones de HC y se administra 8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ui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8/8= 1 ( 1 unidad de insulina por ración)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Ejemplo: si una persona tiene hiperglucemia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postpandrial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232mg/dl y su objetivo es 180mg/dl. Calculado su FS (en este caso 50):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232-180/50 = 1 ( ratio insulina/HC)</a:t>
            </a:r>
          </a:p>
        </p:txBody>
      </p:sp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94F66D23-070C-377E-3AEE-DF138053554D}"/>
              </a:ext>
            </a:extLst>
          </p:cNvPr>
          <p:cNvSpPr/>
          <p:nvPr/>
        </p:nvSpPr>
        <p:spPr>
          <a:xfrm>
            <a:off x="2945219" y="1774231"/>
            <a:ext cx="159488" cy="850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2216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4A730A-9112-871F-EE63-F4EE1CDDB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8EC660C-3EF4-4FD8-AE01-3781EA4D3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496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377F75-728A-258E-8A01-E0C473E9D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D13A8CA-630E-31A8-2752-2DF3C7830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215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1A3C43-1CD8-3445-DF51-50C1F9042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</a:t>
            </a:r>
            <a:r>
              <a:rPr lang="es-ES" dirty="0">
                <a:solidFill>
                  <a:schemeClr val="tx1"/>
                </a:solidFill>
              </a:rPr>
              <a:t>CALCULADORA DE RACIONES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59453EC-8330-4C64-F5AA-EF71413B5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08" y="1141018"/>
            <a:ext cx="6411220" cy="301032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357F2D6-C9ED-ACE8-65D5-A2E99363B746}"/>
              </a:ext>
            </a:extLst>
          </p:cNvPr>
          <p:cNvSpPr txBox="1"/>
          <p:nvPr/>
        </p:nvSpPr>
        <p:spPr>
          <a:xfrm>
            <a:off x="1560484" y="4177033"/>
            <a:ext cx="64858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http://diabetesalacarta.org/calculadora-de-hidratos-de-carbono/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116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type="body" sz="quarter" idx="14"/>
          </p:nvPr>
        </p:nvSpPr>
        <p:spPr>
          <a:xfrm>
            <a:off x="360017" y="816510"/>
            <a:ext cx="8529637" cy="3225800"/>
          </a:xfrm>
        </p:spPr>
        <p:txBody>
          <a:bodyPr>
            <a:normAutofit fontScale="92500" lnSpcReduction="20000"/>
          </a:bodyPr>
          <a:lstStyle/>
          <a:p>
            <a:pPr marL="685800" lvl="1" indent="-342900" eaLnBrk="1" hangingPunct="1">
              <a:lnSpc>
                <a:spcPct val="12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s-ES" altLang="es-ES" sz="1500" dirty="0">
                <a:latin typeface="Arial" charset="0"/>
              </a:rPr>
              <a:t>DM2 de 6 años de evolución </a:t>
            </a:r>
          </a:p>
          <a:p>
            <a:pPr marL="685800" lvl="1" indent="-342900" eaLnBrk="1" hangingPunct="1">
              <a:lnSpc>
                <a:spcPct val="12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s-ES" altLang="es-ES" sz="1500" dirty="0">
                <a:latin typeface="Arial" charset="0"/>
              </a:rPr>
              <a:t>Vida con  actividad social y ejercicio (senderismo y baile)</a:t>
            </a:r>
          </a:p>
          <a:p>
            <a:pPr marL="685800" lvl="1" indent="-342900" eaLnBrk="1" hangingPunct="1">
              <a:lnSpc>
                <a:spcPct val="12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s-ES" altLang="es-ES" sz="1500" dirty="0">
                <a:latin typeface="Arial" charset="0"/>
              </a:rPr>
              <a:t>Peso: 84 kg; Altura: 168 cm; </a:t>
            </a:r>
            <a:r>
              <a:rPr lang="es-ES" altLang="es-ES" sz="1500" b="1" dirty="0">
                <a:latin typeface="Arial" charset="0"/>
              </a:rPr>
              <a:t>BMI: </a:t>
            </a:r>
            <a:r>
              <a:rPr lang="es-ES" altLang="es-ES" sz="1500" dirty="0">
                <a:latin typeface="Arial" charset="0"/>
              </a:rPr>
              <a:t>29,7 kg/m</a:t>
            </a:r>
            <a:r>
              <a:rPr lang="es-ES" altLang="es-ES" sz="1500" baseline="30000" dirty="0">
                <a:latin typeface="Arial" charset="0"/>
              </a:rPr>
              <a:t>2</a:t>
            </a:r>
          </a:p>
          <a:p>
            <a:pPr marL="685800" lvl="1" indent="-342900" eaLnBrk="1" hangingPunct="1">
              <a:lnSpc>
                <a:spcPct val="12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s-ES" altLang="es-ES" sz="1500" dirty="0">
                <a:latin typeface="Arial" charset="0"/>
              </a:rPr>
              <a:t>PA: 130/75 mm/Hg (tratamiento con IECA); c-LDL: 102 mg/dl (tratamiento con </a:t>
            </a:r>
            <a:r>
              <a:rPr lang="es-ES" altLang="es-ES" sz="1500" dirty="0" err="1">
                <a:latin typeface="Arial" charset="0"/>
              </a:rPr>
              <a:t>estatina</a:t>
            </a:r>
            <a:r>
              <a:rPr lang="es-ES" altLang="es-ES" sz="1500" dirty="0">
                <a:latin typeface="Arial" charset="0"/>
              </a:rPr>
              <a:t>).</a:t>
            </a:r>
          </a:p>
          <a:p>
            <a:pPr marL="685800" lvl="1" indent="-342900" eaLnBrk="1" hangingPunct="1">
              <a:lnSpc>
                <a:spcPct val="12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s-ES" altLang="es-ES" sz="1500" dirty="0">
                <a:latin typeface="Arial" charset="0"/>
              </a:rPr>
              <a:t>No fuma; una copa de vino con las comidas</a:t>
            </a:r>
          </a:p>
          <a:p>
            <a:pPr marL="685800" lvl="1" indent="-342900" eaLnBrk="1" hangingPunct="1">
              <a:lnSpc>
                <a:spcPct val="12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s-ES" altLang="es-ES" sz="1500" b="1" dirty="0">
                <a:latin typeface="Arial" charset="0"/>
              </a:rPr>
              <a:t>Tratamiento DM: </a:t>
            </a:r>
          </a:p>
          <a:p>
            <a:pPr marL="1028700" lvl="2" indent="-342900" eaLnBrk="1" hangingPunct="1">
              <a:lnSpc>
                <a:spcPct val="12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s-ES" altLang="es-ES" sz="1275" dirty="0" err="1">
                <a:latin typeface="Arial" charset="0"/>
              </a:rPr>
              <a:t>Sitagliptina</a:t>
            </a:r>
            <a:r>
              <a:rPr lang="es-ES" altLang="es-ES" sz="1275" dirty="0">
                <a:latin typeface="Arial" charset="0"/>
              </a:rPr>
              <a:t> 100 mg</a:t>
            </a:r>
          </a:p>
          <a:p>
            <a:pPr marL="1028700" lvl="2" indent="-342900" eaLnBrk="1" hangingPunct="1">
              <a:lnSpc>
                <a:spcPct val="12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s-ES" altLang="es-ES" sz="1275" dirty="0" err="1">
                <a:latin typeface="Arial" charset="0"/>
              </a:rPr>
              <a:t>Metformina</a:t>
            </a:r>
            <a:r>
              <a:rPr lang="es-ES" altLang="es-ES" sz="1275" dirty="0">
                <a:latin typeface="Arial" charset="0"/>
              </a:rPr>
              <a:t> 850 mg (1-0-1).</a:t>
            </a:r>
          </a:p>
          <a:p>
            <a:pPr marL="685800" lvl="1" indent="-342900" eaLnBrk="1" hangingPunct="1">
              <a:lnSpc>
                <a:spcPct val="12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s-ES" altLang="es-ES" sz="1500" dirty="0">
                <a:latin typeface="Arial" charset="0"/>
              </a:rPr>
              <a:t>Sin complicaciones vasculares de interés</a:t>
            </a:r>
          </a:p>
          <a:p>
            <a:pPr marL="685800" lvl="1" indent="-342900" algn="just" eaLnBrk="1" hangingPunct="1">
              <a:lnSpc>
                <a:spcPct val="12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s-ES" altLang="es-ES" sz="1500" dirty="0">
                <a:latin typeface="Arial" charset="0"/>
              </a:rPr>
              <a:t>Dieta correcta de diabético. </a:t>
            </a:r>
          </a:p>
          <a:p>
            <a:pPr marL="685800" lvl="1" indent="-342900" algn="just" eaLnBrk="1" hangingPunct="1">
              <a:lnSpc>
                <a:spcPct val="12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s-ES" altLang="es-ES" sz="1500" dirty="0">
                <a:latin typeface="Arial" charset="0"/>
              </a:rPr>
              <a:t>Interesado en su enfermedad. Concienciado</a:t>
            </a:r>
          </a:p>
          <a:p>
            <a:pPr lvl="1" algn="just">
              <a:lnSpc>
                <a:spcPct val="120000"/>
              </a:lnSpc>
              <a:buClr>
                <a:schemeClr val="accent5"/>
              </a:buClr>
            </a:pPr>
            <a:endParaRPr lang="es-ES" altLang="es-ES" sz="1100" dirty="0"/>
          </a:p>
          <a:p>
            <a:pPr lvl="1" algn="just">
              <a:lnSpc>
                <a:spcPct val="120000"/>
              </a:lnSpc>
              <a:buClr>
                <a:schemeClr val="accent5"/>
              </a:buClr>
            </a:pPr>
            <a:r>
              <a:rPr lang="es-ES" altLang="es-ES" sz="1100" dirty="0"/>
              <a:t>Caso clínico del Dr. Antonio Hormigo Pozo en su práctica clínica en el UGC San Andrés-Torcal - Málaga . Datos no publicados</a:t>
            </a:r>
          </a:p>
          <a:p>
            <a:pPr lvl="1" algn="just" eaLnBrk="1" hangingPunct="1">
              <a:lnSpc>
                <a:spcPct val="120000"/>
              </a:lnSpc>
              <a:buClr>
                <a:schemeClr val="accent5"/>
              </a:buClr>
            </a:pPr>
            <a:endParaRPr lang="es-ES" altLang="es-ES" sz="1500" dirty="0">
              <a:latin typeface="Arial" charset="0"/>
            </a:endParaRPr>
          </a:p>
          <a:p>
            <a:pPr marL="685800" lvl="1" indent="-342900" algn="just" eaLnBrk="1" hangingPunct="1">
              <a:lnSpc>
                <a:spcPct val="12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endParaRPr lang="es-ES" altLang="es-ES" sz="1500" dirty="0">
              <a:latin typeface="Arial" charset="0"/>
            </a:endParaRPr>
          </a:p>
          <a:p>
            <a:endParaRPr lang="es-ES_tradn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617" y="722979"/>
            <a:ext cx="1213220" cy="879584"/>
          </a:xfrm>
          <a:prstGeom prst="rect">
            <a:avLst/>
          </a:prstGeom>
        </p:spPr>
      </p:pic>
      <p:sp>
        <p:nvSpPr>
          <p:cNvPr id="9" name="Rectángulo: esquinas diagonales redondeadas 8">
            <a:extLst>
              <a:ext uri="{FF2B5EF4-FFF2-40B4-BE49-F238E27FC236}">
                <a16:creationId xmlns:a16="http://schemas.microsoft.com/office/drawing/2014/main" id="{BFC336DA-4E42-4B7F-8906-A7130D036CAF}"/>
              </a:ext>
            </a:extLst>
          </p:cNvPr>
          <p:cNvSpPr/>
          <p:nvPr/>
        </p:nvSpPr>
        <p:spPr>
          <a:xfrm rot="10800000" flipV="1">
            <a:off x="-224704" y="-21495"/>
            <a:ext cx="9385638" cy="461783"/>
          </a:xfrm>
          <a:prstGeom prst="round2DiagRect">
            <a:avLst>
              <a:gd name="adj1" fmla="val 16667"/>
              <a:gd name="adj2" fmla="val 464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5B5BD65E-64EF-4E5E-A1FC-BEEAAD157B07}"/>
              </a:ext>
            </a:extLst>
          </p:cNvPr>
          <p:cNvSpPr txBox="1">
            <a:spLocks noChangeArrowheads="1"/>
          </p:cNvSpPr>
          <p:nvPr/>
        </p:nvSpPr>
        <p:spPr>
          <a:xfrm>
            <a:off x="215792" y="-70720"/>
            <a:ext cx="8712417" cy="551259"/>
          </a:xfrm>
          <a:prstGeom prst="rect">
            <a:avLst/>
          </a:prstGeom>
        </p:spPr>
        <p:txBody>
          <a:bodyPr anchor="ctr"/>
          <a:lstStyle/>
          <a:p>
            <a:pPr defTabSz="342900">
              <a:spcBef>
                <a:spcPct val="20000"/>
              </a:spcBef>
              <a:defRPr/>
            </a:pPr>
            <a:r>
              <a:rPr lang="es-ES" sz="1950" b="1" dirty="0">
                <a:solidFill>
                  <a:schemeClr val="bg1"/>
                </a:solidFill>
                <a:latin typeface="Stark" panose="02000503020000020003" pitchFamily="50" charset="-18"/>
              </a:rPr>
              <a:t>Nuestro Paciente. Antonio, 58 años</a:t>
            </a:r>
            <a:endParaRPr lang="en-US" sz="1950" dirty="0">
              <a:solidFill>
                <a:schemeClr val="bg1"/>
              </a:solidFill>
              <a:latin typeface="Stark" panose="02000503020000020003" pitchFamily="50" charset="-18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158813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0" name="Tabla"/>
          <p:cNvGraphicFramePr/>
          <p:nvPr/>
        </p:nvGraphicFramePr>
        <p:xfrm>
          <a:off x="1203175" y="1121069"/>
          <a:ext cx="6737650" cy="3018267"/>
        </p:xfrm>
        <a:graphic>
          <a:graphicData uri="http://schemas.openxmlformats.org/drawingml/2006/table">
            <a:tbl>
              <a:tblPr firstRow="1" bandRow="1"/>
              <a:tblGrid>
                <a:gridCol w="13475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7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75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75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75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28487">
                <a:tc>
                  <a:txBody>
                    <a:bodyPr/>
                    <a:lstStyle/>
                    <a:p>
                      <a:pPr algn="ctr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INSULINA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5CA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NOMBRE COMERCIAL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5CA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INICIO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5CA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PICO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5CA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DURACIÓN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5C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956"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>
                          <a:latin typeface="Arial Nova" panose="020B0504020202020204" pitchFamily="34" charset="0"/>
                          <a:ea typeface="Arial"/>
                          <a:cs typeface="Arial"/>
                          <a:sym typeface="Arial"/>
                        </a:rPr>
                        <a:t>Fast </a:t>
                      </a:r>
                      <a:r>
                        <a:rPr sz="1400" b="1" err="1">
                          <a:latin typeface="Arial Nova" panose="020B0504020202020204" pitchFamily="34" charset="0"/>
                          <a:ea typeface="Arial"/>
                          <a:cs typeface="Arial"/>
                          <a:sym typeface="Arial"/>
                        </a:rPr>
                        <a:t>Aspart</a:t>
                      </a:r>
                      <a:endParaRPr sz="1400" b="1">
                        <a:latin typeface="Arial Nova" panose="020B0504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>
                          <a:latin typeface="Arial Nova" panose="020B0504020202020204" pitchFamily="34" charset="0"/>
                          <a:ea typeface="Arial"/>
                          <a:cs typeface="Arial"/>
                          <a:sym typeface="Arial"/>
                        </a:rPr>
                        <a:t>Fiasp</a:t>
                      </a:r>
                      <a:r>
                        <a:rPr lang="es-ES" sz="1400" baseline="30000">
                          <a:latin typeface="Arial Nova" panose="020B0504020202020204" pitchFamily="34" charset="0"/>
                          <a:ea typeface="Arial"/>
                          <a:cs typeface="Arial"/>
                          <a:sym typeface="Arial"/>
                        </a:rPr>
                        <a:t>®</a:t>
                      </a:r>
                      <a:endParaRPr sz="1400" baseline="30000">
                        <a:latin typeface="Arial Nova" panose="020B0504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>
                          <a:latin typeface="Arial Nova" panose="020B0504020202020204" pitchFamily="34" charset="0"/>
                          <a:ea typeface="Arial"/>
                          <a:cs typeface="Arial"/>
                          <a:sym typeface="Arial"/>
                        </a:rPr>
                        <a:t>5-10 minutos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>
                          <a:latin typeface="Arial Nova" panose="020B0504020202020204" pitchFamily="34" charset="0"/>
                          <a:ea typeface="Arial"/>
                          <a:cs typeface="Arial"/>
                          <a:sym typeface="Arial"/>
                        </a:rPr>
                        <a:t>1-2 horas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>
                          <a:latin typeface="Arial Nova" panose="020B0504020202020204" pitchFamily="34" charset="0"/>
                          <a:ea typeface="Arial"/>
                          <a:cs typeface="Arial"/>
                          <a:sym typeface="Arial"/>
                        </a:rPr>
                        <a:t>3-5 horas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956"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 err="1">
                          <a:latin typeface="Arial Nova" panose="020B0504020202020204" pitchFamily="34" charset="0"/>
                          <a:ea typeface="Arial"/>
                          <a:cs typeface="Arial"/>
                          <a:sym typeface="Arial"/>
                        </a:rPr>
                        <a:t>Aspart</a:t>
                      </a:r>
                      <a:endParaRPr sz="1400" b="1">
                        <a:latin typeface="Arial Nova" panose="020B0504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DEE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>
                          <a:latin typeface="Arial Nova" panose="020B0504020202020204" pitchFamily="34" charset="0"/>
                          <a:ea typeface="Arial"/>
                          <a:cs typeface="Arial"/>
                          <a:sym typeface="Arial"/>
                        </a:rPr>
                        <a:t>Novorapid</a:t>
                      </a:r>
                      <a:r>
                        <a:rPr lang="es-ES" sz="1400" baseline="30000">
                          <a:latin typeface="Arial Nova" panose="020B0504020202020204" pitchFamily="34" charset="0"/>
                          <a:ea typeface="Arial"/>
                          <a:cs typeface="Arial"/>
                          <a:sym typeface="Arial"/>
                        </a:rPr>
                        <a:t>®</a:t>
                      </a:r>
                      <a:endParaRPr sz="1400">
                        <a:latin typeface="Arial Nova" panose="020B0504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DEE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>
                          <a:latin typeface="Arial Nova" panose="020B0504020202020204" pitchFamily="34" charset="0"/>
                          <a:ea typeface="Arial"/>
                          <a:cs typeface="Arial"/>
                          <a:sym typeface="Arial"/>
                        </a:rPr>
                        <a:t>10-15 </a:t>
                      </a:r>
                      <a:r>
                        <a:rPr sz="1400" err="1">
                          <a:latin typeface="Arial Nova" panose="020B0504020202020204" pitchFamily="34" charset="0"/>
                          <a:ea typeface="Arial"/>
                          <a:cs typeface="Arial"/>
                          <a:sym typeface="Arial"/>
                        </a:rPr>
                        <a:t>minutos</a:t>
                      </a:r>
                      <a:endParaRPr sz="1400">
                        <a:latin typeface="Arial Nova" panose="020B0504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DEE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>
                          <a:latin typeface="Arial Nova" panose="020B0504020202020204" pitchFamily="34" charset="0"/>
                          <a:ea typeface="Arial"/>
                          <a:cs typeface="Arial"/>
                          <a:sym typeface="Arial"/>
                        </a:rPr>
                        <a:t>1-2 horas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DEE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>
                          <a:latin typeface="Arial Nova" panose="020B0504020202020204" pitchFamily="34" charset="0"/>
                          <a:ea typeface="Arial"/>
                          <a:cs typeface="Arial"/>
                          <a:sym typeface="Arial"/>
                        </a:rPr>
                        <a:t>3-5 horas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D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956"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>
                          <a:latin typeface="Arial Nova" panose="020B0504020202020204" pitchFamily="34" charset="0"/>
                          <a:ea typeface="Arial"/>
                          <a:cs typeface="Arial"/>
                          <a:sym typeface="Arial"/>
                        </a:rPr>
                        <a:t>Glulisina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>
                          <a:latin typeface="Arial Nova" panose="020B0504020202020204" pitchFamily="34" charset="0"/>
                          <a:ea typeface="Arial"/>
                          <a:cs typeface="Arial"/>
                          <a:sym typeface="Arial"/>
                        </a:rPr>
                        <a:t>Apidra</a:t>
                      </a:r>
                      <a:r>
                        <a:rPr lang="es-ES" sz="1400" baseline="30000">
                          <a:latin typeface="Arial Nova" panose="020B0504020202020204" pitchFamily="34" charset="0"/>
                          <a:ea typeface="Arial"/>
                          <a:cs typeface="Arial"/>
                          <a:sym typeface="Arial"/>
                        </a:rPr>
                        <a:t>®</a:t>
                      </a:r>
                      <a:endParaRPr sz="1400">
                        <a:latin typeface="Arial Nova" panose="020B0504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>
                          <a:latin typeface="Arial Nova" panose="020B0504020202020204" pitchFamily="34" charset="0"/>
                          <a:ea typeface="Arial"/>
                          <a:cs typeface="Arial"/>
                          <a:sym typeface="Arial"/>
                        </a:rPr>
                        <a:t>10-15 minutos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>
                          <a:latin typeface="Arial Nova" panose="020B0504020202020204" pitchFamily="34" charset="0"/>
                          <a:ea typeface="Arial"/>
                          <a:cs typeface="Arial"/>
                          <a:sym typeface="Arial"/>
                        </a:rPr>
                        <a:t>1-2 horas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>
                          <a:latin typeface="Arial Nova" panose="020B0504020202020204" pitchFamily="34" charset="0"/>
                          <a:ea typeface="Arial"/>
                          <a:cs typeface="Arial"/>
                          <a:sym typeface="Arial"/>
                        </a:rPr>
                        <a:t>3-5 horas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956"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>
                          <a:latin typeface="Arial Nova" panose="020B0504020202020204" pitchFamily="34" charset="0"/>
                          <a:ea typeface="Arial"/>
                          <a:cs typeface="Arial"/>
                          <a:sym typeface="Arial"/>
                        </a:rPr>
                        <a:t>Lispro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DEE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 Nova" panose="020B0504020202020204" pitchFamily="34" charset="0"/>
                          <a:ea typeface="Arial"/>
                          <a:cs typeface="Arial"/>
                          <a:sym typeface="Arial"/>
                        </a:rPr>
                        <a:t>Humalog</a:t>
                      </a:r>
                      <a:r>
                        <a:rPr lang="es-ES" sz="1400" baseline="30000">
                          <a:latin typeface="Arial Nova" panose="020B0504020202020204" pitchFamily="34" charset="0"/>
                          <a:ea typeface="Arial"/>
                          <a:cs typeface="Arial"/>
                          <a:sym typeface="Arial"/>
                        </a:rPr>
                        <a:t>®</a:t>
                      </a:r>
                      <a:endParaRPr sz="1400" b="0" i="0" u="none" strike="noStrike" cap="none" spc="0" baseline="0">
                        <a:solidFill>
                          <a:srgbClr val="000000"/>
                        </a:solidFill>
                        <a:uFillTx/>
                        <a:latin typeface="Arial Nova" panose="020B0504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DEE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>
                          <a:latin typeface="Arial Nova" panose="020B0504020202020204" pitchFamily="34" charset="0"/>
                          <a:ea typeface="Arial"/>
                          <a:cs typeface="Arial"/>
                          <a:sym typeface="Arial"/>
                        </a:rPr>
                        <a:t>10-15 minutos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DEE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>
                          <a:latin typeface="Arial Nova" panose="020B0504020202020204" pitchFamily="34" charset="0"/>
                          <a:ea typeface="Arial"/>
                          <a:cs typeface="Arial"/>
                          <a:sym typeface="Arial"/>
                        </a:rPr>
                        <a:t>1-2 horas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DEE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>
                          <a:latin typeface="Arial Nova" panose="020B0504020202020204" pitchFamily="34" charset="0"/>
                          <a:ea typeface="Arial"/>
                          <a:cs typeface="Arial"/>
                          <a:sym typeface="Arial"/>
                        </a:rPr>
                        <a:t>3-5 horas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D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956"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>
                          <a:latin typeface="Arial Nova" panose="020B0504020202020204" pitchFamily="34" charset="0"/>
                          <a:ea typeface="Arial"/>
                          <a:cs typeface="Arial"/>
                          <a:sym typeface="Arial"/>
                        </a:rPr>
                        <a:t>Rápida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>
                          <a:latin typeface="Arial Nova" panose="020B0504020202020204" pitchFamily="34" charset="0"/>
                          <a:ea typeface="Arial"/>
                          <a:cs typeface="Arial"/>
                          <a:sym typeface="Arial"/>
                        </a:rPr>
                        <a:t>Actrapid</a:t>
                      </a:r>
                      <a:r>
                        <a:rPr lang="es-ES" sz="1400" baseline="30000">
                          <a:latin typeface="Arial Nova" panose="020B0504020202020204" pitchFamily="34" charset="0"/>
                          <a:ea typeface="Arial"/>
                          <a:cs typeface="Arial"/>
                          <a:sym typeface="Arial"/>
                        </a:rPr>
                        <a:t>®</a:t>
                      </a:r>
                      <a:endParaRPr sz="1400">
                        <a:latin typeface="Arial Nova" panose="020B0504020202020204" pitchFamily="34" charset="0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>
                          <a:latin typeface="Arial Nova" panose="020B0504020202020204" pitchFamily="34" charset="0"/>
                          <a:ea typeface="Arial"/>
                          <a:cs typeface="Arial"/>
                          <a:sym typeface="Arial"/>
                        </a:rPr>
                        <a:t>30 minutos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>
                          <a:latin typeface="Arial Nova" panose="020B0504020202020204" pitchFamily="34" charset="0"/>
                          <a:ea typeface="Arial"/>
                          <a:cs typeface="Arial"/>
                          <a:sym typeface="Arial"/>
                        </a:rPr>
                        <a:t>2-4 horas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>
                          <a:latin typeface="Arial Nova" panose="020B0504020202020204" pitchFamily="34" charset="0"/>
                          <a:ea typeface="Arial"/>
                          <a:cs typeface="Arial"/>
                          <a:sym typeface="Arial"/>
                        </a:rPr>
                        <a:t>6 horas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1B93B264-4A26-43A8-934C-D96A9676F8E8}"/>
              </a:ext>
            </a:extLst>
          </p:cNvPr>
          <p:cNvSpPr/>
          <p:nvPr/>
        </p:nvSpPr>
        <p:spPr>
          <a:xfrm>
            <a:off x="2066" y="178541"/>
            <a:ext cx="167802" cy="333472"/>
          </a:xfrm>
          <a:prstGeom prst="rect">
            <a:avLst/>
          </a:prstGeom>
          <a:solidFill>
            <a:srgbClr val="BFBD05"/>
          </a:solidFill>
          <a:ln>
            <a:solidFill>
              <a:srgbClr val="BFBD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  <a:sym typeface="Calibri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980193B-E1A2-4C71-9503-FA0B7A4746CE}"/>
              </a:ext>
            </a:extLst>
          </p:cNvPr>
          <p:cNvSpPr txBox="1"/>
          <p:nvPr/>
        </p:nvSpPr>
        <p:spPr>
          <a:xfrm>
            <a:off x="2608268" y="512013"/>
            <a:ext cx="4450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0" cap="none" spc="0" normalizeH="0" baseline="0" noProof="0">
                <a:ln>
                  <a:noFill/>
                </a:ln>
                <a:solidFill>
                  <a:srgbClr val="326C61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INSULINAS PRANDIALES</a:t>
            </a:r>
          </a:p>
        </p:txBody>
      </p:sp>
      <p:sp>
        <p:nvSpPr>
          <p:cNvPr id="8" name="1 Título">
            <a:extLst>
              <a:ext uri="{FF2B5EF4-FFF2-40B4-BE49-F238E27FC236}">
                <a16:creationId xmlns:a16="http://schemas.microsoft.com/office/drawing/2014/main" id="{619CDD43-B3B3-43D3-989D-37B03EDE7495}"/>
              </a:ext>
            </a:extLst>
          </p:cNvPr>
          <p:cNvSpPr txBox="1">
            <a:spLocks/>
          </p:cNvSpPr>
          <p:nvPr/>
        </p:nvSpPr>
        <p:spPr>
          <a:xfrm>
            <a:off x="1203175" y="4220365"/>
            <a:ext cx="6737650" cy="317389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 pitchFamily="34" charset="0"/>
              </a:rPr>
              <a:t>López-Simarro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 pitchFamily="34" charset="0"/>
              </a:rPr>
              <a:t> F,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 pitchFamily="34" charset="0"/>
              </a:rPr>
              <a:t>Cols-Sagarra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 pitchFamily="34" charset="0"/>
              </a:rPr>
              <a:t> C, Mediavilla JJ,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 pitchFamily="34" charset="0"/>
              </a:rPr>
              <a:t>Cañís-Olive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 pitchFamily="34" charset="0"/>
              </a:rPr>
              <a:t>́ J,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 pitchFamily="34" charset="0"/>
              </a:rPr>
              <a:t>Hernández-Teixido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 pitchFamily="34" charset="0"/>
              </a:rPr>
              <a:t>́ C,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 pitchFamily="34" charset="0"/>
              </a:rPr>
              <a:t>González-Mohino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 pitchFamily="34" charset="0"/>
              </a:rPr>
              <a:t> MB.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 pitchFamily="34" charset="0"/>
              </a:rPr>
              <a:t>Actualización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 pitchFamily="34" charset="0"/>
              </a:rPr>
              <a:t> en el uso de insulinas para el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 pitchFamily="34" charset="0"/>
              </a:rPr>
              <a:t>médico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Arial" pitchFamily="34" charset="0"/>
              </a:rPr>
              <a:t> de Familia. Medicina de Familia. SEMERGEN. Julio 2021. DOI: 10.1016/j.semerg.2021.04.011 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¿CUÁNDO? El bolo de insulina prandial se administra en la comida más copiosa del día (a tener en cuenta factores culturales, laborales, etc.)…"/>
          <p:cNvSpPr txBox="1"/>
          <p:nvPr/>
        </p:nvSpPr>
        <p:spPr>
          <a:xfrm>
            <a:off x="0" y="2463664"/>
            <a:ext cx="8741859" cy="2039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marL="285749" marR="0" lvl="1" indent="0" algn="l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3000" b="1">
                <a:solidFill>
                  <a:srgbClr val="5B9BD5">
                    <a:satOff val="-19091"/>
                    <a:lumOff val="-11921"/>
                  </a:srgbClr>
                </a:solidFill>
              </a:defRPr>
            </a:pPr>
            <a:r>
              <a:rPr kumimoji="0" lang="es-ES" sz="2000" b="1" i="0" u="none" strike="noStrike" kern="0" cap="none" spc="0" normalizeH="0" baseline="0" noProof="0">
                <a:ln>
                  <a:noFill/>
                </a:ln>
                <a:solidFill>
                  <a:srgbClr val="326C61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       </a:t>
            </a:r>
            <a:r>
              <a:rPr kumimoji="0" sz="2800" b="1" i="0" u="none" strike="noStrike" kern="0" cap="none" spc="0" normalizeH="0" baseline="0" noProof="0">
                <a:ln w="0"/>
                <a:solidFill>
                  <a:srgbClr val="326C6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  <a:sym typeface="Calibri"/>
              </a:rPr>
              <a:t> </a:t>
            </a:r>
            <a:endParaRPr kumimoji="0" lang="es-ES" sz="2000" b="1" i="0" u="none" strike="noStrike" kern="0" cap="none" spc="0" normalizeH="0" baseline="0" noProof="0">
              <a:ln>
                <a:noFill/>
              </a:ln>
              <a:solidFill>
                <a:srgbClr val="326C61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285749" marR="0" lvl="1" indent="0" algn="l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3000" b="1">
                <a:solidFill>
                  <a:srgbClr val="5B9BD5">
                    <a:satOff val="-19091"/>
                    <a:lumOff val="-11921"/>
                  </a:srgbClr>
                </a:solidFill>
              </a:defRPr>
            </a:pPr>
            <a:endParaRPr kumimoji="0" lang="es-ES" sz="2000" b="1" i="0" u="none" strike="noStrike" kern="0" cap="none" spc="0" normalizeH="0" baseline="0" noProof="0">
              <a:ln>
                <a:noFill/>
              </a:ln>
              <a:solidFill>
                <a:srgbClr val="326C61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0" marR="0" lvl="0" indent="0" algn="l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0" marR="0" lvl="0" indent="0" algn="l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0" marR="0" lvl="0" indent="0" algn="l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  <a:p>
            <a:pPr marL="285749" marR="0" lvl="1" indent="0" algn="l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3000" b="1">
                <a:solidFill>
                  <a:srgbClr val="5B9BD5">
                    <a:satOff val="-19091"/>
                    <a:lumOff val="-11921"/>
                  </a:srgbClr>
                </a:solidFill>
              </a:defRPr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5B9BD5">
                    <a:satOff val="-19091"/>
                    <a:lumOff val="-11921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367F4FB-FDA9-4C0E-A76A-BA234491D26C}"/>
              </a:ext>
            </a:extLst>
          </p:cNvPr>
          <p:cNvSpPr/>
          <p:nvPr/>
        </p:nvSpPr>
        <p:spPr>
          <a:xfrm>
            <a:off x="2066" y="178541"/>
            <a:ext cx="167802" cy="333472"/>
          </a:xfrm>
          <a:prstGeom prst="rect">
            <a:avLst/>
          </a:prstGeom>
          <a:solidFill>
            <a:srgbClr val="BFBD05"/>
          </a:solidFill>
          <a:ln>
            <a:solidFill>
              <a:srgbClr val="BFBD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  <a:sym typeface="Calibri"/>
            </a:endParaRPr>
          </a:p>
        </p:txBody>
      </p:sp>
      <p:pic>
        <p:nvPicPr>
          <p:cNvPr id="3" name="Imagen 2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ED5B19AF-B816-4D75-98D8-60E58A38F4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73" y="648503"/>
            <a:ext cx="612626" cy="61262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DE18900-D95D-4EB0-B706-C3102AF18713}"/>
              </a:ext>
            </a:extLst>
          </p:cNvPr>
          <p:cNvSpPr txBox="1"/>
          <p:nvPr/>
        </p:nvSpPr>
        <p:spPr>
          <a:xfrm>
            <a:off x="1090799" y="614371"/>
            <a:ext cx="1530626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>
                <a:ln>
                  <a:noFill/>
                </a:ln>
                <a:solidFill>
                  <a:srgbClr val="4D5CA6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 </a:t>
            </a:r>
            <a:r>
              <a:rPr kumimoji="0" lang="es-ES" sz="2400" b="1" i="0" u="none" strike="noStrike" kern="0" cap="none" spc="0" normalizeH="0" baseline="0" noProof="0">
                <a:ln w="0"/>
                <a:solidFill>
                  <a:srgbClr val="4D5CA6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CUÁNDO</a:t>
            </a:r>
            <a:r>
              <a:rPr kumimoji="0" lang="es-ES" sz="2000" b="1" i="0" u="none" strike="noStrike" kern="0" cap="none" spc="0" normalizeH="0" baseline="0" noProof="0">
                <a:ln w="0"/>
                <a:solidFill>
                  <a:srgbClr val="4D5CA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 </a:t>
            </a:r>
            <a:endParaRPr kumimoji="0" lang="es-ES" sz="1800" b="1" i="0" u="none" strike="noStrike" kern="0" cap="none" spc="0" normalizeH="0" baseline="0" noProof="0">
              <a:ln>
                <a:noFill/>
              </a:ln>
              <a:solidFill>
                <a:srgbClr val="4D5CA6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Calibri"/>
              <a:sym typeface="Calibri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C085E39-A088-4354-A97B-C3244654A38B}"/>
              </a:ext>
            </a:extLst>
          </p:cNvPr>
          <p:cNvSpPr txBox="1"/>
          <p:nvPr/>
        </p:nvSpPr>
        <p:spPr>
          <a:xfrm>
            <a:off x="1180799" y="1137403"/>
            <a:ext cx="7561059" cy="715085"/>
          </a:xfrm>
          <a:prstGeom prst="roundRect">
            <a:avLst/>
          </a:prstGeom>
          <a:solidFill>
            <a:srgbClr val="BFBD0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85725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El bolo de insulina prandial se administra en la comida más copiosa del día (a tener en cuenta factores culturales, laborales, etc.)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6711C00-7F84-4D7E-B267-7FBB501EA264}"/>
              </a:ext>
            </a:extLst>
          </p:cNvPr>
          <p:cNvSpPr txBox="1"/>
          <p:nvPr/>
        </p:nvSpPr>
        <p:spPr>
          <a:xfrm>
            <a:off x="1207653" y="2089148"/>
            <a:ext cx="1530626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>
                <a:ln>
                  <a:noFill/>
                </a:ln>
                <a:solidFill>
                  <a:srgbClr val="4D5CA6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 </a:t>
            </a:r>
            <a:r>
              <a:rPr kumimoji="0" lang="es-ES" sz="2400" b="1" i="0" u="none" strike="noStrike" kern="0" cap="none" spc="0" normalizeH="0" baseline="0" noProof="0">
                <a:ln w="0"/>
                <a:solidFill>
                  <a:srgbClr val="4D5CA6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CUÁNTO </a:t>
            </a:r>
          </a:p>
        </p:txBody>
      </p:sp>
      <p:pic>
        <p:nvPicPr>
          <p:cNvPr id="13" name="Imagen 12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439E34E5-A093-4F07-99FB-19C7F3555F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91" y="2089148"/>
            <a:ext cx="612626" cy="61262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DA748279-C9BB-4585-AB03-1D0A71DB8FD2}"/>
              </a:ext>
            </a:extLst>
          </p:cNvPr>
          <p:cNvSpPr txBox="1"/>
          <p:nvPr/>
        </p:nvSpPr>
        <p:spPr>
          <a:xfrm>
            <a:off x="1180800" y="2610902"/>
            <a:ext cx="6279180" cy="1305317"/>
          </a:xfrm>
          <a:prstGeom prst="roundRect">
            <a:avLst/>
          </a:prstGeom>
          <a:solidFill>
            <a:srgbClr val="BFBD0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Inicio con 4 UI, autoajustándolo según controles</a:t>
            </a:r>
          </a:p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Inicio con el 10 % de la dosis de la insulina basal, </a:t>
            </a:r>
            <a:br>
              <a:rPr kumimoji="0" lang="es-E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</a:br>
            <a:r>
              <a:rPr kumimoji="0" lang="es-E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autoajustándolo según controles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578CBF7-37EA-442E-94B3-F3BFC268C477}"/>
              </a:ext>
            </a:extLst>
          </p:cNvPr>
          <p:cNvSpPr txBox="1"/>
          <p:nvPr/>
        </p:nvSpPr>
        <p:spPr>
          <a:xfrm>
            <a:off x="2852107" y="122480"/>
            <a:ext cx="44504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0" cap="none" spc="0" normalizeH="0" baseline="0" noProof="0">
                <a:ln>
                  <a:noFill/>
                </a:ln>
                <a:solidFill>
                  <a:srgbClr val="326C61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INSULINAS PRANDIALES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2875B83-1849-48B8-8984-A8C2638513DD}"/>
              </a:ext>
            </a:extLst>
          </p:cNvPr>
          <p:cNvSpPr txBox="1"/>
          <p:nvPr/>
        </p:nvSpPr>
        <p:spPr>
          <a:xfrm>
            <a:off x="1207653" y="4049756"/>
            <a:ext cx="7561059" cy="6001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37796C"/>
              </a:buClr>
              <a:buSzPts val="1000"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American Diabetes Association Professional Practice Committee. Diabetes Care. 2022;45(Supplement_1):S125-S143. </a:t>
            </a:r>
          </a:p>
          <a:p>
            <a:pPr marL="0" marR="0" lvl="0" indent="0" algn="just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37796C"/>
              </a:buClr>
              <a:buSzPts val="1000"/>
              <a:buFontTx/>
              <a:buNone/>
              <a:tabLst/>
              <a:defRPr/>
            </a:pPr>
            <a:r>
              <a:rPr kumimoji="0" lang="es-ES" sz="7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Consenso para la insulinización en diabetes mellitus tipo 2 de la </a:t>
            </a:r>
            <a:r>
              <a:rPr kumimoji="0" lang="es-ES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RedGDPS</a:t>
            </a:r>
            <a:r>
              <a:rPr kumimoji="0" lang="es-ES" sz="7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. Diabetes Práctica. 2017;08 (</a:t>
            </a:r>
            <a:r>
              <a:rPr kumimoji="0" lang="es-ES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Supl</a:t>
            </a:r>
            <a:r>
              <a:rPr kumimoji="0" lang="es-ES" sz="7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s-ES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Extr</a:t>
            </a:r>
            <a:r>
              <a:rPr kumimoji="0" lang="es-ES" sz="7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 4):1-24.</a:t>
            </a:r>
          </a:p>
          <a:p>
            <a:pPr marL="0" marR="0" lvl="0" indent="0" algn="l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37796C"/>
              </a:buClr>
              <a:buSzPts val="1000"/>
              <a:buFontTx/>
              <a:buNone/>
              <a:tabLst/>
              <a:defRPr/>
            </a:pPr>
            <a:r>
              <a:rPr kumimoji="0" lang="es-ES" sz="7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Resumen de los estudios de seguridad cardiovascular y objetivos cardiorrenales de los antidiabéticos. https://www.redgdps.org/analisis-y-resumen-de-los-estudios-de-seguridad-cv-y-objetivos-cardiorenales-de-los-antidiabeticos-20191022/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ONSIDERACIONES…"/>
          <p:cNvSpPr txBox="1"/>
          <p:nvPr/>
        </p:nvSpPr>
        <p:spPr>
          <a:xfrm>
            <a:off x="385268" y="1066387"/>
            <a:ext cx="7806232" cy="2669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marL="180000" marR="0" lvl="1" indent="0" algn="l" defTabSz="914400" rtl="0" eaLnBrk="1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 sz="3000" b="1">
                <a:solidFill>
                  <a:srgbClr val="5B9BD5">
                    <a:satOff val="-19091"/>
                    <a:lumOff val="-11921"/>
                  </a:srgbClr>
                </a:solidFill>
              </a:defRPr>
            </a:pPr>
            <a:r>
              <a:rPr kumimoji="0" sz="2000" b="1" i="0" u="none" strike="noStrike" kern="0" cap="none" spc="0" normalizeH="0" baseline="0" noProof="0">
                <a:ln w="0"/>
                <a:solidFill>
                  <a:srgbClr val="4D5CA6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AJUSTE DE DOSIS:</a:t>
            </a:r>
          </a:p>
          <a:p>
            <a:pPr marL="449263" marR="0" lvl="6" indent="-182563" algn="l" defTabSz="342900" rtl="0" eaLnBrk="1" fontAlgn="auto" latinLnBrk="0" hangingPunct="0">
              <a:lnSpc>
                <a:spcPct val="100000"/>
              </a:lnSpc>
              <a:spcBef>
                <a:spcPts val="1800"/>
              </a:spcBef>
              <a:spcAft>
                <a:spcPts val="400"/>
              </a:spcAft>
              <a:buClr>
                <a:srgbClr val="326C61"/>
              </a:buClr>
              <a:buSzPct val="100000"/>
              <a:buFont typeface="Arial"/>
              <a:buChar char="•"/>
              <a:tabLst/>
              <a:defRPr sz="3000"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HbA</a:t>
            </a:r>
            <a:r>
              <a:rPr kumimoji="0" sz="1800" b="0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1c</a:t>
            </a: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 &lt;8</a:t>
            </a:r>
            <a:r>
              <a:rPr kumimoji="0" lang="es-E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 </a:t>
            </a: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%, </a:t>
            </a:r>
            <a:r>
              <a:rPr kumimoji="0" sz="1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valorar</a:t>
            </a: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 </a:t>
            </a:r>
            <a:r>
              <a:rPr kumimoji="0" sz="1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reducir</a:t>
            </a: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 la </a:t>
            </a:r>
            <a:r>
              <a:rPr kumimoji="0" sz="1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insulina</a:t>
            </a: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 basal un 10</a:t>
            </a:r>
            <a:r>
              <a:rPr kumimoji="0" lang="es-E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 </a:t>
            </a: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% para </a:t>
            </a:r>
            <a:r>
              <a:rPr kumimoji="0" sz="1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reducir</a:t>
            </a: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 </a:t>
            </a:r>
            <a:r>
              <a:rPr kumimoji="0" sz="1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riesgo</a:t>
            </a: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 de </a:t>
            </a:r>
            <a:r>
              <a:rPr kumimoji="0" sz="1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hipoglucemia</a:t>
            </a: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Arial"/>
                <a:cs typeface="Arial"/>
                <a:sym typeface="Arial"/>
              </a:rPr>
              <a:t>                   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 panose="020B0504020202020204" pitchFamily="34" charset="0"/>
              <a:ea typeface="Arial"/>
              <a:cs typeface="Arial"/>
              <a:sym typeface="Arial"/>
            </a:endParaRPr>
          </a:p>
          <a:p>
            <a:pPr marL="449263" marR="0" lvl="4" indent="-182563" algn="l" defTabSz="342900" rtl="0" eaLnBrk="1" fontAlgn="auto" latinLnBrk="0" hangingPunct="0">
              <a:lnSpc>
                <a:spcPct val="100000"/>
              </a:lnSpc>
              <a:spcBef>
                <a:spcPts val="1800"/>
              </a:spcBef>
              <a:spcAft>
                <a:spcPts val="400"/>
              </a:spcAft>
              <a:buClr>
                <a:srgbClr val="326C61"/>
              </a:buClr>
              <a:buSzPct val="100000"/>
              <a:buFont typeface="Arial"/>
              <a:buChar char="•"/>
              <a:tabLst/>
              <a:defRPr sz="3000"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Si no se </a:t>
            </a:r>
            <a:r>
              <a:rPr kumimoji="0" sz="1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logra</a:t>
            </a: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 control </a:t>
            </a:r>
            <a:r>
              <a:rPr kumimoji="0" sz="1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glucémico</a:t>
            </a: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 (&lt;180 mg/dl posprandial), </a:t>
            </a:r>
            <a:br>
              <a:rPr kumimoji="0" lang="es-E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</a:b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aumentar 1-2 U o bien 10-15</a:t>
            </a:r>
            <a:r>
              <a:rPr kumimoji="0" lang="es-E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 </a:t>
            </a: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% de la </a:t>
            </a:r>
            <a:r>
              <a:rPr kumimoji="0" sz="1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dosis</a:t>
            </a: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/3 días hasta </a:t>
            </a:r>
            <a:r>
              <a:rPr kumimoji="0" sz="1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lograr</a:t>
            </a: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 </a:t>
            </a:r>
            <a:r>
              <a:rPr kumimoji="0" sz="1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objetivo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Calibri"/>
              <a:sym typeface="Calibri"/>
            </a:endParaRPr>
          </a:p>
          <a:p>
            <a:pPr marL="449263" marR="0" lvl="4" indent="-182563" algn="l" defTabSz="342900" rtl="0" eaLnBrk="1" fontAlgn="auto" latinLnBrk="0" hangingPunct="0">
              <a:lnSpc>
                <a:spcPct val="100000"/>
              </a:lnSpc>
              <a:spcBef>
                <a:spcPts val="1800"/>
              </a:spcBef>
              <a:spcAft>
                <a:spcPts val="400"/>
              </a:spcAft>
              <a:buClr>
                <a:srgbClr val="326C61"/>
              </a:buClr>
              <a:buSzPct val="100000"/>
              <a:buFont typeface="Arial"/>
              <a:buChar char="•"/>
              <a:tabLst/>
              <a:defRPr sz="3000"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Si </a:t>
            </a:r>
            <a:r>
              <a:rPr kumimoji="0" sz="1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hipoglucemias</a:t>
            </a: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 sin causa, </a:t>
            </a:r>
            <a:r>
              <a:rPr kumimoji="0" sz="1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bajar</a:t>
            </a: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 2-4 </a:t>
            </a:r>
            <a:r>
              <a:rPr kumimoji="0" sz="1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unidades</a:t>
            </a: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 o 10-20</a:t>
            </a:r>
            <a:r>
              <a:rPr kumimoji="0" lang="es-E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 </a:t>
            </a: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%</a:t>
            </a:r>
          </a:p>
        </p:txBody>
      </p:sp>
      <p:pic>
        <p:nvPicPr>
          <p:cNvPr id="361" name="Informacion_Sobre_Diabetes_debe_extraer_insulina_para_inyecciones_jeringa_plumas_830x420px.jpeg" descr="Informacion_Sobre_Diabetes_debe_extraer_insulina_para_inyecciones_jeringa_plumas_830x420px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856" y="3505702"/>
            <a:ext cx="2930887" cy="1483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21E135BA-516D-4F6D-AC8D-069FBFD525F8}"/>
              </a:ext>
            </a:extLst>
          </p:cNvPr>
          <p:cNvSpPr/>
          <p:nvPr/>
        </p:nvSpPr>
        <p:spPr>
          <a:xfrm>
            <a:off x="2066" y="178541"/>
            <a:ext cx="167802" cy="333472"/>
          </a:xfrm>
          <a:prstGeom prst="rect">
            <a:avLst/>
          </a:prstGeom>
          <a:solidFill>
            <a:srgbClr val="BFBD05"/>
          </a:solidFill>
          <a:ln>
            <a:solidFill>
              <a:srgbClr val="BFBD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  <a:sym typeface="Calibri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DD6D659-A149-42C5-8F47-F87AD4175F4E}"/>
              </a:ext>
            </a:extLst>
          </p:cNvPr>
          <p:cNvSpPr txBox="1"/>
          <p:nvPr/>
        </p:nvSpPr>
        <p:spPr>
          <a:xfrm>
            <a:off x="2737808" y="345277"/>
            <a:ext cx="44504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0" cap="none" spc="0" normalizeH="0" baseline="0" noProof="0">
                <a:ln>
                  <a:noFill/>
                </a:ln>
                <a:solidFill>
                  <a:srgbClr val="326C61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INSULINAS PRANDIALES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9E0ED70-48B1-4F8C-B3C5-FF040BF91E9C}"/>
              </a:ext>
            </a:extLst>
          </p:cNvPr>
          <p:cNvSpPr txBox="1"/>
          <p:nvPr/>
        </p:nvSpPr>
        <p:spPr>
          <a:xfrm>
            <a:off x="835279" y="4057347"/>
            <a:ext cx="6352933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37796C"/>
              </a:buClr>
              <a:buSzPts val="1000"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López-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Simarro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 F, et al.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Semergen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. 2022;48(1):54-62.</a:t>
            </a:r>
          </a:p>
          <a:p>
            <a:pPr marL="0" marR="0" lvl="0" indent="0" algn="just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37796C"/>
              </a:buClr>
              <a:buSzPts val="1000"/>
              <a:buFontTx/>
              <a:buNone/>
              <a:tabLst/>
              <a:defRPr/>
            </a:pPr>
            <a:r>
              <a:rPr kumimoji="0" lang="es-ES" sz="9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Consenso para la insulinización en diabetes mellitus tipo 2 de la </a:t>
            </a:r>
            <a:r>
              <a:rPr kumimoji="0" lang="es-E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RedGDPS</a:t>
            </a:r>
            <a:r>
              <a:rPr kumimoji="0" lang="es-ES" sz="9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. Diabetes Práctica. 2017;08 (</a:t>
            </a:r>
            <a:r>
              <a:rPr kumimoji="0" lang="es-E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Supl</a:t>
            </a:r>
            <a:r>
              <a:rPr kumimoji="0" lang="es-ES" sz="9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s-E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Extr</a:t>
            </a:r>
            <a:r>
              <a:rPr kumimoji="0" lang="es-ES" sz="9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 4):1-24.</a:t>
            </a:r>
          </a:p>
          <a:p>
            <a:pPr marL="0" marR="0" lvl="0" indent="0" algn="just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37796C"/>
              </a:buClr>
              <a:buSzPts val="1000"/>
              <a:buFontTx/>
              <a:buNone/>
              <a:tabLst/>
              <a:defRPr/>
            </a:pPr>
            <a:r>
              <a:rPr kumimoji="0" lang="es-E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Rodbard</a:t>
            </a:r>
            <a:r>
              <a:rPr kumimoji="0" lang="es-ES" sz="9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 HW, et al. Lancet Diabetes </a:t>
            </a:r>
            <a:r>
              <a:rPr kumimoji="0" lang="es-E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Endocrinol</a:t>
            </a:r>
            <a:r>
              <a:rPr kumimoji="0" lang="es-ES" sz="9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. 2014;2(1):30-7. 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B4CEC6A-DF3B-4087-A3F8-48943325F7DB}"/>
              </a:ext>
            </a:extLst>
          </p:cNvPr>
          <p:cNvSpPr/>
          <p:nvPr/>
        </p:nvSpPr>
        <p:spPr>
          <a:xfrm>
            <a:off x="0" y="1614115"/>
            <a:ext cx="8645760" cy="1017767"/>
          </a:xfrm>
          <a:prstGeom prst="rect">
            <a:avLst/>
          </a:prstGeom>
          <a:solidFill>
            <a:srgbClr val="499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200D605D-3480-4018-839D-6BF5BB7FEFCD}"/>
              </a:ext>
            </a:extLst>
          </p:cNvPr>
          <p:cNvSpPr txBox="1">
            <a:spLocks/>
          </p:cNvSpPr>
          <p:nvPr/>
        </p:nvSpPr>
        <p:spPr>
          <a:xfrm>
            <a:off x="820020" y="1876099"/>
            <a:ext cx="7886700" cy="4937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lRoundGothicW01-Book" panose="020B0503020202020104" pitchFamily="34" charset="0"/>
                <a:ea typeface="+mn-ea"/>
                <a:cs typeface="+mn-cs"/>
              </a:rPr>
              <a:t>Pauta </a:t>
            </a:r>
            <a:r>
              <a:rPr kumimoji="0" lang="es-ES" sz="3200" b="1" i="0" u="none" strike="noStrike" kern="1200" cap="none" spc="0" normalizeH="0" baseline="0" noProof="0">
                <a:ln>
                  <a:noFill/>
                </a:ln>
                <a:solidFill>
                  <a:srgbClr val="4D5CA6"/>
                </a:solidFill>
                <a:effectLst/>
                <a:uLnTx/>
                <a:uFillTx/>
                <a:latin typeface="AllRoundGothicW01-Book" panose="020B0503020202020104" pitchFamily="34" charset="0"/>
                <a:ea typeface="+mn-ea"/>
                <a:cs typeface="+mn-cs"/>
              </a:rPr>
              <a:t>BASAL BOLO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4D5CA6"/>
              </a:solidFill>
              <a:effectLst/>
              <a:uLnTx/>
              <a:uFillTx/>
              <a:latin typeface="AllRoundGothicW01-Book" panose="020B0503020202020104" pitchFamily="34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565CD42-E902-48D7-9331-C447B40EA957}"/>
              </a:ext>
            </a:extLst>
          </p:cNvPr>
          <p:cNvSpPr txBox="1"/>
          <p:nvPr/>
        </p:nvSpPr>
        <p:spPr>
          <a:xfrm>
            <a:off x="1711961" y="124511"/>
            <a:ext cx="7432039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>
                <a:ln>
                  <a:noFill/>
                </a:ln>
                <a:solidFill>
                  <a:srgbClr val="4D5CA6"/>
                </a:solidFill>
                <a:effectLst/>
                <a:uLnTx/>
                <a:uFillTx/>
                <a:latin typeface="AllRoundGothicW01-Book" panose="020B0503020202020104" pitchFamily="34" charset="0"/>
                <a:ea typeface="+mn-ea"/>
                <a:cs typeface="Calibri"/>
                <a:sym typeface="Calibri"/>
              </a:rPr>
              <a:t>¿CUÁNDO Y CÓMO HAY QUE INTENSIFICAR?</a:t>
            </a:r>
          </a:p>
        </p:txBody>
      </p:sp>
    </p:spTree>
    <p:extLst>
      <p:ext uri="{BB962C8B-B14F-4D97-AF65-F5344CB8AC3E}">
        <p14:creationId xmlns:p14="http://schemas.microsoft.com/office/powerpoint/2010/main" val="22113317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2E233FE-65F8-4CA1-AFB3-F8F0810E2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661" y="1359468"/>
            <a:ext cx="6861135" cy="2877251"/>
          </a:xfrm>
          <a:prstGeom prst="rect">
            <a:avLst/>
          </a:prstGeom>
          <a:ln w="12700">
            <a:solidFill>
              <a:srgbClr val="4D5CA6"/>
            </a:solidFill>
          </a:ln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8805C9C8-93BA-4CEB-A7CE-6E5D5B763E8A}"/>
              </a:ext>
            </a:extLst>
          </p:cNvPr>
          <p:cNvSpPr/>
          <p:nvPr/>
        </p:nvSpPr>
        <p:spPr>
          <a:xfrm>
            <a:off x="2066" y="178541"/>
            <a:ext cx="167802" cy="333472"/>
          </a:xfrm>
          <a:prstGeom prst="rect">
            <a:avLst/>
          </a:prstGeom>
          <a:solidFill>
            <a:srgbClr val="BFBD05"/>
          </a:solidFill>
          <a:ln>
            <a:solidFill>
              <a:srgbClr val="BFBD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  <a:sym typeface="Calibri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A661101-0138-4B7E-8B0D-5D66802C2CD7}"/>
              </a:ext>
            </a:extLst>
          </p:cNvPr>
          <p:cNvSpPr txBox="1"/>
          <p:nvPr/>
        </p:nvSpPr>
        <p:spPr>
          <a:xfrm>
            <a:off x="169867" y="114444"/>
            <a:ext cx="71235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>
                <a:ln>
                  <a:noFill/>
                </a:ln>
                <a:solidFill>
                  <a:srgbClr val="4D5CA6"/>
                </a:solidFill>
                <a:effectLst/>
                <a:uLnTx/>
                <a:uFillTx/>
                <a:latin typeface="AllRoundGothicW01-Book" panose="020B0503020202020104" pitchFamily="34" charset="0"/>
                <a:ea typeface="+mn-ea"/>
                <a:cs typeface="Calibri"/>
                <a:sym typeface="Calibri"/>
              </a:rPr>
              <a:t>Pauta bolo-basal</a:t>
            </a:r>
          </a:p>
          <a:p>
            <a:pPr marL="0" marR="0" lvl="0" indent="0" algn="l" defTabSz="685800" rtl="0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0" cap="none" spc="0" normalizeH="0" baseline="0" noProof="0">
                <a:ln>
                  <a:noFill/>
                </a:ln>
                <a:solidFill>
                  <a:srgbClr val="326C61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INSULINA BASAL + TRES DOSIS DE INSULINA PRANDIAL</a:t>
            </a:r>
          </a:p>
        </p:txBody>
      </p:sp>
    </p:spTree>
    <p:extLst>
      <p:ext uri="{BB962C8B-B14F-4D97-AF65-F5344CB8AC3E}">
        <p14:creationId xmlns:p14="http://schemas.microsoft.com/office/powerpoint/2010/main" val="33407254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BT2-ES-BOLUS-INSULIN-HEADER.jpeg" descr="BT2-ES-BOLUS-INSULIN-HEADER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248" y="2718"/>
            <a:ext cx="3787752" cy="1355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C2A6A941-DD8A-4BE6-84AD-19679AD8547D}"/>
              </a:ext>
            </a:extLst>
          </p:cNvPr>
          <p:cNvSpPr/>
          <p:nvPr/>
        </p:nvSpPr>
        <p:spPr>
          <a:xfrm>
            <a:off x="-10291" y="178541"/>
            <a:ext cx="167802" cy="333472"/>
          </a:xfrm>
          <a:prstGeom prst="rect">
            <a:avLst/>
          </a:prstGeom>
          <a:solidFill>
            <a:srgbClr val="BFBD05"/>
          </a:solidFill>
          <a:ln>
            <a:solidFill>
              <a:srgbClr val="BFBD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1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  <a:sym typeface="Calibri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5FFC0D7-BB26-43F8-B268-20137B66559C}"/>
              </a:ext>
            </a:extLst>
          </p:cNvPr>
          <p:cNvSpPr txBox="1"/>
          <p:nvPr/>
        </p:nvSpPr>
        <p:spPr>
          <a:xfrm>
            <a:off x="157511" y="114444"/>
            <a:ext cx="44504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>
                <a:ln>
                  <a:noFill/>
                </a:ln>
                <a:solidFill>
                  <a:srgbClr val="4D5CA6"/>
                </a:solidFill>
                <a:effectLst/>
                <a:uLnTx/>
                <a:uFillTx/>
                <a:latin typeface="AllRoundGothicW01-Book" panose="020B0503020202020104" pitchFamily="34" charset="0"/>
                <a:ea typeface="+mn-ea"/>
                <a:cs typeface="Calibri"/>
                <a:sym typeface="Calibri"/>
              </a:rPr>
              <a:t>Pauta bolo-basal</a:t>
            </a:r>
          </a:p>
        </p:txBody>
      </p:sp>
      <p:pic>
        <p:nvPicPr>
          <p:cNvPr id="6" name="Imagen 5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D85A7C52-5E8B-41E0-B243-18192FCFB2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74" y="1022334"/>
            <a:ext cx="612626" cy="61262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C34AB3E-F612-4799-BB07-01BE8CD34AE2}"/>
              </a:ext>
            </a:extLst>
          </p:cNvPr>
          <p:cNvSpPr txBox="1"/>
          <p:nvPr/>
        </p:nvSpPr>
        <p:spPr>
          <a:xfrm>
            <a:off x="1078443" y="1065768"/>
            <a:ext cx="1530626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>
                <a:ln>
                  <a:noFill/>
                </a:ln>
                <a:solidFill>
                  <a:srgbClr val="4D5CA6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 </a:t>
            </a:r>
            <a:r>
              <a:rPr kumimoji="0" lang="es-ES" sz="2400" b="1" i="0" u="none" strike="noStrike" kern="0" cap="none" spc="0" normalizeH="0" baseline="0" noProof="0">
                <a:ln w="0"/>
                <a:solidFill>
                  <a:srgbClr val="4D5CA6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CUÁNDO</a:t>
            </a:r>
            <a:r>
              <a:rPr kumimoji="0" lang="es-ES" sz="2000" b="1" i="0" u="none" strike="noStrike" kern="0" cap="none" spc="0" normalizeH="0" baseline="0" noProof="0">
                <a:ln w="0"/>
                <a:solidFill>
                  <a:srgbClr val="4D5CA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 </a:t>
            </a:r>
            <a:endParaRPr kumimoji="0" lang="es-ES" sz="1800" b="1" i="0" u="none" strike="noStrike" kern="0" cap="none" spc="0" normalizeH="0" baseline="0" noProof="0">
              <a:ln>
                <a:noFill/>
              </a:ln>
              <a:solidFill>
                <a:srgbClr val="4D5CA6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Calibri"/>
              <a:sym typeface="Calibri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6798CD1-07C4-4737-ABA7-DC3061C18D57}"/>
              </a:ext>
            </a:extLst>
          </p:cNvPr>
          <p:cNvSpPr txBox="1"/>
          <p:nvPr/>
        </p:nvSpPr>
        <p:spPr>
          <a:xfrm>
            <a:off x="1168443" y="1588800"/>
            <a:ext cx="7711200" cy="715085"/>
          </a:xfrm>
          <a:prstGeom prst="roundRect">
            <a:avLst/>
          </a:prstGeom>
          <a:solidFill>
            <a:srgbClr val="BFBD0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85725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Mal control a pesar de pauta basal plus. Último escalón terapéutico para el tratamiento de la diabetes tipo 2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CADDA38-4D76-4911-BC98-433218475EC2}"/>
              </a:ext>
            </a:extLst>
          </p:cNvPr>
          <p:cNvSpPr txBox="1"/>
          <p:nvPr/>
        </p:nvSpPr>
        <p:spPr>
          <a:xfrm>
            <a:off x="1168443" y="2813998"/>
            <a:ext cx="1530626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>
                <a:ln>
                  <a:noFill/>
                </a:ln>
                <a:solidFill>
                  <a:srgbClr val="4D5CA6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 </a:t>
            </a:r>
            <a:r>
              <a:rPr kumimoji="0" lang="es-ES" sz="2400" b="1" i="0" u="none" strike="noStrike" kern="0" cap="none" spc="0" normalizeH="0" baseline="0" noProof="0">
                <a:ln w="0"/>
                <a:solidFill>
                  <a:srgbClr val="4D5CA6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CÓMO </a:t>
            </a:r>
          </a:p>
        </p:txBody>
      </p:sp>
      <p:pic>
        <p:nvPicPr>
          <p:cNvPr id="12" name="Imagen 11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AF393AE0-DA03-47E4-B3A8-494D30FE00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74" y="2693811"/>
            <a:ext cx="612626" cy="612626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8E21F11-3DA4-4BCC-859D-B1F1C436B2F5}"/>
              </a:ext>
            </a:extLst>
          </p:cNvPr>
          <p:cNvSpPr txBox="1"/>
          <p:nvPr/>
        </p:nvSpPr>
        <p:spPr>
          <a:xfrm>
            <a:off x="1168443" y="3275659"/>
            <a:ext cx="7586937" cy="715085"/>
          </a:xfrm>
          <a:prstGeom prst="roundRect">
            <a:avLst/>
          </a:prstGeom>
          <a:solidFill>
            <a:srgbClr val="BFBD0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85725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50 % de la dosis total de insulina en forma de insulina basal y </a:t>
            </a:r>
            <a:br>
              <a:rPr kumimoji="0" lang="es-E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</a:br>
            <a:r>
              <a:rPr kumimoji="0" lang="es-E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50 % en forma de insulina </a:t>
            </a:r>
            <a:r>
              <a:rPr kumimoji="0" lang="es-E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prandial</a:t>
            </a:r>
            <a:r>
              <a:rPr kumimoji="0" lang="es-E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Calibri"/>
                <a:sym typeface="Calibri"/>
              </a:rPr>
              <a:t> antes de las comidas principales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124" name="Picture 4" descr="http://maeb09.lcc.uma.es/images/Malaga-vi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2" r="29117"/>
          <a:stretch>
            <a:fillRect/>
          </a:stretch>
        </p:blipFill>
        <p:spPr bwMode="auto">
          <a:xfrm>
            <a:off x="1666167" y="250665"/>
            <a:ext cx="5811665" cy="4358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433E5DC2-3739-E1B7-1ECF-F481464F3467}"/>
              </a:ext>
            </a:extLst>
          </p:cNvPr>
          <p:cNvSpPr>
            <a:spLocks/>
          </p:cNvSpPr>
          <p:nvPr/>
        </p:nvSpPr>
        <p:spPr>
          <a:xfrm>
            <a:off x="-569" y="1901"/>
            <a:ext cx="9143871" cy="5142441"/>
          </a:xfrm>
          <a:prstGeom prst="rect">
            <a:avLst/>
          </a:prstGeom>
          <a:solidFill>
            <a:srgbClr val="1F43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>
              <a:defRPr/>
            </a:pPr>
            <a:endParaRPr lang="en-US" sz="135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6" name="Título 2">
            <a:extLst>
              <a:ext uri="{FF2B5EF4-FFF2-40B4-BE49-F238E27FC236}">
                <a16:creationId xmlns:a16="http://schemas.microsoft.com/office/drawing/2014/main" id="{C1298621-6A8D-E7B7-3A42-3D775AEFA0F1}"/>
              </a:ext>
            </a:extLst>
          </p:cNvPr>
          <p:cNvSpPr txBox="1">
            <a:spLocks/>
          </p:cNvSpPr>
          <p:nvPr/>
        </p:nvSpPr>
        <p:spPr>
          <a:xfrm>
            <a:off x="406318" y="567600"/>
            <a:ext cx="8060936" cy="54751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83">
              <a:defRPr/>
            </a:pPr>
            <a:r>
              <a:rPr lang="es-ES_tradnl" sz="3300" b="1" dirty="0">
                <a:solidFill>
                  <a:srgbClr val="00E6B5"/>
                </a:solidFill>
                <a:latin typeface="Amasis MT Pro Black"/>
                <a:cs typeface="Arial"/>
              </a:rPr>
              <a:t>Nos gustaría conocerte un poco más </a:t>
            </a:r>
          </a:p>
          <a:p>
            <a:pPr algn="ctr" defTabSz="685783">
              <a:defRPr/>
            </a:pPr>
            <a:r>
              <a:rPr lang="es-ES_tradnl" sz="3300" b="1" dirty="0">
                <a:solidFill>
                  <a:prstClr val="white"/>
                </a:solidFill>
                <a:latin typeface="Amasis MT Pro Black"/>
                <a:cs typeface="Arial"/>
              </a:rPr>
              <a:t>¿Nos ayudas?</a:t>
            </a:r>
            <a:endParaRPr lang="es-ES" sz="3300" b="1" dirty="0">
              <a:solidFill>
                <a:prstClr val="white"/>
              </a:solidFill>
              <a:latin typeface="Amasis MT Pro Black" panose="02040A040500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Imagen 6" descr="Forma&#10;&#10;Descripción generada automáticamente">
            <a:extLst>
              <a:ext uri="{FF2B5EF4-FFF2-40B4-BE49-F238E27FC236}">
                <a16:creationId xmlns:a16="http://schemas.microsoft.com/office/drawing/2014/main" id="{72A4F756-F208-4AA6-9963-16BC4C45C2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" t="8524" r="75779" b="56966"/>
          <a:stretch/>
        </p:blipFill>
        <p:spPr>
          <a:xfrm>
            <a:off x="7627350" y="4466379"/>
            <a:ext cx="1455566" cy="626452"/>
          </a:xfrm>
          <a:prstGeom prst="rect">
            <a:avLst/>
          </a:prstGeom>
        </p:spPr>
      </p:pic>
      <p:pic>
        <p:nvPicPr>
          <p:cNvPr id="8" name="Imagen 7" descr="Código QR&#10;&#10;Descripción generada automáticamente">
            <a:extLst>
              <a:ext uri="{FF2B5EF4-FFF2-40B4-BE49-F238E27FC236}">
                <a16:creationId xmlns:a16="http://schemas.microsoft.com/office/drawing/2014/main" id="{B75BBEE4-12EE-7002-8898-65B4D8E5D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075" y="1887309"/>
            <a:ext cx="2863438" cy="286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165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>
            <a:extLst>
              <a:ext uri="{FF2B5EF4-FFF2-40B4-BE49-F238E27FC236}">
                <a16:creationId xmlns:a16="http://schemas.microsoft.com/office/drawing/2014/main" id="{433E5DC2-3739-E1B7-1ECF-F481464F3467}"/>
              </a:ext>
            </a:extLst>
          </p:cNvPr>
          <p:cNvSpPr>
            <a:spLocks/>
          </p:cNvSpPr>
          <p:nvPr/>
        </p:nvSpPr>
        <p:spPr>
          <a:xfrm>
            <a:off x="1822" y="1"/>
            <a:ext cx="9142179" cy="5139613"/>
          </a:xfrm>
          <a:prstGeom prst="rect">
            <a:avLst/>
          </a:prstGeom>
          <a:solidFill>
            <a:srgbClr val="1F43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8">
              <a:defRPr/>
            </a:pPr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C1298621-6A8D-E7B7-3A42-3D775AEFA0F1}"/>
              </a:ext>
            </a:extLst>
          </p:cNvPr>
          <p:cNvSpPr txBox="1">
            <a:spLocks/>
          </p:cNvSpPr>
          <p:nvPr/>
        </p:nvSpPr>
        <p:spPr>
          <a:xfrm>
            <a:off x="424849" y="209094"/>
            <a:ext cx="8423519" cy="62116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8">
              <a:defRPr/>
            </a:pPr>
            <a:r>
              <a:rPr lang="es-ES_tradnl" sz="3500" b="1" dirty="0">
                <a:solidFill>
                  <a:srgbClr val="00E6B5"/>
                </a:solidFill>
                <a:latin typeface="Amasis MT Pro Black"/>
                <a:cs typeface="Arial"/>
              </a:rPr>
              <a:t>¿Nos puedes ayudar a mejorar?</a:t>
            </a:r>
          </a:p>
          <a:p>
            <a:pPr algn="ctr" defTabSz="914378">
              <a:defRPr/>
            </a:pPr>
            <a:r>
              <a:rPr lang="es-ES_tradnl" sz="3500" b="1" dirty="0">
                <a:solidFill>
                  <a:prstClr val="white"/>
                </a:solidFill>
                <a:latin typeface="Amasis MT Pro Black"/>
                <a:cs typeface="Arial"/>
              </a:rPr>
              <a:t>Nos gustaría saber tu opinión del evento</a:t>
            </a:r>
          </a:p>
        </p:txBody>
      </p:sp>
      <p:pic>
        <p:nvPicPr>
          <p:cNvPr id="6" name="Imagen 5" descr="Forma&#10;&#10;Descripción generada automáticamente">
            <a:extLst>
              <a:ext uri="{FF2B5EF4-FFF2-40B4-BE49-F238E27FC236}">
                <a16:creationId xmlns:a16="http://schemas.microsoft.com/office/drawing/2014/main" id="{72A4F756-F208-4AA6-9963-16BC4C45C2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" t="8524" r="75779" b="56966"/>
          <a:stretch/>
        </p:blipFill>
        <p:spPr>
          <a:xfrm>
            <a:off x="7128603" y="4308707"/>
            <a:ext cx="1940755" cy="835269"/>
          </a:xfrm>
          <a:prstGeom prst="rect">
            <a:avLst/>
          </a:prstGeom>
        </p:spPr>
      </p:pic>
      <p:pic>
        <p:nvPicPr>
          <p:cNvPr id="8" name="Imagen 7" descr="Código QR&#10;&#10;Descripción generada automáticamente">
            <a:extLst>
              <a:ext uri="{FF2B5EF4-FFF2-40B4-BE49-F238E27FC236}">
                <a16:creationId xmlns:a16="http://schemas.microsoft.com/office/drawing/2014/main" id="{F299B649-F23E-4743-ADEE-EF27C7C4F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267" y="1901062"/>
            <a:ext cx="3027467" cy="294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4012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76AA3-9658-DDD1-0FC1-C90D420C8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>
            <a:extLst>
              <a:ext uri="{FF2B5EF4-FFF2-40B4-BE49-F238E27FC236}">
                <a16:creationId xmlns:a16="http://schemas.microsoft.com/office/drawing/2014/main" id="{BE530EE1-86CB-3E48-9AFE-4BEEDDCABEAD}"/>
              </a:ext>
            </a:extLst>
          </p:cNvPr>
          <p:cNvSpPr/>
          <p:nvPr/>
        </p:nvSpPr>
        <p:spPr>
          <a:xfrm>
            <a:off x="8325741" y="4377583"/>
            <a:ext cx="724256" cy="608888"/>
          </a:xfrm>
          <a:prstGeom prst="ellipse">
            <a:avLst/>
          </a:prstGeom>
          <a:solidFill>
            <a:srgbClr val="1F43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ES" sz="135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2" name="Imagen 1" descr="Forma&#10;&#10;Descripción generada automáticamente">
            <a:extLst>
              <a:ext uri="{FF2B5EF4-FFF2-40B4-BE49-F238E27FC236}">
                <a16:creationId xmlns:a16="http://schemas.microsoft.com/office/drawing/2014/main" id="{AD32B523-49DA-7C1F-0AE8-3CD135A96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60" y="-9675"/>
            <a:ext cx="3762084" cy="5172821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ADEE5E4-CD8B-2FC1-3C86-86AEA5B99AB9}"/>
              </a:ext>
            </a:extLst>
          </p:cNvPr>
          <p:cNvSpPr>
            <a:spLocks/>
          </p:cNvSpPr>
          <p:nvPr/>
        </p:nvSpPr>
        <p:spPr>
          <a:xfrm>
            <a:off x="-39413" y="-7870"/>
            <a:ext cx="2633472" cy="5162851"/>
          </a:xfrm>
          <a:prstGeom prst="rect">
            <a:avLst/>
          </a:prstGeom>
          <a:solidFill>
            <a:srgbClr val="1F436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5" name="Imagen 4" descr="Forma&#10;&#10;Descripción generada automáticamente">
            <a:extLst>
              <a:ext uri="{FF2B5EF4-FFF2-40B4-BE49-F238E27FC236}">
                <a16:creationId xmlns:a16="http://schemas.microsoft.com/office/drawing/2014/main" id="{ABBE2F55-D786-754D-172B-226CDA8280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" t="8524" r="75779" b="56966"/>
          <a:stretch/>
        </p:blipFill>
        <p:spPr>
          <a:xfrm>
            <a:off x="153316" y="131885"/>
            <a:ext cx="1455566" cy="626452"/>
          </a:xfrm>
          <a:prstGeom prst="rect">
            <a:avLst/>
          </a:prstGeom>
        </p:spPr>
      </p:pic>
      <p:pic>
        <p:nvPicPr>
          <p:cNvPr id="7" name="Marcador de posición de imagen 6" descr="Grupo de personas de pie&#10;&#10;Descripción generada automáticamente">
            <a:extLst>
              <a:ext uri="{FF2B5EF4-FFF2-40B4-BE49-F238E27FC236}">
                <a16:creationId xmlns:a16="http://schemas.microsoft.com/office/drawing/2014/main" id="{543D1C94-784D-6997-0B41-63B3961EEC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7" b="3247"/>
          <a:stretch>
            <a:fillRect/>
          </a:stretch>
        </p:blipFill>
        <p:spPr>
          <a:xfrm>
            <a:off x="3770606" y="-7871"/>
            <a:ext cx="5373394" cy="4240685"/>
          </a:xfr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D98BDB7B-1D2B-788D-3606-F21DD2691B3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897" y="4444698"/>
            <a:ext cx="539497" cy="486919"/>
          </a:xfrm>
          <a:prstGeom prst="rect">
            <a:avLst/>
          </a:prstGeom>
          <a:ln>
            <a:noFill/>
          </a:ln>
        </p:spPr>
      </p:pic>
      <p:sp>
        <p:nvSpPr>
          <p:cNvPr id="6" name="Título 2">
            <a:extLst>
              <a:ext uri="{FF2B5EF4-FFF2-40B4-BE49-F238E27FC236}">
                <a16:creationId xmlns:a16="http://schemas.microsoft.com/office/drawing/2014/main" id="{ED3E37E6-B2E9-4219-8B66-E91BEC231817}"/>
              </a:ext>
            </a:extLst>
          </p:cNvPr>
          <p:cNvSpPr txBox="1">
            <a:spLocks/>
          </p:cNvSpPr>
          <p:nvPr/>
        </p:nvSpPr>
        <p:spPr>
          <a:xfrm>
            <a:off x="359860" y="2216597"/>
            <a:ext cx="3452323" cy="160887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514350">
              <a:defRPr/>
            </a:pPr>
            <a:r>
              <a:rPr lang="es-ES_tradnl" sz="3300" b="1" dirty="0">
                <a:solidFill>
                  <a:srgbClr val="00E6B5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M</a:t>
            </a:r>
            <a:r>
              <a:rPr lang="es-ES" sz="3300" b="1" dirty="0">
                <a:solidFill>
                  <a:srgbClr val="00E6B5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uchas</a:t>
            </a:r>
          </a:p>
          <a:p>
            <a:pPr defTabSz="514350">
              <a:defRPr/>
            </a:pPr>
            <a:r>
              <a:rPr lang="es-ES" sz="3300" b="1" dirty="0">
                <a:solidFill>
                  <a:srgbClr val="00E6B5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gracias </a:t>
            </a:r>
            <a:r>
              <a:rPr lang="es-ES" sz="3300" b="1" dirty="0">
                <a:solidFill>
                  <a:prstClr val="white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por tu</a:t>
            </a:r>
          </a:p>
          <a:p>
            <a:pPr defTabSz="514350">
              <a:defRPr/>
            </a:pPr>
            <a:r>
              <a:rPr lang="es-ES" sz="3300" b="1" dirty="0">
                <a:solidFill>
                  <a:prstClr val="white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atención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F968EFD2-6E58-73E7-CABB-5C6FC14EDB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833809">
            <a:off x="1682684" y="889302"/>
            <a:ext cx="1646879" cy="81528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251EF52-63F1-4F02-5F4E-7E281818AE6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941" t="31072" r="3020" b="1978"/>
          <a:stretch/>
        </p:blipFill>
        <p:spPr>
          <a:xfrm>
            <a:off x="3785494" y="4194544"/>
            <a:ext cx="5373395" cy="9489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5181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type="body" sz="quarter" idx="14"/>
          </p:nvPr>
        </p:nvSpPr>
        <p:spPr>
          <a:xfrm>
            <a:off x="901251" y="668814"/>
            <a:ext cx="6022530" cy="605968"/>
          </a:xfrm>
        </p:spPr>
        <p:txBody>
          <a:bodyPr>
            <a:noAutofit/>
          </a:bodyPr>
          <a:lstStyle/>
          <a:p>
            <a:pPr marL="214313" indent="-214313">
              <a:buClr>
                <a:schemeClr val="accent1"/>
              </a:buClr>
              <a:buFont typeface="Arial" charset="0"/>
              <a:buChar char="•"/>
            </a:pPr>
            <a:r>
              <a:rPr lang="es-ES" altLang="es-ES" sz="2000" dirty="0"/>
              <a:t>Presenta en su última revisión una HbA1c  de 8,9% </a:t>
            </a:r>
          </a:p>
          <a:p>
            <a:pPr marL="214313" indent="-214313">
              <a:buClr>
                <a:schemeClr val="accent1"/>
              </a:buClr>
              <a:buFont typeface="Arial" charset="0"/>
              <a:buChar char="•"/>
            </a:pPr>
            <a:r>
              <a:rPr lang="es-ES" altLang="es-ES" sz="2000" dirty="0"/>
              <a:t>Su glucemia en ayunas es de 185 mg/dl</a:t>
            </a:r>
          </a:p>
          <a:p>
            <a:pPr marL="214313" indent="-214313">
              <a:buClr>
                <a:schemeClr val="accent1"/>
              </a:buClr>
              <a:buFont typeface="Arial" charset="0"/>
              <a:buChar char="•"/>
            </a:pPr>
            <a:endParaRPr lang="es-ES" altLang="es-ES" sz="2000" dirty="0"/>
          </a:p>
          <a:p>
            <a:pPr marL="214313" indent="-214313">
              <a:buClr>
                <a:schemeClr val="accent1"/>
              </a:buClr>
              <a:buFont typeface="Arial" charset="0"/>
              <a:buChar char="•"/>
            </a:pPr>
            <a:r>
              <a:rPr lang="es-ES" altLang="es-ES" sz="2000" dirty="0"/>
              <a:t>El perfil glucémico es el siguiente:</a:t>
            </a:r>
          </a:p>
          <a:p>
            <a:pPr marL="214313" indent="-214313">
              <a:buClr>
                <a:schemeClr val="accent1"/>
              </a:buClr>
              <a:buFont typeface="Arial" charset="0"/>
              <a:buChar char="•"/>
            </a:pPr>
            <a:endParaRPr lang="es-ES" altLang="es-ES" sz="2000" dirty="0"/>
          </a:p>
          <a:p>
            <a:pPr marL="214313" indent="-214313">
              <a:buClr>
                <a:schemeClr val="tx2"/>
              </a:buClr>
              <a:buFont typeface="Arial" charset="0"/>
              <a:buChar char="•"/>
            </a:pPr>
            <a:endParaRPr lang="es-ES_tradnl" sz="200" dirty="0"/>
          </a:p>
        </p:txBody>
      </p:sp>
      <p:graphicFrame>
        <p:nvGraphicFramePr>
          <p:cNvPr id="6" name="Group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7465211"/>
              </p:ext>
            </p:extLst>
          </p:nvPr>
        </p:nvGraphicFramePr>
        <p:xfrm>
          <a:off x="983974" y="2704307"/>
          <a:ext cx="7116417" cy="1467395"/>
        </p:xfrm>
        <a:graphic>
          <a:graphicData uri="http://schemas.openxmlformats.org/drawingml/2006/table">
            <a:tbl>
              <a:tblPr/>
              <a:tblGrid>
                <a:gridCol w="9442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09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3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17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36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23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051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9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altLang="es-ES_tradn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Ayunas</a:t>
                      </a:r>
                    </a:p>
                  </a:txBody>
                  <a:tcPr marL="51429" marR="51429" marT="25724" marB="2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9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altLang="es-ES_tradn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Después desayuno</a:t>
                      </a:r>
                    </a:p>
                  </a:txBody>
                  <a:tcPr marL="51429" marR="51429" marT="25724" marB="2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9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altLang="es-ES_tradn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Antes Comida</a:t>
                      </a:r>
                    </a:p>
                  </a:txBody>
                  <a:tcPr marL="51429" marR="51429" marT="25724" marB="2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9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altLang="es-ES_tradn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Después Comida</a:t>
                      </a:r>
                    </a:p>
                  </a:txBody>
                  <a:tcPr marL="51429" marR="51429" marT="25724" marB="2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9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altLang="es-ES_tradnl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Antes Cena</a:t>
                      </a:r>
                    </a:p>
                  </a:txBody>
                  <a:tcPr marL="51429" marR="51429" marT="25724" marB="2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9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altLang="es-ES_tradn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Después Cena</a:t>
                      </a:r>
                    </a:p>
                  </a:txBody>
                  <a:tcPr marL="51429" marR="51429" marT="25724" marB="2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83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9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s-ES" altLang="es-ES_tradnl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1429" marR="51429" marT="25724" marB="2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9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altLang="es-ES_tradnl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186</a:t>
                      </a:r>
                    </a:p>
                  </a:txBody>
                  <a:tcPr marL="51429" marR="51429" marT="25724" marB="2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9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altLang="es-ES_tradn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157</a:t>
                      </a:r>
                    </a:p>
                  </a:txBody>
                  <a:tcPr marL="51429" marR="51429" marT="25724" marB="2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9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s-ES" altLang="es-ES_tradnl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1429" marR="51429" marT="25724" marB="2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9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altLang="es-ES_tradn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166</a:t>
                      </a:r>
                    </a:p>
                  </a:txBody>
                  <a:tcPr marL="51429" marR="51429" marT="25724" marB="2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9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s-ES" altLang="es-ES_tradnl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1429" marR="51429" marT="25724" marB="2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73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9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altLang="es-ES_tradnl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198</a:t>
                      </a:r>
                    </a:p>
                  </a:txBody>
                  <a:tcPr marL="51429" marR="51429" marT="25724" marB="2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9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s-ES" altLang="es-ES_tradnl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1429" marR="51429" marT="25724" marB="2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9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altLang="es-ES_tradnl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165</a:t>
                      </a:r>
                    </a:p>
                  </a:txBody>
                  <a:tcPr marL="51429" marR="51429" marT="25724" marB="2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9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altLang="es-ES_tradnl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195</a:t>
                      </a:r>
                    </a:p>
                  </a:txBody>
                  <a:tcPr marL="51429" marR="51429" marT="25724" marB="2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9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altLang="es-ES_tradnl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173</a:t>
                      </a:r>
                    </a:p>
                  </a:txBody>
                  <a:tcPr marL="51429" marR="51429" marT="25724" marB="2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9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altLang="es-ES_tradnl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185</a:t>
                      </a:r>
                    </a:p>
                  </a:txBody>
                  <a:tcPr marL="51429" marR="51429" marT="25724" marB="2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73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9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altLang="es-ES_tradnl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184</a:t>
                      </a:r>
                    </a:p>
                  </a:txBody>
                  <a:tcPr marL="51429" marR="51429" marT="25724" marB="2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9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altLang="es-ES_tradnl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172</a:t>
                      </a:r>
                    </a:p>
                  </a:txBody>
                  <a:tcPr marL="51429" marR="51429" marT="25724" marB="2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9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s-ES" altLang="es-ES_tradnl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1429" marR="51429" marT="25724" marB="2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9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altLang="es-ES_tradnl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180</a:t>
                      </a:r>
                    </a:p>
                  </a:txBody>
                  <a:tcPr marL="51429" marR="51429" marT="25724" marB="2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9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s-ES" altLang="es-ES_tradnl" sz="11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1429" marR="51429" marT="25724" marB="2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9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3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altLang="es-ES_tradn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158</a:t>
                      </a:r>
                    </a:p>
                  </a:txBody>
                  <a:tcPr marL="51429" marR="51429" marT="25724" marB="2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7 Elipse"/>
          <p:cNvSpPr/>
          <p:nvPr/>
        </p:nvSpPr>
        <p:spPr>
          <a:xfrm>
            <a:off x="1198096" y="3292043"/>
            <a:ext cx="551345" cy="899910"/>
          </a:xfrm>
          <a:prstGeom prst="ellipse">
            <a:avLst/>
          </a:prstGeom>
          <a:noFill/>
          <a:ln w="38100">
            <a:solidFill>
              <a:schemeClr val="accent4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350">
              <a:solidFill>
                <a:srgbClr val="FFFFFF"/>
              </a:solidFill>
            </a:endParaRPr>
          </a:p>
        </p:txBody>
      </p:sp>
      <p:sp>
        <p:nvSpPr>
          <p:cNvPr id="8" name="9 Elipse"/>
          <p:cNvSpPr/>
          <p:nvPr/>
        </p:nvSpPr>
        <p:spPr>
          <a:xfrm>
            <a:off x="2326893" y="3096066"/>
            <a:ext cx="689181" cy="1087680"/>
          </a:xfrm>
          <a:prstGeom prst="ellipse">
            <a:avLst/>
          </a:prstGeom>
          <a:noFill/>
          <a:ln w="38100">
            <a:solidFill>
              <a:srgbClr val="FF7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350">
              <a:solidFill>
                <a:srgbClr val="FFFFFF"/>
              </a:solidFill>
            </a:endParaRPr>
          </a:p>
        </p:txBody>
      </p:sp>
      <p:sp>
        <p:nvSpPr>
          <p:cNvPr id="9" name="10 Elipse"/>
          <p:cNvSpPr/>
          <p:nvPr/>
        </p:nvSpPr>
        <p:spPr>
          <a:xfrm>
            <a:off x="3686716" y="3052190"/>
            <a:ext cx="552695" cy="899910"/>
          </a:xfrm>
          <a:prstGeom prst="ellipse">
            <a:avLst/>
          </a:prstGeom>
          <a:noFill/>
          <a:ln w="38100">
            <a:solidFill>
              <a:schemeClr val="accent4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350">
              <a:solidFill>
                <a:srgbClr val="FFFFFF"/>
              </a:solidFill>
            </a:endParaRPr>
          </a:p>
        </p:txBody>
      </p:sp>
      <p:sp>
        <p:nvSpPr>
          <p:cNvPr id="10" name="11 Elipse"/>
          <p:cNvSpPr/>
          <p:nvPr/>
        </p:nvSpPr>
        <p:spPr>
          <a:xfrm>
            <a:off x="6084848" y="3123877"/>
            <a:ext cx="551345" cy="897127"/>
          </a:xfrm>
          <a:prstGeom prst="ellipse">
            <a:avLst/>
          </a:prstGeom>
          <a:noFill/>
          <a:ln w="38100">
            <a:solidFill>
              <a:schemeClr val="accent4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350">
              <a:solidFill>
                <a:srgbClr val="FFFFFF"/>
              </a:solidFill>
            </a:endParaRPr>
          </a:p>
        </p:txBody>
      </p:sp>
      <p:sp>
        <p:nvSpPr>
          <p:cNvPr id="11" name="12 Elipse"/>
          <p:cNvSpPr/>
          <p:nvPr/>
        </p:nvSpPr>
        <p:spPr>
          <a:xfrm>
            <a:off x="4816863" y="3123132"/>
            <a:ext cx="690533" cy="1089072"/>
          </a:xfrm>
          <a:prstGeom prst="ellipse">
            <a:avLst/>
          </a:prstGeom>
          <a:noFill/>
          <a:ln w="38100">
            <a:solidFill>
              <a:srgbClr val="FF7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350">
              <a:solidFill>
                <a:srgbClr val="FFFFFF"/>
              </a:solidFill>
            </a:endParaRPr>
          </a:p>
        </p:txBody>
      </p:sp>
      <p:sp>
        <p:nvSpPr>
          <p:cNvPr id="12" name="13 Elipse"/>
          <p:cNvSpPr/>
          <p:nvPr/>
        </p:nvSpPr>
        <p:spPr>
          <a:xfrm>
            <a:off x="7117062" y="3123877"/>
            <a:ext cx="689181" cy="1089072"/>
          </a:xfrm>
          <a:prstGeom prst="ellipse">
            <a:avLst/>
          </a:prstGeom>
          <a:noFill/>
          <a:ln w="38100">
            <a:solidFill>
              <a:srgbClr val="FF7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350">
              <a:solidFill>
                <a:srgbClr val="FFFFFF"/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E354C067-4BCC-4BBC-A134-FD0A58530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547" y="176326"/>
            <a:ext cx="1213220" cy="879584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2374EBDE-6896-0F2F-7DC7-C8846330F8CD}"/>
              </a:ext>
            </a:extLst>
          </p:cNvPr>
          <p:cNvSpPr txBox="1"/>
          <p:nvPr/>
        </p:nvSpPr>
        <p:spPr>
          <a:xfrm>
            <a:off x="495005" y="4273481"/>
            <a:ext cx="8386762" cy="266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>
              <a:lnSpc>
                <a:spcPct val="120000"/>
              </a:lnSpc>
              <a:buClr>
                <a:schemeClr val="accent5"/>
              </a:buClr>
            </a:pPr>
            <a:r>
              <a:rPr lang="es-ES" altLang="es-ES" sz="1000" dirty="0">
                <a:solidFill>
                  <a:schemeClr val="accent1"/>
                </a:solidFill>
              </a:rPr>
              <a:t>Caso clínico del Dr. Antonio Hormigo Pozo en su práctica clínica en el UGC San Andrés-Torcal - Málaga . Datos no publicados</a:t>
            </a:r>
          </a:p>
        </p:txBody>
      </p:sp>
    </p:spTree>
    <p:extLst>
      <p:ext uri="{BB962C8B-B14F-4D97-AF65-F5344CB8AC3E}">
        <p14:creationId xmlns:p14="http://schemas.microsoft.com/office/powerpoint/2010/main" val="140453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121">
            <a:extLst>
              <a:ext uri="{FF2B5EF4-FFF2-40B4-BE49-F238E27FC236}">
                <a16:creationId xmlns:a16="http://schemas.microsoft.com/office/drawing/2014/main" id="{7740B8B3-3F9B-41CD-84F8-879EC12564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304565"/>
              </p:ext>
            </p:extLst>
          </p:nvPr>
        </p:nvGraphicFramePr>
        <p:xfrm>
          <a:off x="388738" y="1241823"/>
          <a:ext cx="4118372" cy="2832298"/>
        </p:xfrm>
        <a:graphic>
          <a:graphicData uri="http://schemas.openxmlformats.org/drawingml/2006/table">
            <a:tbl>
              <a:tblPr/>
              <a:tblGrid>
                <a:gridCol w="732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77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84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Edad</a:t>
                      </a:r>
                      <a:endParaRPr kumimoji="0" lang="es-ES" altLang="es-E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0704" marR="60704" marT="30367" marB="30367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Duración de la DM, presencia de complicaciones o comorbilidades</a:t>
                      </a:r>
                      <a:endParaRPr kumimoji="0" lang="es-ES" altLang="es-E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0704" marR="60704" marT="30367" marB="30367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HbA1c objetivo</a:t>
                      </a:r>
                      <a:endParaRPr kumimoji="0" lang="es-ES" altLang="es-E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0704" marR="60704" marT="30367" marB="30367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091">
                <a:tc row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121414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≤65 años</a:t>
                      </a:r>
                      <a:endParaRPr kumimoji="0" lang="es-ES" altLang="es-E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5778" marR="65778" marT="32900" marB="329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121414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Sin complicaciones o comorbilidades graves</a:t>
                      </a:r>
                      <a:endParaRPr kumimoji="0" lang="es-ES" altLang="es-E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0704" marR="60704" marT="30367" marB="3036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121414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&lt;7,0%*</a:t>
                      </a:r>
                      <a:endParaRPr kumimoji="0" lang="es-ES" altLang="es-E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0704" marR="60704" marT="30367" marB="3036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10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121414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&gt; 15 años de evolución o con complicaciones o comorbilidades graves </a:t>
                      </a:r>
                      <a:endParaRPr kumimoji="0" lang="es-ES" altLang="es-E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0704" marR="60704" marT="30367" marB="3036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121414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&lt;8,0%</a:t>
                      </a:r>
                      <a:endParaRPr kumimoji="0" lang="es-ES" altLang="es-E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0704" marR="60704" marT="30367" marB="3036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104">
                <a:tc rowSpan="3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121414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66-75 años</a:t>
                      </a:r>
                      <a:endParaRPr kumimoji="0" lang="es-ES" altLang="es-E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5778" marR="65778" marT="32900" marB="329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121414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≤15 años de evolución sin complicaciones o comorbilidades graves</a:t>
                      </a:r>
                      <a:endParaRPr kumimoji="0" lang="es-ES" altLang="es-E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0704" marR="60704" marT="30367" marB="3036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121414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&lt;7,0%</a:t>
                      </a:r>
                      <a:endParaRPr kumimoji="0" lang="es-ES" altLang="es-E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0704" marR="60704" marT="30367" marB="3036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410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121414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&gt;15 años de evolución sin complicaciones o comorbilidades graves</a:t>
                      </a:r>
                      <a:endParaRPr kumimoji="0" lang="es-ES" altLang="es-E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0704" marR="60704" marT="30367" marB="3036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121414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&lt;8,0%</a:t>
                      </a:r>
                      <a:endParaRPr kumimoji="0" lang="es-ES" altLang="es-E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0704" marR="60704" marT="30367" marB="3036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409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121414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Con complicaciones o comorbilidades graves</a:t>
                      </a:r>
                      <a:endParaRPr kumimoji="0" lang="es-ES" altLang="es-E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0704" marR="60704" marT="30367" marB="3036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121414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&lt;8,5%**</a:t>
                      </a:r>
                      <a:endParaRPr kumimoji="0" lang="es-ES" altLang="es-E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0704" marR="60704" marT="30367" marB="3036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1944"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121414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&gt;75 años</a:t>
                      </a:r>
                      <a:endParaRPr kumimoji="0" lang="es-ES" altLang="es-E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5778" marR="65778" marT="32900" marB="329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21414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&lt;8,5%**</a:t>
                      </a:r>
                      <a:endParaRPr kumimoji="0" lang="es-ES" altLang="es-E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0704" marR="60704" marT="30367" marB="3036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CuadroTexto 5">
            <a:extLst>
              <a:ext uri="{FF2B5EF4-FFF2-40B4-BE49-F238E27FC236}">
                <a16:creationId xmlns:a16="http://schemas.microsoft.com/office/drawing/2014/main" id="{A6338C7A-6CA3-4B1F-AA03-796E5C273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5412" y="802609"/>
            <a:ext cx="2105025" cy="38087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s-ES" altLang="es-ES" sz="1800" dirty="0">
                <a:latin typeface="+mj-lt"/>
                <a:ea typeface="MS PGothic" charset="-128"/>
              </a:rPr>
              <a:t> </a:t>
            </a:r>
            <a:r>
              <a:rPr lang="es-ES" altLang="es-ES" sz="1800" b="1" dirty="0" err="1">
                <a:solidFill>
                  <a:srgbClr val="002060"/>
                </a:solidFill>
                <a:latin typeface="+mn-lt"/>
                <a:ea typeface="MS PGothic" charset="-128"/>
              </a:rPr>
              <a:t>RedGDPS</a:t>
            </a:r>
            <a:r>
              <a:rPr lang="es-ES" altLang="es-ES" sz="1800" b="1" dirty="0">
                <a:solidFill>
                  <a:srgbClr val="002060"/>
                </a:solidFill>
                <a:latin typeface="+mn-lt"/>
                <a:ea typeface="MS PGothic" charset="-128"/>
              </a:rPr>
              <a:t> 2018</a:t>
            </a:r>
            <a:r>
              <a:rPr lang="es-ES" altLang="es-ES" sz="1800" b="1" baseline="30000" dirty="0">
                <a:solidFill>
                  <a:srgbClr val="002060"/>
                </a:solidFill>
                <a:latin typeface="+mn-lt"/>
                <a:ea typeface="MS PGothic" charset="-128"/>
              </a:rPr>
              <a:t>1</a:t>
            </a:r>
            <a:endParaRPr lang="es-ES" altLang="es-ES" sz="1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CuadroTexto 8">
            <a:extLst>
              <a:ext uri="{FF2B5EF4-FFF2-40B4-BE49-F238E27FC236}">
                <a16:creationId xmlns:a16="http://schemas.microsoft.com/office/drawing/2014/main" id="{1E0B37D3-18B3-45A7-BCFE-805CFEBF4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9604" y="993045"/>
            <a:ext cx="2094309" cy="38087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ES" sz="1800" dirty="0">
                <a:latin typeface="+mn-lt"/>
                <a:ea typeface="MS PGothic" charset="-128"/>
              </a:rPr>
              <a:t> </a:t>
            </a:r>
            <a:r>
              <a:rPr lang="es-ES" altLang="es-ES" sz="1800" b="1" dirty="0">
                <a:solidFill>
                  <a:srgbClr val="002060"/>
                </a:solidFill>
                <a:latin typeface="+mn-lt"/>
                <a:ea typeface="MS PGothic" charset="-128"/>
              </a:rPr>
              <a:t>ADA 2022</a:t>
            </a:r>
            <a:r>
              <a:rPr lang="es-ES" altLang="es-ES" sz="1800" b="1" baseline="30000" dirty="0">
                <a:solidFill>
                  <a:srgbClr val="002060"/>
                </a:solidFill>
                <a:latin typeface="+mn-lt"/>
                <a:ea typeface="MS PGothic" charset="-128"/>
              </a:rPr>
              <a:t>2</a:t>
            </a:r>
            <a:endParaRPr lang="es-ES" altLang="es-ES" sz="1800" b="1" baseline="30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254" name="CuadroTexto 1">
            <a:extLst>
              <a:ext uri="{FF2B5EF4-FFF2-40B4-BE49-F238E27FC236}">
                <a16:creationId xmlns:a16="http://schemas.microsoft.com/office/drawing/2014/main" id="{471FAF7C-0CCD-4CDF-B4A6-6AD56B49F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1" y="4124495"/>
            <a:ext cx="359627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s-ES" sz="900"/>
              <a:t>1. </a:t>
            </a:r>
            <a:r>
              <a:rPr lang="es-ES" altLang="es-ES" sz="900"/>
              <a:t>Alemán JJ et al., Guía de diabetes tipo 2 para clínicos 2018. RedGPDs</a:t>
            </a:r>
            <a:endParaRPr lang="en-US" altLang="es-ES" sz="900"/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s-ES" sz="900"/>
              <a:t>2.American Diabetes Association. Standards of medical care in diabetes—2022. Diabetes Care. 2022;45(Suppl 1):S83-96.</a:t>
            </a:r>
            <a:endParaRPr lang="es-ES" altLang="es-ES" sz="900"/>
          </a:p>
        </p:txBody>
      </p:sp>
      <p:sp>
        <p:nvSpPr>
          <p:cNvPr id="9255" name="CuadroTexto 19">
            <a:extLst>
              <a:ext uri="{FF2B5EF4-FFF2-40B4-BE49-F238E27FC236}">
                <a16:creationId xmlns:a16="http://schemas.microsoft.com/office/drawing/2014/main" id="{5AF40098-4DF9-468D-A156-B409B987B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178" y="4074121"/>
            <a:ext cx="43624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S" sz="900" dirty="0"/>
              <a:t>* Puede plantearse un objetivo de HbA1c ≤6,5 % en los pacientes más jóvenes y de corta evolución de la DM en tratamiento no farmacológico o con monoterapia. ** No se debe renunciar al control de los síntomas de hiperglucemia, independientemente del objetivo de HbA1c.</a:t>
            </a:r>
          </a:p>
        </p:txBody>
      </p:sp>
      <p:sp>
        <p:nvSpPr>
          <p:cNvPr id="7" name="Rectángulo 1">
            <a:extLst>
              <a:ext uri="{FF2B5EF4-FFF2-40B4-BE49-F238E27FC236}">
                <a16:creationId xmlns:a16="http://schemas.microsoft.com/office/drawing/2014/main" id="{F4BB3106-07AD-4683-A30B-AA4BA3054987}"/>
              </a:ext>
            </a:extLst>
          </p:cNvPr>
          <p:cNvSpPr/>
          <p:nvPr/>
        </p:nvSpPr>
        <p:spPr>
          <a:xfrm>
            <a:off x="1025129" y="1632868"/>
            <a:ext cx="3411140" cy="332185"/>
          </a:xfrm>
          <a:prstGeom prst="rect">
            <a:avLst/>
          </a:prstGeom>
          <a:noFill/>
          <a:ln w="1111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>
              <a:latin typeface="+mj-lt"/>
            </a:endParaRPr>
          </a:p>
        </p:txBody>
      </p:sp>
      <p:pic>
        <p:nvPicPr>
          <p:cNvPr id="9257" name="Imagen 6">
            <a:extLst>
              <a:ext uri="{FF2B5EF4-FFF2-40B4-BE49-F238E27FC236}">
                <a16:creationId xmlns:a16="http://schemas.microsoft.com/office/drawing/2014/main" id="{2F7A0D40-2FDB-4E83-AD1A-2DCE1F601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1" y="1438077"/>
            <a:ext cx="3492103" cy="263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ángulo: esquinas diagonales redondeadas 9">
            <a:extLst>
              <a:ext uri="{FF2B5EF4-FFF2-40B4-BE49-F238E27FC236}">
                <a16:creationId xmlns:a16="http://schemas.microsoft.com/office/drawing/2014/main" id="{77EE957D-53CF-46EB-AA20-2A50C3B0D39A}"/>
              </a:ext>
            </a:extLst>
          </p:cNvPr>
          <p:cNvSpPr/>
          <p:nvPr/>
        </p:nvSpPr>
        <p:spPr>
          <a:xfrm rot="10800000" flipV="1">
            <a:off x="0" y="6802"/>
            <a:ext cx="9158288" cy="461783"/>
          </a:xfrm>
          <a:prstGeom prst="round2DiagRect">
            <a:avLst>
              <a:gd name="adj1" fmla="val 16667"/>
              <a:gd name="adj2" fmla="val 464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8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de control glucémico</a:t>
            </a:r>
            <a:endParaRPr lang="en-US" altLang="es-ES" sz="28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547" y="2146684"/>
            <a:ext cx="3340903" cy="241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Rectángulo"/>
          <p:cNvSpPr>
            <a:spLocks noChangeArrowheads="1"/>
          </p:cNvSpPr>
          <p:nvPr/>
        </p:nvSpPr>
        <p:spPr bwMode="auto">
          <a:xfrm>
            <a:off x="1212687" y="539898"/>
            <a:ext cx="6718622" cy="152150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lnSpc>
                <a:spcPct val="75000"/>
              </a:lnSpc>
            </a:pPr>
            <a:r>
              <a:rPr lang="es-ES" altLang="es-ES" sz="2475" b="1" dirty="0">
                <a:solidFill>
                  <a:schemeClr val="accent1"/>
                </a:solidFill>
                <a:latin typeface="+mj-lt"/>
                <a:ea typeface="Calibri" charset="0"/>
                <a:cs typeface="Calibri" charset="0"/>
              </a:rPr>
              <a:t>¿Qué criterios tenéis en cuenta para indicar tratamiento en nuestro paciente?</a:t>
            </a:r>
          </a:p>
          <a:p>
            <a:pPr algn="ctr">
              <a:lnSpc>
                <a:spcPct val="75000"/>
              </a:lnSpc>
            </a:pPr>
            <a:endParaRPr lang="es-ES" altLang="es-ES" sz="2475" b="1" dirty="0">
              <a:solidFill>
                <a:schemeClr val="accent1"/>
              </a:solidFill>
              <a:latin typeface="+mj-lt"/>
              <a:ea typeface="Calibri" charset="0"/>
              <a:cs typeface="Calibri" charset="0"/>
            </a:endParaRPr>
          </a:p>
          <a:p>
            <a:pPr algn="ctr">
              <a:lnSpc>
                <a:spcPct val="75000"/>
              </a:lnSpc>
            </a:pPr>
            <a:r>
              <a:rPr lang="es-ES" altLang="es-ES" sz="2475" b="1" dirty="0">
                <a:solidFill>
                  <a:schemeClr val="accent1"/>
                </a:solidFill>
                <a:latin typeface="+mj-lt"/>
                <a:ea typeface="Calibri" charset="0"/>
                <a:cs typeface="Calibri" charset="0"/>
              </a:rPr>
              <a:t>¿Qué alternativas terapéuticas nos planteamos?</a:t>
            </a:r>
          </a:p>
        </p:txBody>
      </p:sp>
    </p:spTree>
    <p:extLst>
      <p:ext uri="{BB962C8B-B14F-4D97-AF65-F5344CB8AC3E}">
        <p14:creationId xmlns:p14="http://schemas.microsoft.com/office/powerpoint/2010/main" val="19598499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Personalizado 3">
      <a:dk1>
        <a:srgbClr val="1F436D"/>
      </a:dk1>
      <a:lt1>
        <a:sysClr val="window" lastClr="FFFFFF"/>
      </a:lt1>
      <a:dk2>
        <a:srgbClr val="1F436D"/>
      </a:dk2>
      <a:lt2>
        <a:srgbClr val="E7E6E6"/>
      </a:lt2>
      <a:accent1>
        <a:srgbClr val="0F6779"/>
      </a:accent1>
      <a:accent2>
        <a:srgbClr val="1572A1"/>
      </a:accent2>
      <a:accent3>
        <a:srgbClr val="18F5B6"/>
      </a:accent3>
      <a:accent4>
        <a:srgbClr val="6FF9D2"/>
      </a:accent4>
      <a:accent5>
        <a:srgbClr val="61D9ED"/>
      </a:accent5>
      <a:accent6>
        <a:srgbClr val="C3F5F5"/>
      </a:accent6>
      <a:hlink>
        <a:srgbClr val="057E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Personalizado 3">
      <a:dk1>
        <a:srgbClr val="1F436D"/>
      </a:dk1>
      <a:lt1>
        <a:sysClr val="window" lastClr="FFFFFF"/>
      </a:lt1>
      <a:dk2>
        <a:srgbClr val="1F436D"/>
      </a:dk2>
      <a:lt2>
        <a:srgbClr val="E7E6E6"/>
      </a:lt2>
      <a:accent1>
        <a:srgbClr val="0F6779"/>
      </a:accent1>
      <a:accent2>
        <a:srgbClr val="1572A1"/>
      </a:accent2>
      <a:accent3>
        <a:srgbClr val="18F5B6"/>
      </a:accent3>
      <a:accent4>
        <a:srgbClr val="6FF9D2"/>
      </a:accent4>
      <a:accent5>
        <a:srgbClr val="61D9ED"/>
      </a:accent5>
      <a:accent6>
        <a:srgbClr val="C3F5F5"/>
      </a:accent6>
      <a:hlink>
        <a:srgbClr val="057E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Personalizado 3">
      <a:dk1>
        <a:srgbClr val="1F436D"/>
      </a:dk1>
      <a:lt1>
        <a:sysClr val="window" lastClr="FFFFFF"/>
      </a:lt1>
      <a:dk2>
        <a:srgbClr val="1F436D"/>
      </a:dk2>
      <a:lt2>
        <a:srgbClr val="E7E6E6"/>
      </a:lt2>
      <a:accent1>
        <a:srgbClr val="0F6779"/>
      </a:accent1>
      <a:accent2>
        <a:srgbClr val="1572A1"/>
      </a:accent2>
      <a:accent3>
        <a:srgbClr val="18F5B6"/>
      </a:accent3>
      <a:accent4>
        <a:srgbClr val="6FF9D2"/>
      </a:accent4>
      <a:accent5>
        <a:srgbClr val="61D9ED"/>
      </a:accent5>
      <a:accent6>
        <a:srgbClr val="C3F5F5"/>
      </a:accent6>
      <a:hlink>
        <a:srgbClr val="057E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88F9C1FADB7D440BEC544D58E659DA4" ma:contentTypeVersion="5" ma:contentTypeDescription="Crear nuevo documento." ma:contentTypeScope="" ma:versionID="a61eb5fcccaa8468140a970c443400b2">
  <xsd:schema xmlns:xsd="http://www.w3.org/2001/XMLSchema" xmlns:xs="http://www.w3.org/2001/XMLSchema" xmlns:p="http://schemas.microsoft.com/office/2006/metadata/properties" xmlns:ns2="b9b7549d-8142-45d7-8411-ae8a3d101092" xmlns:ns3="dcabf0c7-431c-45d6-934e-3f77aacaf0b8" targetNamespace="http://schemas.microsoft.com/office/2006/metadata/properties" ma:root="true" ma:fieldsID="160e81ae798eddd90097dcfd74f7b1bb" ns2:_="" ns3:_="">
    <xsd:import namespace="b9b7549d-8142-45d7-8411-ae8a3d101092"/>
    <xsd:import namespace="dcabf0c7-431c-45d6-934e-3f77aacaf0b8"/>
    <xsd:element name="properties">
      <xsd:complexType>
        <xsd:sequence>
          <xsd:element name="documentManagement">
            <xsd:complexType>
              <xsd:all>
                <xsd:element ref="ns2:gb44fbaf9a384232815f2ccef44a0280" minOccurs="0"/>
                <xsd:element ref="ns3:TaxCatchAll" minOccurs="0"/>
                <xsd:element ref="ns2:Abou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b7549d-8142-45d7-8411-ae8a3d101092" elementFormDefault="qualified">
    <xsd:import namespace="http://schemas.microsoft.com/office/2006/documentManagement/types"/>
    <xsd:import namespace="http://schemas.microsoft.com/office/infopath/2007/PartnerControls"/>
    <xsd:element name="gb44fbaf9a384232815f2ccef44a0280" ma:index="9" nillable="true" ma:taxonomy="true" ma:internalName="gb44fbaf9a384232815f2ccef44a0280" ma:taxonomyFieldName="Lang" ma:displayName="Lang" ma:readOnly="false" ma:default="21;#English|e0035439-d486-4fd0-ac69-6e24e9cce773" ma:fieldId="{0b44fbaf-9a38-4232-815f-2ccef44a0280}" ma:sspId="738a3967-bf1d-4d56-b642-7fe5ec50a2f1" ma:termSetId="9acec36a-6e65-4d1d-be19-10d0aea0db1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bout" ma:index="11" nillable="true" ma:displayName="About" ma:internalName="About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abf0c7-431c-45d6-934e-3f77aacaf0b8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78bb2461-7a2b-497b-b7b5-d45b469fd6f9}" ma:internalName="TaxCatchAll" ma:showField="CatchAllData" ma:web="dcabf0c7-431c-45d6-934e-3f77aacaf0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cabf0c7-431c-45d6-934e-3f77aacaf0b8">
      <Value>21</Value>
    </TaxCatchAll>
    <gb44fbaf9a384232815f2ccef44a0280 xmlns="b9b7549d-8142-45d7-8411-ae8a3d101092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English</TermName>
          <TermId xmlns="http://schemas.microsoft.com/office/infopath/2007/PartnerControls">e0035439-d486-4fd0-ac69-6e24e9cce773</TermId>
        </TermInfo>
      </Terms>
    </gb44fbaf9a384232815f2ccef44a0280>
    <About xmlns="b9b7549d-8142-45d7-8411-ae8a3d10109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2483498-7C04-4ED6-9108-840A2C3B3688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b9b7549d-8142-45d7-8411-ae8a3d101092"/>
    <ds:schemaRef ds:uri="dcabf0c7-431c-45d6-934e-3f77aacaf0b8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3789D2D-BA77-4C20-93BD-B4E40F13762A}">
  <ds:schemaRefs>
    <ds:schemaRef ds:uri="http://www.w3.org/XML/1998/namespace"/>
    <ds:schemaRef ds:uri="b9b7549d-8142-45d7-8411-ae8a3d101092"/>
    <ds:schemaRef ds:uri="http://purl.org/dc/dcmitype/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dcabf0c7-431c-45d6-934e-3f77aacaf0b8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5B6C0C3A-02E2-4FE6-BABB-B1E7491C041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4726</Words>
  <Application>Microsoft Office PowerPoint</Application>
  <PresentationFormat>Presentación en pantalla (16:9)</PresentationFormat>
  <Paragraphs>677</Paragraphs>
  <Slides>69</Slides>
  <Notes>17</Notes>
  <HiddenSlides>5</HiddenSlides>
  <MMClips>0</MMClips>
  <ScaleCrop>false</ScaleCrop>
  <HeadingPairs>
    <vt:vector size="4" baseType="variant">
      <vt:variant>
        <vt:lpstr>Tema</vt:lpstr>
      </vt:variant>
      <vt:variant>
        <vt:i4>5</vt:i4>
      </vt:variant>
      <vt:variant>
        <vt:lpstr>Títulos de diapositiva</vt:lpstr>
      </vt:variant>
      <vt:variant>
        <vt:i4>69</vt:i4>
      </vt:variant>
    </vt:vector>
  </HeadingPairs>
  <TitlesOfParts>
    <vt:vector size="74" baseType="lpstr">
      <vt:lpstr>2_Tema de Office</vt:lpstr>
      <vt:lpstr>Office Theme</vt:lpstr>
      <vt:lpstr>2_Office Theme</vt:lpstr>
      <vt:lpstr>3_Office Theme</vt:lpstr>
      <vt:lpstr>3_Tema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TÉCNICA DE ADMINISTRACIÓN DE LA INSULINA</vt:lpstr>
      <vt:lpstr>Presentación de PowerPoint</vt:lpstr>
      <vt:lpstr>Y EL CAMBIO DE LA AGUJA SÍ QUE IMPORTA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INDICE DE SENSIBILIDAD A LA INSULINA</vt:lpstr>
      <vt:lpstr>Presentación de PowerPoint</vt:lpstr>
      <vt:lpstr>CALCULO DE RACIONES</vt:lpstr>
      <vt:lpstr>CALCULO DE RACIONES</vt:lpstr>
      <vt:lpstr>Presentación de PowerPoint</vt:lpstr>
      <vt:lpstr>Presentación de PowerPoint</vt:lpstr>
      <vt:lpstr>CCALCULADORA DE RACIONES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Template_ 16x9</dc:title>
  <dc:creator>Laura Casas</dc:creator>
  <cp:lastModifiedBy>Rocio Garcia Tome</cp:lastModifiedBy>
  <cp:revision>330</cp:revision>
  <cp:lastPrinted>2017-10-24T08:31:32Z</cp:lastPrinted>
  <dcterms:created xsi:type="dcterms:W3CDTF">2017-05-16T09:30:38Z</dcterms:created>
  <dcterms:modified xsi:type="dcterms:W3CDTF">2024-11-26T17:25:37Z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0x010100688F9C1FADB7D440BEC544D58E659DA4</vt:lpwstr>
  </property>
  <property fmtid="{D5CDD505-2E9C-101B-9397-08002B2CF9AE}" pid="3" name="Lang">
    <vt:lpwstr>21;#English|e0035439-d486-4fd0-ac69-6e24e9cce773</vt:lpwstr>
  </property>
  <property fmtid="{D5CDD505-2E9C-101B-9397-08002B2CF9AE}" pid="4" name="MSIP_Label_533616b6-00a5-4cd1-b577-93208fa93eb1_Enabled">
    <vt:lpwstr>true</vt:lpwstr>
  </property>
  <property fmtid="{D5CDD505-2E9C-101B-9397-08002B2CF9AE}" pid="5" name="MSIP_Label_533616b6-00a5-4cd1-b577-93208fa93eb1_SetDate">
    <vt:lpwstr>2024-11-13T18:18:58Z</vt:lpwstr>
  </property>
  <property fmtid="{D5CDD505-2E9C-101B-9397-08002B2CF9AE}" pid="6" name="MSIP_Label_533616b6-00a5-4cd1-b577-93208fa93eb1_Method">
    <vt:lpwstr>Standard</vt:lpwstr>
  </property>
  <property fmtid="{D5CDD505-2E9C-101B-9397-08002B2CF9AE}" pid="7" name="MSIP_Label_533616b6-00a5-4cd1-b577-93208fa93eb1_Name">
    <vt:lpwstr>Internal Use</vt:lpwstr>
  </property>
  <property fmtid="{D5CDD505-2E9C-101B-9397-08002B2CF9AE}" pid="8" name="MSIP_Label_533616b6-00a5-4cd1-b577-93208fa93eb1_SiteId">
    <vt:lpwstr>342ace0e-1054-45ce-9b30-900fc0440b9d</vt:lpwstr>
  </property>
  <property fmtid="{D5CDD505-2E9C-101B-9397-08002B2CF9AE}" pid="9" name="MSIP_Label_533616b6-00a5-4cd1-b577-93208fa93eb1_ActionId">
    <vt:lpwstr>0346632f-f285-40ca-96a7-0d9fbb74f281</vt:lpwstr>
  </property>
  <property fmtid="{D5CDD505-2E9C-101B-9397-08002B2CF9AE}" pid="10" name="MSIP_Label_533616b6-00a5-4cd1-b577-93208fa93eb1_ContentBits">
    <vt:lpwstr>1</vt:lpwstr>
  </property>
  <property fmtid="{D5CDD505-2E9C-101B-9397-08002B2CF9AE}" pid="11" name="ClassificationContentMarkingHeaderLocations">
    <vt:lpwstr>1_Office Theme:3\Tema de Office:3\1_Tema de Office:8\2_Tema de Office:12\Office Theme:11</vt:lpwstr>
  </property>
  <property fmtid="{D5CDD505-2E9C-101B-9397-08002B2CF9AE}" pid="12" name="ClassificationContentMarkingHeaderText">
    <vt:lpwstr>INTERNAL USE</vt:lpwstr>
  </property>
</Properties>
</file>