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7FFFFFDD_BB93995D.xml" ContentType="application/vnd.ms-powerpoint.comment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omments/modernComment_7FFFFFF0_E0FAA978.xml" ContentType="application/vnd.ms-powerpoint.comments+xml"/>
  <Override PartName="/ppt/comments/modernComment_7FFFFFF2_5D4B47C.xml" ContentType="application/vnd.ms-powerpoint.comments+xml"/>
  <Override PartName="/ppt/comments/modernComment_7FFFFFA0_26252729.xml" ContentType="application/vnd.ms-powerpoint.comments+xml"/>
  <Override PartName="/ppt/comments/modernComment_7FFFFF8D_F79AB228.xml" ContentType="application/vnd.ms-powerpoint.comment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omments/modernComment_7FFFFF8E_2EBF0261.xml" ContentType="application/vnd.ms-powerpoint.comment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4.xml" ContentType="application/vnd.openxmlformats-officedocument.presentationml.notesSlide+xml"/>
  <Override PartName="/ppt/comments/modernComment_128_0.xml" ContentType="application/vnd.ms-powerpoint.comments+xml"/>
  <Override PartName="/ppt/comments/modernComment_7FFFFFEE_A9144F92.xml" ContentType="application/vnd.ms-powerpoint.comments+xml"/>
  <Override PartName="/ppt/notesSlides/notesSlide5.xml" ContentType="application/vnd.openxmlformats-officedocument.presentationml.notesSlide+xml"/>
  <Override PartName="/ppt/comments/modernComment_7FFFFFF5_1D3363B0.xml" ContentType="application/vnd.ms-powerpoint.comments+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omments/modernComment_7FFFFFEC_BC0D0409.xml" ContentType="application/vnd.ms-powerpoint.comments+xml"/>
  <Override PartName="/ppt/comments/modernComment_7FFFFFF1_6A88A0A6.xml" ContentType="application/vnd.ms-powerpoint.comments+xml"/>
  <Override PartName="/ppt/comments/modernComment_7FFFFFEF_1100DDD1.xml" ContentType="application/vnd.ms-powerpoint.comments+xml"/>
  <Override PartName="/ppt/notesSlides/notesSlide6.xml" ContentType="application/vnd.openxmlformats-officedocument.presentationml.notesSlide+xml"/>
  <Override PartName="/ppt/comments/modernComment_7FFFFFED_CC504A49.xml" ContentType="application/vnd.ms-powerpoint.comments+xml"/>
  <Override PartName="/ppt/notesSlides/notesSlide7.xml" ContentType="application/vnd.openxmlformats-officedocument.presentationml.notesSlide+xml"/>
  <Override PartName="/ppt/comments/modernComment_7FFFFFEA_2C596FCC.xml" ContentType="application/vnd.ms-powerpoint.comments+xml"/>
  <Override PartName="/ppt/notesSlides/notesSlide8.xml" ContentType="application/vnd.openxmlformats-officedocument.presentationml.notesSlide+xml"/>
  <Override PartName="/ppt/comments/modernComment_7FFFFFF3_BC2DACA4.xml" ContentType="application/vnd.ms-powerpoint.comments+xml"/>
  <Override PartName="/ppt/notesSlides/notesSlide9.xml" ContentType="application/vnd.openxmlformats-officedocument.presentationml.notesSlide+xml"/>
  <Override PartName="/ppt/comments/modernComment_7FFFFFE9_7F96BB02.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43"/>
  </p:notesMasterIdLst>
  <p:sldIdLst>
    <p:sldId id="2147483645" r:id="rId2"/>
    <p:sldId id="256" r:id="rId3"/>
    <p:sldId id="257" r:id="rId4"/>
    <p:sldId id="2147483613" r:id="rId5"/>
    <p:sldId id="271" r:id="rId6"/>
    <p:sldId id="2147483602" r:id="rId7"/>
    <p:sldId id="2147483632" r:id="rId8"/>
    <p:sldId id="258" r:id="rId9"/>
    <p:sldId id="2147483634" r:id="rId10"/>
    <p:sldId id="261" r:id="rId11"/>
    <p:sldId id="262" r:id="rId12"/>
    <p:sldId id="2147483552" r:id="rId13"/>
    <p:sldId id="2147483533" r:id="rId14"/>
    <p:sldId id="2147483534" r:id="rId15"/>
    <p:sldId id="2147483621" r:id="rId16"/>
    <p:sldId id="274" r:id="rId17"/>
    <p:sldId id="2147483604" r:id="rId18"/>
    <p:sldId id="276" r:id="rId19"/>
    <p:sldId id="277" r:id="rId20"/>
    <p:sldId id="2147483599" r:id="rId21"/>
    <p:sldId id="295" r:id="rId22"/>
    <p:sldId id="2147483618" r:id="rId23"/>
    <p:sldId id="296" r:id="rId24"/>
    <p:sldId id="2147483624" r:id="rId25"/>
    <p:sldId id="2147483630" r:id="rId26"/>
    <p:sldId id="2147483637" r:id="rId27"/>
    <p:sldId id="2147483627" r:id="rId28"/>
    <p:sldId id="2147483628" r:id="rId29"/>
    <p:sldId id="2147483633" r:id="rId30"/>
    <p:sldId id="2147483631" r:id="rId31"/>
    <p:sldId id="2147483629" r:id="rId32"/>
    <p:sldId id="2147483626" r:id="rId33"/>
    <p:sldId id="2147483635" r:id="rId34"/>
    <p:sldId id="2147483625" r:id="rId35"/>
    <p:sldId id="2147328387" r:id="rId36"/>
    <p:sldId id="2147328388" r:id="rId37"/>
    <p:sldId id="2147328394" r:id="rId38"/>
    <p:sldId id="2147483646" r:id="rId39"/>
    <p:sldId id="2147328397" r:id="rId40"/>
    <p:sldId id="2147483619" r:id="rId41"/>
    <p:sldId id="2147483444" r:id="rId42"/>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1863818-A4D3-99BD-6992-7D292A974E5E}" name="Mònica Segú Martín" initials="MM" userId="S::m.segu@evidenze.com::625d25dd-0cd1-4237-9848-e5a3665716cb" providerId="AD"/>
  <p188:author id="{0451B73A-F9BE-2712-9721-D7DFB61F196D}" name="Laia Bardolet Boncompte" initials="LB" userId="S::lbardolet1@almirall.com::6450bf29-a62f-4fa3-87d4-4c531b700a3d" providerId="AD"/>
  <p188:author id="{FCD61699-7AE3-B17C-F849-83E3350027F0}" name="Silvia Vidal Pou" initials="SP" userId="S::s.vidal@evidenze.com::09027238-95b3-4a30-ba3c-baf7195a231e" providerId="AD"/>
  <p188:author id="{2464939D-8EBF-4B28-F8AC-BC9EED7B389F}" name="Miriam García Moreno-Ortiz" initials="" userId="S::miriam.garcia@evidenze.com::1404b1ad-6314-4b99-8365-cc07092277a2" providerId="AD"/>
  <p188:author id="{966CA7BA-E9FE-B0FE-8822-C2E5B81B540B}" name="Silvia Vidal Pou" initials="SP" userId="S::s.vidal_evidenze.com#ext#@almirall365.onmicrosoft.com::58a7c5dd-b8f6-4c72-ab1e-5050f739cf5c" providerId="AD"/>
  <p188:author id="{99628FCB-6B9B-8D0F-E8E2-39966AAD3E2F}" name="Cristina Medina Menéndez" initials="CM" userId="S::c.medina@evidenze.com::5e2b328b-8383-4e5a-aefc-e2761a5ba809" providerId="AD"/>
  <p188:author id="{612360EF-F408-2183-AD40-CCA0E7F92167}" name="Elena Del Pozo Gutierrez" initials="ED" userId="S::edel@almirall.com::ee81c2f5-851e-4c4f-94f2-c946b7aa01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6464"/>
    <a:srgbClr val="003867"/>
    <a:srgbClr val="CAF5A8"/>
    <a:srgbClr val="7A45B8"/>
    <a:srgbClr val="D9D9D9"/>
    <a:srgbClr val="002854"/>
    <a:srgbClr val="00F0BF"/>
    <a:srgbClr val="22346A"/>
    <a:srgbClr val="2234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D06D14-CBB2-4724-97B3-2668C6F250E0}" v="1" dt="2025-07-24T15:53:41.6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83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Hoja1!$B$1</c:f>
              <c:strCache>
                <c:ptCount val="1"/>
                <c:pt idx="0">
                  <c:v>Ventas</c:v>
                </c:pt>
              </c:strCache>
            </c:strRef>
          </c:tx>
          <c:spPr>
            <a:ln>
              <a:noFill/>
            </a:ln>
          </c:spPr>
          <c:dPt>
            <c:idx val="0"/>
            <c:bubble3D val="0"/>
            <c:spPr>
              <a:solidFill>
                <a:schemeClr val="accent3"/>
              </a:solidFill>
              <a:ln w="19050">
                <a:noFill/>
              </a:ln>
              <a:effectLst/>
            </c:spPr>
            <c:extLst>
              <c:ext xmlns:c16="http://schemas.microsoft.com/office/drawing/2014/chart" uri="{C3380CC4-5D6E-409C-BE32-E72D297353CC}">
                <c16:uniqueId val="{00000001-B557-4E36-B5BE-983908E4159C}"/>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B557-4E36-B5BE-983908E4159C}"/>
              </c:ext>
            </c:extLst>
          </c:dPt>
          <c:cat>
            <c:strRef>
              <c:f>Hoja1!$A$2:$A$3</c:f>
              <c:strCache>
                <c:ptCount val="2"/>
                <c:pt idx="0">
                  <c:v>1er trim.</c:v>
                </c:pt>
                <c:pt idx="1">
                  <c:v>2º trim.</c:v>
                </c:pt>
              </c:strCache>
            </c:strRef>
          </c:cat>
          <c:val>
            <c:numRef>
              <c:f>Hoja1!$B$2:$B$3</c:f>
              <c:numCache>
                <c:formatCode>General</c:formatCode>
                <c:ptCount val="2"/>
                <c:pt idx="0">
                  <c:v>20</c:v>
                </c:pt>
                <c:pt idx="1">
                  <c:v>80</c:v>
                </c:pt>
              </c:numCache>
            </c:numRef>
          </c:val>
          <c:extLst>
            <c:ext xmlns:c16="http://schemas.microsoft.com/office/drawing/2014/chart" uri="{C3380CC4-5D6E-409C-BE32-E72D297353CC}">
              <c16:uniqueId val="{00000004-B557-4E36-B5BE-983908E4159C}"/>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B132-E04B-B7E9-1C02326F8A6F}"/>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B132-E04B-B7E9-1C02326F8A6F}"/>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B132-E04B-B7E9-1C02326F8A6F}"/>
              </c:ext>
            </c:extLst>
          </c:dPt>
          <c:cat>
            <c:strRef>
              <c:f>Hoja1!$A$2:$A$4</c:f>
              <c:strCache>
                <c:ptCount val="2"/>
                <c:pt idx="0">
                  <c:v>1er trim.</c:v>
                </c:pt>
                <c:pt idx="1">
                  <c:v>2º trim.</c:v>
                </c:pt>
              </c:strCache>
            </c:strRef>
          </c:cat>
          <c:val>
            <c:numRef>
              <c:f>Hoja1!$B$2:$B$4</c:f>
              <c:numCache>
                <c:formatCode>General</c:formatCode>
                <c:ptCount val="3"/>
                <c:pt idx="0">
                  <c:v>39</c:v>
                </c:pt>
                <c:pt idx="1">
                  <c:v>61</c:v>
                </c:pt>
                <c:pt idx="2">
                  <c:v>0</c:v>
                </c:pt>
              </c:numCache>
            </c:numRef>
          </c:val>
          <c:extLst>
            <c:ext xmlns:c16="http://schemas.microsoft.com/office/drawing/2014/chart" uri="{C3380CC4-5D6E-409C-BE32-E72D297353CC}">
              <c16:uniqueId val="{00000006-B132-E04B-B7E9-1C02326F8A6F}"/>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B132-E04B-B7E9-1C02326F8A6F}"/>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B132-E04B-B7E9-1C02326F8A6F}"/>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B132-E04B-B7E9-1C02326F8A6F}"/>
              </c:ext>
            </c:extLst>
          </c:dPt>
          <c:cat>
            <c:strRef>
              <c:f>Hoja1!$A$2:$A$4</c:f>
              <c:strCache>
                <c:ptCount val="2"/>
                <c:pt idx="0">
                  <c:v>1er trim.</c:v>
                </c:pt>
                <c:pt idx="1">
                  <c:v>2º trim.</c:v>
                </c:pt>
              </c:strCache>
            </c:strRef>
          </c:cat>
          <c:val>
            <c:numRef>
              <c:f>Hoja1!$B$2:$B$4</c:f>
              <c:numCache>
                <c:formatCode>General</c:formatCode>
                <c:ptCount val="3"/>
                <c:pt idx="0">
                  <c:v>43.1</c:v>
                </c:pt>
                <c:pt idx="1">
                  <c:v>56.9</c:v>
                </c:pt>
                <c:pt idx="2">
                  <c:v>0</c:v>
                </c:pt>
              </c:numCache>
            </c:numRef>
          </c:val>
          <c:extLst>
            <c:ext xmlns:c16="http://schemas.microsoft.com/office/drawing/2014/chart" uri="{C3380CC4-5D6E-409C-BE32-E72D297353CC}">
              <c16:uniqueId val="{00000006-B132-E04B-B7E9-1C02326F8A6F}"/>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B132-E04B-B7E9-1C02326F8A6F}"/>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B132-E04B-B7E9-1C02326F8A6F}"/>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B132-E04B-B7E9-1C02326F8A6F}"/>
              </c:ext>
            </c:extLst>
          </c:dPt>
          <c:cat>
            <c:strRef>
              <c:f>Hoja1!$A$2:$A$4</c:f>
              <c:strCache>
                <c:ptCount val="2"/>
                <c:pt idx="0">
                  <c:v>1er trim.</c:v>
                </c:pt>
                <c:pt idx="1">
                  <c:v>2º trim.</c:v>
                </c:pt>
              </c:strCache>
            </c:strRef>
          </c:cat>
          <c:val>
            <c:numRef>
              <c:f>Hoja1!$B$2:$B$4</c:f>
              <c:numCache>
                <c:formatCode>General</c:formatCode>
                <c:ptCount val="3"/>
                <c:pt idx="0">
                  <c:v>75.599999999999994</c:v>
                </c:pt>
                <c:pt idx="1">
                  <c:v>24.4</c:v>
                </c:pt>
                <c:pt idx="2">
                  <c:v>0</c:v>
                </c:pt>
              </c:numCache>
            </c:numRef>
          </c:val>
          <c:extLst>
            <c:ext xmlns:c16="http://schemas.microsoft.com/office/drawing/2014/chart" uri="{C3380CC4-5D6E-409C-BE32-E72D297353CC}">
              <c16:uniqueId val="{00000006-B132-E04B-B7E9-1C02326F8A6F}"/>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E4FAD4"/>
              </a:solidFill>
              <a:ln w="19050">
                <a:noFill/>
              </a:ln>
              <a:effectLst/>
            </c:spPr>
            <c:extLst>
              <c:ext xmlns:c16="http://schemas.microsoft.com/office/drawing/2014/chart" uri="{C3380CC4-5D6E-409C-BE32-E72D297353CC}">
                <c16:uniqueId val="{00000001-B132-E04B-B7E9-1C02326F8A6F}"/>
              </c:ext>
            </c:extLst>
          </c:dPt>
          <c:dPt>
            <c:idx val="1"/>
            <c:bubble3D val="0"/>
            <c:spPr>
              <a:solidFill>
                <a:schemeClr val="accent3"/>
              </a:solidFill>
              <a:ln w="19050">
                <a:noFill/>
              </a:ln>
              <a:effectLst/>
            </c:spPr>
            <c:extLst>
              <c:ext xmlns:c16="http://schemas.microsoft.com/office/drawing/2014/chart" uri="{C3380CC4-5D6E-409C-BE32-E72D297353CC}">
                <c16:uniqueId val="{00000003-B132-E04B-B7E9-1C02326F8A6F}"/>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B132-E04B-B7E9-1C02326F8A6F}"/>
              </c:ext>
            </c:extLst>
          </c:dPt>
          <c:cat>
            <c:strRef>
              <c:f>Hoja1!$A$2:$A$4</c:f>
              <c:strCache>
                <c:ptCount val="2"/>
                <c:pt idx="0">
                  <c:v>1er trim.</c:v>
                </c:pt>
                <c:pt idx="1">
                  <c:v>2º trim.</c:v>
                </c:pt>
              </c:strCache>
            </c:strRef>
          </c:cat>
          <c:val>
            <c:numRef>
              <c:f>Hoja1!$B$2:$B$4</c:f>
              <c:numCache>
                <c:formatCode>General</c:formatCode>
                <c:ptCount val="3"/>
                <c:pt idx="0">
                  <c:v>1.8</c:v>
                </c:pt>
                <c:pt idx="1">
                  <c:v>4.7</c:v>
                </c:pt>
                <c:pt idx="2">
                  <c:v>93.5</c:v>
                </c:pt>
              </c:numCache>
            </c:numRef>
          </c:val>
          <c:extLst>
            <c:ext xmlns:c16="http://schemas.microsoft.com/office/drawing/2014/chart" uri="{C3380CC4-5D6E-409C-BE32-E72D297353CC}">
              <c16:uniqueId val="{00000006-B132-E04B-B7E9-1C02326F8A6F}"/>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E4FAD4"/>
              </a:solidFill>
              <a:ln w="19050">
                <a:noFill/>
              </a:ln>
              <a:effectLst/>
            </c:spPr>
            <c:extLst>
              <c:ext xmlns:c16="http://schemas.microsoft.com/office/drawing/2014/chart" uri="{C3380CC4-5D6E-409C-BE32-E72D297353CC}">
                <c16:uniqueId val="{00000001-B132-E04B-B7E9-1C02326F8A6F}"/>
              </c:ext>
            </c:extLst>
          </c:dPt>
          <c:dPt>
            <c:idx val="1"/>
            <c:bubble3D val="0"/>
            <c:spPr>
              <a:solidFill>
                <a:schemeClr val="accent3"/>
              </a:solidFill>
              <a:ln w="19050">
                <a:noFill/>
              </a:ln>
              <a:effectLst/>
            </c:spPr>
            <c:extLst>
              <c:ext xmlns:c16="http://schemas.microsoft.com/office/drawing/2014/chart" uri="{C3380CC4-5D6E-409C-BE32-E72D297353CC}">
                <c16:uniqueId val="{00000003-B132-E04B-B7E9-1C02326F8A6F}"/>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B132-E04B-B7E9-1C02326F8A6F}"/>
              </c:ext>
            </c:extLst>
          </c:dPt>
          <c:cat>
            <c:strRef>
              <c:f>Hoja1!$A$2:$A$4</c:f>
              <c:strCache>
                <c:ptCount val="2"/>
                <c:pt idx="0">
                  <c:v>1er trim.</c:v>
                </c:pt>
                <c:pt idx="1">
                  <c:v>2º trim.</c:v>
                </c:pt>
              </c:strCache>
            </c:strRef>
          </c:cat>
          <c:val>
            <c:numRef>
              <c:f>Hoja1!$B$2:$B$4</c:f>
              <c:numCache>
                <c:formatCode>General</c:formatCode>
                <c:ptCount val="3"/>
                <c:pt idx="0">
                  <c:v>0.7</c:v>
                </c:pt>
                <c:pt idx="1">
                  <c:v>1.1000000000000001</c:v>
                </c:pt>
                <c:pt idx="2">
                  <c:v>98.2</c:v>
                </c:pt>
              </c:numCache>
            </c:numRef>
          </c:val>
          <c:extLst>
            <c:ext xmlns:c16="http://schemas.microsoft.com/office/drawing/2014/chart" uri="{C3380CC4-5D6E-409C-BE32-E72D297353CC}">
              <c16:uniqueId val="{00000006-B132-E04B-B7E9-1C02326F8A6F}"/>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23A5-134A-B246-EE6E6BC126D9}"/>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23A5-134A-B246-EE6E6BC126D9}"/>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23A5-134A-B246-EE6E6BC126D9}"/>
              </c:ext>
            </c:extLst>
          </c:dPt>
          <c:cat>
            <c:strRef>
              <c:f>Hoja1!$A$2:$A$4</c:f>
              <c:strCache>
                <c:ptCount val="2"/>
                <c:pt idx="0">
                  <c:v>1er trim.</c:v>
                </c:pt>
                <c:pt idx="1">
                  <c:v>2º trim.</c:v>
                </c:pt>
              </c:strCache>
            </c:strRef>
          </c:cat>
          <c:val>
            <c:numRef>
              <c:f>Hoja1!$B$2:$B$4</c:f>
              <c:numCache>
                <c:formatCode>General</c:formatCode>
                <c:ptCount val="3"/>
                <c:pt idx="0">
                  <c:v>84.7</c:v>
                </c:pt>
                <c:pt idx="1">
                  <c:v>15.3</c:v>
                </c:pt>
                <c:pt idx="2">
                  <c:v>0</c:v>
                </c:pt>
              </c:numCache>
            </c:numRef>
          </c:val>
          <c:extLst>
            <c:ext xmlns:c16="http://schemas.microsoft.com/office/drawing/2014/chart" uri="{C3380CC4-5D6E-409C-BE32-E72D297353CC}">
              <c16:uniqueId val="{00000006-23A5-134A-B246-EE6E6BC126D9}"/>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23A5-134A-B246-EE6E6BC126D9}"/>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23A5-134A-B246-EE6E6BC126D9}"/>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23A5-134A-B246-EE6E6BC126D9}"/>
              </c:ext>
            </c:extLst>
          </c:dPt>
          <c:cat>
            <c:strRef>
              <c:f>Hoja1!$A$2:$A$4</c:f>
              <c:strCache>
                <c:ptCount val="2"/>
                <c:pt idx="0">
                  <c:v>1er trim.</c:v>
                </c:pt>
                <c:pt idx="1">
                  <c:v>2º trim.</c:v>
                </c:pt>
              </c:strCache>
            </c:strRef>
          </c:cat>
          <c:val>
            <c:numRef>
              <c:f>Hoja1!$B$2:$B$4</c:f>
              <c:numCache>
                <c:formatCode>General</c:formatCode>
                <c:ptCount val="3"/>
                <c:pt idx="0">
                  <c:v>81.7</c:v>
                </c:pt>
                <c:pt idx="1">
                  <c:v>18.3</c:v>
                </c:pt>
                <c:pt idx="2">
                  <c:v>0</c:v>
                </c:pt>
              </c:numCache>
            </c:numRef>
          </c:val>
          <c:extLst>
            <c:ext xmlns:c16="http://schemas.microsoft.com/office/drawing/2014/chart" uri="{C3380CC4-5D6E-409C-BE32-E72D297353CC}">
              <c16:uniqueId val="{00000006-23A5-134A-B246-EE6E6BC126D9}"/>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23A5-134A-B246-EE6E6BC126D9}"/>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23A5-134A-B246-EE6E6BC126D9}"/>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23A5-134A-B246-EE6E6BC126D9}"/>
              </c:ext>
            </c:extLst>
          </c:dPt>
          <c:cat>
            <c:strRef>
              <c:f>Hoja1!$A$2:$A$4</c:f>
              <c:strCache>
                <c:ptCount val="2"/>
                <c:pt idx="0">
                  <c:v>1er trim.</c:v>
                </c:pt>
                <c:pt idx="1">
                  <c:v>2º trim.</c:v>
                </c:pt>
              </c:strCache>
            </c:strRef>
          </c:cat>
          <c:val>
            <c:numRef>
              <c:f>Hoja1!$B$2:$B$4</c:f>
              <c:numCache>
                <c:formatCode>General</c:formatCode>
                <c:ptCount val="3"/>
                <c:pt idx="0">
                  <c:v>66.400000000000006</c:v>
                </c:pt>
                <c:pt idx="1">
                  <c:v>33.6</c:v>
                </c:pt>
                <c:pt idx="2">
                  <c:v>0</c:v>
                </c:pt>
              </c:numCache>
            </c:numRef>
          </c:val>
          <c:extLst>
            <c:ext xmlns:c16="http://schemas.microsoft.com/office/drawing/2014/chart" uri="{C3380CC4-5D6E-409C-BE32-E72D297353CC}">
              <c16:uniqueId val="{00000006-23A5-134A-B246-EE6E6BC126D9}"/>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23A5-134A-B246-EE6E6BC126D9}"/>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23A5-134A-B246-EE6E6BC126D9}"/>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23A5-134A-B246-EE6E6BC126D9}"/>
              </c:ext>
            </c:extLst>
          </c:dPt>
          <c:cat>
            <c:strRef>
              <c:f>Hoja1!$A$2:$A$4</c:f>
              <c:strCache>
                <c:ptCount val="2"/>
                <c:pt idx="0">
                  <c:v>1er trim.</c:v>
                </c:pt>
                <c:pt idx="1">
                  <c:v>2º trim.</c:v>
                </c:pt>
              </c:strCache>
            </c:strRef>
          </c:cat>
          <c:val>
            <c:numRef>
              <c:f>Hoja1!$B$2:$B$4</c:f>
              <c:numCache>
                <c:formatCode>General</c:formatCode>
                <c:ptCount val="3"/>
                <c:pt idx="0">
                  <c:v>76.900000000000006</c:v>
                </c:pt>
                <c:pt idx="1">
                  <c:v>23.1</c:v>
                </c:pt>
                <c:pt idx="2">
                  <c:v>0</c:v>
                </c:pt>
              </c:numCache>
            </c:numRef>
          </c:val>
          <c:extLst>
            <c:ext xmlns:c16="http://schemas.microsoft.com/office/drawing/2014/chart" uri="{C3380CC4-5D6E-409C-BE32-E72D297353CC}">
              <c16:uniqueId val="{00000006-23A5-134A-B246-EE6E6BC126D9}"/>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2E51-7F4D-846A-F4D5E37AF530}"/>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2E51-7F4D-846A-F4D5E37AF530}"/>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2E51-7F4D-846A-F4D5E37AF530}"/>
              </c:ext>
            </c:extLst>
          </c:dPt>
          <c:cat>
            <c:strRef>
              <c:f>Hoja1!$A$2:$A$4</c:f>
              <c:strCache>
                <c:ptCount val="2"/>
                <c:pt idx="0">
                  <c:v>1er trim.</c:v>
                </c:pt>
                <c:pt idx="1">
                  <c:v>2º trim.</c:v>
                </c:pt>
              </c:strCache>
            </c:strRef>
          </c:cat>
          <c:val>
            <c:numRef>
              <c:f>Hoja1!$B$2:$B$4</c:f>
              <c:numCache>
                <c:formatCode>General</c:formatCode>
                <c:ptCount val="3"/>
                <c:pt idx="0">
                  <c:v>94.1</c:v>
                </c:pt>
                <c:pt idx="1">
                  <c:v>5.9</c:v>
                </c:pt>
                <c:pt idx="2">
                  <c:v>0</c:v>
                </c:pt>
              </c:numCache>
            </c:numRef>
          </c:val>
          <c:extLst>
            <c:ext xmlns:c16="http://schemas.microsoft.com/office/drawing/2014/chart" uri="{C3380CC4-5D6E-409C-BE32-E72D297353CC}">
              <c16:uniqueId val="{00000006-2E51-7F4D-846A-F4D5E37AF530}"/>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Hoja1!$B$1</c:f>
              <c:strCache>
                <c:ptCount val="1"/>
                <c:pt idx="0">
                  <c:v>Ventas</c:v>
                </c:pt>
              </c:strCache>
            </c:strRef>
          </c:tx>
          <c:spPr>
            <a:ln>
              <a:noFill/>
            </a:ln>
          </c:spPr>
          <c:dPt>
            <c:idx val="0"/>
            <c:bubble3D val="0"/>
            <c:spPr>
              <a:solidFill>
                <a:schemeClr val="accent3"/>
              </a:solidFill>
              <a:ln w="19050">
                <a:noFill/>
              </a:ln>
              <a:effectLst/>
            </c:spPr>
            <c:extLst>
              <c:ext xmlns:c16="http://schemas.microsoft.com/office/drawing/2014/chart" uri="{C3380CC4-5D6E-409C-BE32-E72D297353CC}">
                <c16:uniqueId val="{00000001-9F73-464D-B8F2-9617AEF47024}"/>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9F73-464D-B8F2-9617AEF47024}"/>
              </c:ext>
            </c:extLst>
          </c:dPt>
          <c:cat>
            <c:strRef>
              <c:f>Hoja1!$A$2:$A$3</c:f>
              <c:strCache>
                <c:ptCount val="2"/>
                <c:pt idx="0">
                  <c:v>1er trim.</c:v>
                </c:pt>
                <c:pt idx="1">
                  <c:v>2º trim.</c:v>
                </c:pt>
              </c:strCache>
            </c:strRef>
          </c:cat>
          <c:val>
            <c:numRef>
              <c:f>Hoja1!$B$2:$B$3</c:f>
              <c:numCache>
                <c:formatCode>General</c:formatCode>
                <c:ptCount val="2"/>
                <c:pt idx="0">
                  <c:v>5</c:v>
                </c:pt>
                <c:pt idx="1">
                  <c:v>95</c:v>
                </c:pt>
              </c:numCache>
            </c:numRef>
          </c:val>
          <c:extLst>
            <c:ext xmlns:c16="http://schemas.microsoft.com/office/drawing/2014/chart" uri="{C3380CC4-5D6E-409C-BE32-E72D297353CC}">
              <c16:uniqueId val="{00000004-9F73-464D-B8F2-9617AEF47024}"/>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9955-B649-99C3-2115064086E4}"/>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9955-B649-99C3-2115064086E4}"/>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9955-B649-99C3-2115064086E4}"/>
              </c:ext>
            </c:extLst>
          </c:dPt>
          <c:cat>
            <c:strRef>
              <c:f>Hoja1!$A$2:$A$4</c:f>
              <c:strCache>
                <c:ptCount val="2"/>
                <c:pt idx="0">
                  <c:v>1er trim.</c:v>
                </c:pt>
                <c:pt idx="1">
                  <c:v>2º trim.</c:v>
                </c:pt>
              </c:strCache>
            </c:strRef>
          </c:cat>
          <c:val>
            <c:numRef>
              <c:f>Hoja1!$B$2:$B$4</c:f>
              <c:numCache>
                <c:formatCode>General</c:formatCode>
                <c:ptCount val="3"/>
                <c:pt idx="0">
                  <c:v>84</c:v>
                </c:pt>
                <c:pt idx="1">
                  <c:v>16</c:v>
                </c:pt>
                <c:pt idx="2">
                  <c:v>0</c:v>
                </c:pt>
              </c:numCache>
            </c:numRef>
          </c:val>
          <c:extLst>
            <c:ext xmlns:c16="http://schemas.microsoft.com/office/drawing/2014/chart" uri="{C3380CC4-5D6E-409C-BE32-E72D297353CC}">
              <c16:uniqueId val="{00000006-9955-B649-99C3-2115064086E4}"/>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F7B4-E64E-9651-F2C027F87F5B}"/>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F7B4-E64E-9651-F2C027F87F5B}"/>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F7B4-E64E-9651-F2C027F87F5B}"/>
              </c:ext>
            </c:extLst>
          </c:dPt>
          <c:cat>
            <c:strRef>
              <c:f>Hoja1!$A$2:$A$4</c:f>
              <c:strCache>
                <c:ptCount val="1"/>
                <c:pt idx="0">
                  <c:v>1er trim.</c:v>
                </c:pt>
              </c:strCache>
            </c:strRef>
          </c:cat>
          <c:val>
            <c:numRef>
              <c:f>Hoja1!$B$2:$B$4</c:f>
              <c:numCache>
                <c:formatCode>General</c:formatCode>
                <c:ptCount val="3"/>
                <c:pt idx="0">
                  <c:v>3.3</c:v>
                </c:pt>
                <c:pt idx="1">
                  <c:v>96.7</c:v>
                </c:pt>
                <c:pt idx="2">
                  <c:v>0</c:v>
                </c:pt>
              </c:numCache>
            </c:numRef>
          </c:val>
          <c:extLst>
            <c:ext xmlns:c16="http://schemas.microsoft.com/office/drawing/2014/chart" uri="{C3380CC4-5D6E-409C-BE32-E72D297353CC}">
              <c16:uniqueId val="{00000006-F7B4-E64E-9651-F2C027F87F5B}"/>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F7B4-E64E-9651-F2C027F87F5B}"/>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F7B4-E64E-9651-F2C027F87F5B}"/>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F7B4-E64E-9651-F2C027F87F5B}"/>
              </c:ext>
            </c:extLst>
          </c:dPt>
          <c:cat>
            <c:strRef>
              <c:f>Hoja1!$A$2:$A$4</c:f>
              <c:strCache>
                <c:ptCount val="1"/>
                <c:pt idx="0">
                  <c:v>1er trim.</c:v>
                </c:pt>
              </c:strCache>
            </c:strRef>
          </c:cat>
          <c:val>
            <c:numRef>
              <c:f>Hoja1!$B$2:$B$4</c:f>
              <c:numCache>
                <c:formatCode>General</c:formatCode>
                <c:ptCount val="3"/>
                <c:pt idx="0">
                  <c:v>25.4</c:v>
                </c:pt>
                <c:pt idx="1">
                  <c:v>74.599999999999994</c:v>
                </c:pt>
                <c:pt idx="2">
                  <c:v>0</c:v>
                </c:pt>
              </c:numCache>
            </c:numRef>
          </c:val>
          <c:extLst>
            <c:ext xmlns:c16="http://schemas.microsoft.com/office/drawing/2014/chart" uri="{C3380CC4-5D6E-409C-BE32-E72D297353CC}">
              <c16:uniqueId val="{00000006-F7B4-E64E-9651-F2C027F87F5B}"/>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F7B4-E64E-9651-F2C027F87F5B}"/>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F7B4-E64E-9651-F2C027F87F5B}"/>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F7B4-E64E-9651-F2C027F87F5B}"/>
              </c:ext>
            </c:extLst>
          </c:dPt>
          <c:cat>
            <c:strRef>
              <c:f>Hoja1!$A$2:$A$4</c:f>
              <c:strCache>
                <c:ptCount val="1"/>
                <c:pt idx="0">
                  <c:v>1er trim.</c:v>
                </c:pt>
              </c:strCache>
            </c:strRef>
          </c:cat>
          <c:val>
            <c:numRef>
              <c:f>Hoja1!$B$2:$B$4</c:f>
              <c:numCache>
                <c:formatCode>General</c:formatCode>
                <c:ptCount val="3"/>
                <c:pt idx="0">
                  <c:v>1.3</c:v>
                </c:pt>
                <c:pt idx="1">
                  <c:v>98.7</c:v>
                </c:pt>
                <c:pt idx="2">
                  <c:v>0</c:v>
                </c:pt>
              </c:numCache>
            </c:numRef>
          </c:val>
          <c:extLst>
            <c:ext xmlns:c16="http://schemas.microsoft.com/office/drawing/2014/chart" uri="{C3380CC4-5D6E-409C-BE32-E72D297353CC}">
              <c16:uniqueId val="{00000006-F7B4-E64E-9651-F2C027F87F5B}"/>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F7B4-E64E-9651-F2C027F87F5B}"/>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F7B4-E64E-9651-F2C027F87F5B}"/>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F7B4-E64E-9651-F2C027F87F5B}"/>
              </c:ext>
            </c:extLst>
          </c:dPt>
          <c:cat>
            <c:strRef>
              <c:f>Hoja1!$A$2:$A$4</c:f>
              <c:strCache>
                <c:ptCount val="1"/>
                <c:pt idx="0">
                  <c:v>1er trim.</c:v>
                </c:pt>
              </c:strCache>
            </c:strRef>
          </c:cat>
          <c:val>
            <c:numRef>
              <c:f>Hoja1!$B$2:$B$4</c:f>
              <c:numCache>
                <c:formatCode>General</c:formatCode>
                <c:ptCount val="3"/>
                <c:pt idx="0">
                  <c:v>7.1</c:v>
                </c:pt>
                <c:pt idx="1">
                  <c:v>92.9</c:v>
                </c:pt>
                <c:pt idx="2">
                  <c:v>0</c:v>
                </c:pt>
              </c:numCache>
            </c:numRef>
          </c:val>
          <c:extLst>
            <c:ext xmlns:c16="http://schemas.microsoft.com/office/drawing/2014/chart" uri="{C3380CC4-5D6E-409C-BE32-E72D297353CC}">
              <c16:uniqueId val="{00000006-F7B4-E64E-9651-F2C027F87F5B}"/>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F7B4-E64E-9651-F2C027F87F5B}"/>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F7B4-E64E-9651-F2C027F87F5B}"/>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F7B4-E64E-9651-F2C027F87F5B}"/>
              </c:ext>
            </c:extLst>
          </c:dPt>
          <c:cat>
            <c:strRef>
              <c:f>Hoja1!$A$2:$A$4</c:f>
              <c:strCache>
                <c:ptCount val="1"/>
                <c:pt idx="0">
                  <c:v>1er trim.</c:v>
                </c:pt>
              </c:strCache>
            </c:strRef>
          </c:cat>
          <c:val>
            <c:numRef>
              <c:f>Hoja1!$B$2:$B$4</c:f>
              <c:numCache>
                <c:formatCode>General</c:formatCode>
                <c:ptCount val="3"/>
                <c:pt idx="0">
                  <c:v>0.4</c:v>
                </c:pt>
                <c:pt idx="1">
                  <c:v>99.6</c:v>
                </c:pt>
                <c:pt idx="2">
                  <c:v>0</c:v>
                </c:pt>
              </c:numCache>
            </c:numRef>
          </c:val>
          <c:extLst>
            <c:ext xmlns:c16="http://schemas.microsoft.com/office/drawing/2014/chart" uri="{C3380CC4-5D6E-409C-BE32-E72D297353CC}">
              <c16:uniqueId val="{00000006-F7B4-E64E-9651-F2C027F87F5B}"/>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F7B4-E64E-9651-F2C027F87F5B}"/>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F7B4-E64E-9651-F2C027F87F5B}"/>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F7B4-E64E-9651-F2C027F87F5B}"/>
              </c:ext>
            </c:extLst>
          </c:dPt>
          <c:cat>
            <c:strRef>
              <c:f>Hoja1!$A$2:$A$4</c:f>
              <c:strCache>
                <c:ptCount val="1"/>
                <c:pt idx="0">
                  <c:v>1er trim.</c:v>
                </c:pt>
              </c:strCache>
            </c:strRef>
          </c:cat>
          <c:val>
            <c:numRef>
              <c:f>Hoja1!$B$2:$B$4</c:f>
              <c:numCache>
                <c:formatCode>General</c:formatCode>
                <c:ptCount val="3"/>
                <c:pt idx="0">
                  <c:v>5.0999999999999996</c:v>
                </c:pt>
                <c:pt idx="1">
                  <c:v>94.9</c:v>
                </c:pt>
                <c:pt idx="2">
                  <c:v>0</c:v>
                </c:pt>
              </c:numCache>
            </c:numRef>
          </c:val>
          <c:extLst>
            <c:ext xmlns:c16="http://schemas.microsoft.com/office/drawing/2014/chart" uri="{C3380CC4-5D6E-409C-BE32-E72D297353CC}">
              <c16:uniqueId val="{00000006-F7B4-E64E-9651-F2C027F87F5B}"/>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6DF3-3A4A-972E-CB3559134AD1}"/>
              </c:ext>
            </c:extLst>
          </c:dPt>
          <c:dPt>
            <c:idx val="1"/>
            <c:bubble3D val="0"/>
            <c:spPr>
              <a:solidFill>
                <a:srgbClr val="E4FAD4"/>
              </a:solidFill>
              <a:ln w="19050">
                <a:noFill/>
              </a:ln>
              <a:effectLst/>
            </c:spPr>
            <c:extLst>
              <c:ext xmlns:c16="http://schemas.microsoft.com/office/drawing/2014/chart" uri="{C3380CC4-5D6E-409C-BE32-E72D297353CC}">
                <c16:uniqueId val="{00000003-6DF3-3A4A-972E-CB3559134AD1}"/>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4-19F2-024F-A9D9-EAA249644663}"/>
              </c:ext>
            </c:extLst>
          </c:dPt>
          <c:cat>
            <c:strRef>
              <c:f>Hoja1!$A$2:$A$4</c:f>
              <c:strCache>
                <c:ptCount val="2"/>
                <c:pt idx="0">
                  <c:v>1er trim.</c:v>
                </c:pt>
                <c:pt idx="1">
                  <c:v>2º trim.</c:v>
                </c:pt>
              </c:strCache>
            </c:strRef>
          </c:cat>
          <c:val>
            <c:numRef>
              <c:f>Hoja1!$B$2:$B$4</c:f>
              <c:numCache>
                <c:formatCode>General</c:formatCode>
                <c:ptCount val="3"/>
                <c:pt idx="0">
                  <c:v>58</c:v>
                </c:pt>
                <c:pt idx="1">
                  <c:v>13</c:v>
                </c:pt>
                <c:pt idx="2">
                  <c:v>29</c:v>
                </c:pt>
              </c:numCache>
            </c:numRef>
          </c:val>
          <c:extLst>
            <c:ext xmlns:c16="http://schemas.microsoft.com/office/drawing/2014/chart" uri="{C3380CC4-5D6E-409C-BE32-E72D297353CC}">
              <c16:uniqueId val="{00000004-6DF3-3A4A-972E-CB3559134AD1}"/>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6DF3-3A4A-972E-CB3559134AD1}"/>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6DF3-3A4A-972E-CB3559134AD1}"/>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4-19F2-024F-A9D9-EAA249644663}"/>
              </c:ext>
            </c:extLst>
          </c:dPt>
          <c:cat>
            <c:strRef>
              <c:f>Hoja1!$A$2:$A$4</c:f>
              <c:strCache>
                <c:ptCount val="2"/>
                <c:pt idx="0">
                  <c:v>1er trim.</c:v>
                </c:pt>
                <c:pt idx="1">
                  <c:v>2º trim.</c:v>
                </c:pt>
              </c:strCache>
            </c:strRef>
          </c:cat>
          <c:val>
            <c:numRef>
              <c:f>Hoja1!$B$2:$B$4</c:f>
              <c:numCache>
                <c:formatCode>General</c:formatCode>
                <c:ptCount val="3"/>
                <c:pt idx="0">
                  <c:v>75</c:v>
                </c:pt>
                <c:pt idx="1">
                  <c:v>25</c:v>
                </c:pt>
                <c:pt idx="2">
                  <c:v>0</c:v>
                </c:pt>
              </c:numCache>
            </c:numRef>
          </c:val>
          <c:extLst>
            <c:ext xmlns:c16="http://schemas.microsoft.com/office/drawing/2014/chart" uri="{C3380CC4-5D6E-409C-BE32-E72D297353CC}">
              <c16:uniqueId val="{00000004-6DF3-3A4A-972E-CB3559134AD1}"/>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6DF3-3A4A-972E-CB3559134AD1}"/>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6DF3-3A4A-972E-CB3559134AD1}"/>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4-19F2-024F-A9D9-EAA249644663}"/>
              </c:ext>
            </c:extLst>
          </c:dPt>
          <c:cat>
            <c:strRef>
              <c:f>Hoja1!$A$2:$A$4</c:f>
              <c:strCache>
                <c:ptCount val="2"/>
                <c:pt idx="0">
                  <c:v>1er trim.</c:v>
                </c:pt>
                <c:pt idx="1">
                  <c:v>2º trim.</c:v>
                </c:pt>
              </c:strCache>
            </c:strRef>
          </c:cat>
          <c:val>
            <c:numRef>
              <c:f>Hoja1!$B$2:$B$4</c:f>
              <c:numCache>
                <c:formatCode>General</c:formatCode>
                <c:ptCount val="3"/>
                <c:pt idx="0">
                  <c:v>55.9</c:v>
                </c:pt>
                <c:pt idx="1">
                  <c:v>44.1</c:v>
                </c:pt>
                <c:pt idx="2">
                  <c:v>0</c:v>
                </c:pt>
              </c:numCache>
            </c:numRef>
          </c:val>
          <c:extLst>
            <c:ext xmlns:c16="http://schemas.microsoft.com/office/drawing/2014/chart" uri="{C3380CC4-5D6E-409C-BE32-E72D297353CC}">
              <c16:uniqueId val="{00000004-6DF3-3A4A-972E-CB3559134AD1}"/>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E4FAD4"/>
              </a:solidFill>
              <a:ln w="19050">
                <a:noFill/>
              </a:ln>
              <a:effectLst/>
            </c:spPr>
            <c:extLst>
              <c:ext xmlns:c16="http://schemas.microsoft.com/office/drawing/2014/chart" uri="{C3380CC4-5D6E-409C-BE32-E72D297353CC}">
                <c16:uniqueId val="{00000001-B132-E04B-B7E9-1C02326F8A6F}"/>
              </c:ext>
            </c:extLst>
          </c:dPt>
          <c:dPt>
            <c:idx val="1"/>
            <c:bubble3D val="0"/>
            <c:spPr>
              <a:solidFill>
                <a:schemeClr val="accent3"/>
              </a:solidFill>
              <a:ln w="19050">
                <a:noFill/>
              </a:ln>
              <a:effectLst/>
            </c:spPr>
            <c:extLst>
              <c:ext xmlns:c16="http://schemas.microsoft.com/office/drawing/2014/chart" uri="{C3380CC4-5D6E-409C-BE32-E72D297353CC}">
                <c16:uniqueId val="{00000003-B132-E04B-B7E9-1C02326F8A6F}"/>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B132-E04B-B7E9-1C02326F8A6F}"/>
              </c:ext>
            </c:extLst>
          </c:dPt>
          <c:cat>
            <c:strRef>
              <c:f>Hoja1!$A$2:$A$4</c:f>
              <c:strCache>
                <c:ptCount val="2"/>
                <c:pt idx="0">
                  <c:v>1er trim.</c:v>
                </c:pt>
                <c:pt idx="1">
                  <c:v>2º trim.</c:v>
                </c:pt>
              </c:strCache>
            </c:strRef>
          </c:cat>
          <c:val>
            <c:numRef>
              <c:f>Hoja1!$B$2:$B$4</c:f>
              <c:numCache>
                <c:formatCode>General</c:formatCode>
                <c:ptCount val="3"/>
                <c:pt idx="0">
                  <c:v>0.9</c:v>
                </c:pt>
                <c:pt idx="1">
                  <c:v>0.5</c:v>
                </c:pt>
                <c:pt idx="2">
                  <c:v>98.6</c:v>
                </c:pt>
              </c:numCache>
            </c:numRef>
          </c:val>
          <c:extLst>
            <c:ext xmlns:c16="http://schemas.microsoft.com/office/drawing/2014/chart" uri="{C3380CC4-5D6E-409C-BE32-E72D297353CC}">
              <c16:uniqueId val="{00000006-B132-E04B-B7E9-1C02326F8A6F}"/>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B132-E04B-B7E9-1C02326F8A6F}"/>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B132-E04B-B7E9-1C02326F8A6F}"/>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B132-E04B-B7E9-1C02326F8A6F}"/>
              </c:ext>
            </c:extLst>
          </c:dPt>
          <c:cat>
            <c:strRef>
              <c:f>Hoja1!$A$2:$A$4</c:f>
              <c:strCache>
                <c:ptCount val="2"/>
                <c:pt idx="0">
                  <c:v>1er trim.</c:v>
                </c:pt>
                <c:pt idx="1">
                  <c:v>2º trim.</c:v>
                </c:pt>
              </c:strCache>
            </c:strRef>
          </c:cat>
          <c:val>
            <c:numRef>
              <c:f>Hoja1!$B$2:$B$4</c:f>
              <c:numCache>
                <c:formatCode>General</c:formatCode>
                <c:ptCount val="3"/>
                <c:pt idx="0">
                  <c:v>58.8</c:v>
                </c:pt>
                <c:pt idx="1">
                  <c:v>41.2</c:v>
                </c:pt>
                <c:pt idx="2">
                  <c:v>0</c:v>
                </c:pt>
              </c:numCache>
            </c:numRef>
          </c:val>
          <c:extLst>
            <c:ext xmlns:c16="http://schemas.microsoft.com/office/drawing/2014/chart" uri="{C3380CC4-5D6E-409C-BE32-E72D297353CC}">
              <c16:uniqueId val="{00000006-B132-E04B-B7E9-1C02326F8A6F}"/>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B132-E04B-B7E9-1C02326F8A6F}"/>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B132-E04B-B7E9-1C02326F8A6F}"/>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B132-E04B-B7E9-1C02326F8A6F}"/>
              </c:ext>
            </c:extLst>
          </c:dPt>
          <c:cat>
            <c:strRef>
              <c:f>Hoja1!$A$2:$A$4</c:f>
              <c:strCache>
                <c:ptCount val="2"/>
                <c:pt idx="0">
                  <c:v>1er trim.</c:v>
                </c:pt>
                <c:pt idx="1">
                  <c:v>2º trim.</c:v>
                </c:pt>
              </c:strCache>
            </c:strRef>
          </c:cat>
          <c:val>
            <c:numRef>
              <c:f>Hoja1!$B$2:$B$4</c:f>
              <c:numCache>
                <c:formatCode>General</c:formatCode>
                <c:ptCount val="3"/>
                <c:pt idx="0">
                  <c:v>45.9</c:v>
                </c:pt>
                <c:pt idx="1">
                  <c:v>54.1</c:v>
                </c:pt>
                <c:pt idx="2">
                  <c:v>0</c:v>
                </c:pt>
              </c:numCache>
            </c:numRef>
          </c:val>
          <c:extLst>
            <c:ext xmlns:c16="http://schemas.microsoft.com/office/drawing/2014/chart" uri="{C3380CC4-5D6E-409C-BE32-E72D297353CC}">
              <c16:uniqueId val="{00000006-B132-E04B-B7E9-1C02326F8A6F}"/>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B132-E04B-B7E9-1C02326F8A6F}"/>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B132-E04B-B7E9-1C02326F8A6F}"/>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B132-E04B-B7E9-1C02326F8A6F}"/>
              </c:ext>
            </c:extLst>
          </c:dPt>
          <c:cat>
            <c:strRef>
              <c:f>Hoja1!$A$2:$A$4</c:f>
              <c:strCache>
                <c:ptCount val="2"/>
                <c:pt idx="0">
                  <c:v>1er trim.</c:v>
                </c:pt>
                <c:pt idx="1">
                  <c:v>2º trim.</c:v>
                </c:pt>
              </c:strCache>
            </c:strRef>
          </c:cat>
          <c:val>
            <c:numRef>
              <c:f>Hoja1!$B$2:$B$4</c:f>
              <c:numCache>
                <c:formatCode>General</c:formatCode>
                <c:ptCount val="3"/>
                <c:pt idx="0">
                  <c:v>38.299999999999997</c:v>
                </c:pt>
                <c:pt idx="1">
                  <c:v>61.7</c:v>
                </c:pt>
                <c:pt idx="2">
                  <c:v>0</c:v>
                </c:pt>
              </c:numCache>
            </c:numRef>
          </c:val>
          <c:extLst>
            <c:ext xmlns:c16="http://schemas.microsoft.com/office/drawing/2014/chart" uri="{C3380CC4-5D6E-409C-BE32-E72D297353CC}">
              <c16:uniqueId val="{00000006-B132-E04B-B7E9-1C02326F8A6F}"/>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28_0.xml><?xml version="1.0" encoding="utf-8"?>
<p188:cmLst xmlns:a="http://schemas.openxmlformats.org/drawingml/2006/main" xmlns:r="http://schemas.openxmlformats.org/officeDocument/2006/relationships" xmlns:p188="http://schemas.microsoft.com/office/powerpoint/2018/8/main">
  <p188:cm id="{E9CD2DDC-508F-4EB9-8763-9C811F8EE853}" authorId="{0451B73A-F9BE-2712-9721-D7DFB61F196D}" status="resolved" created="2025-04-23T11:31:07.866" complete="100000">
    <ac:txMkLst xmlns:ac="http://schemas.microsoft.com/office/drawing/2013/main/command">
      <pc:docMk xmlns:pc="http://schemas.microsoft.com/office/powerpoint/2013/main/command"/>
      <pc:sldMk xmlns:pc="http://schemas.microsoft.com/office/powerpoint/2013/main/command" cId="0" sldId="296"/>
      <ac:spMk id="8" creationId="{00000000-0000-0000-0000-000000000000}"/>
      <ac:txMk cp="298">
        <ac:context len="303" hash="3563720715"/>
      </ac:txMk>
    </ac:txMkLst>
    <p188:pos x="3007310" y="1471805"/>
    <p188:txBody>
      <a:bodyPr/>
      <a:lstStyle/>
      <a:p>
        <a:r>
          <a:rPr lang="es-ES"/>
          <a:t>Esto no sale en referencia, revisar y quitar</a:t>
        </a:r>
      </a:p>
    </p188:txBody>
  </p188:cm>
</p188:cmLst>
</file>

<file path=ppt/comments/modernComment_7FFFFF8D_F79AB228.xml><?xml version="1.0" encoding="utf-8"?>
<p188:cmLst xmlns:a="http://schemas.openxmlformats.org/drawingml/2006/main" xmlns:r="http://schemas.openxmlformats.org/officeDocument/2006/relationships" xmlns:p188="http://schemas.microsoft.com/office/powerpoint/2018/8/main">
  <p188:cm id="{494A9EF0-9E3D-48CF-A434-9C0400B86721}" authorId="{0451B73A-F9BE-2712-9721-D7DFB61F196D}" status="resolved" created="2025-04-23T09:57:03.690" complete="100000">
    <ac:txMkLst xmlns:ac="http://schemas.microsoft.com/office/drawing/2013/main/command">
      <pc:docMk xmlns:pc="http://schemas.microsoft.com/office/powerpoint/2013/main/command"/>
      <pc:sldMk xmlns:pc="http://schemas.microsoft.com/office/powerpoint/2013/main/command" cId="4154110504" sldId="2147483533"/>
      <ac:spMk id="62" creationId="{E6F5B66F-CE47-8F8B-CDB0-D725A2850C93}"/>
      <ac:txMk cp="48" len="31">
        <ac:context len="94" hash="2829173781"/>
      </ac:txMk>
    </ac:txMkLst>
    <p188:pos x="1672273" y="406590"/>
    <p188:txBody>
      <a:bodyPr/>
      <a:lstStyle/>
      <a:p>
        <a:r>
          <a:rPr lang="es-ES"/>
          <a:t>En el prurito NRS desde basal en la semana 16</a:t>
        </a:r>
      </a:p>
    </p188:txBody>
  </p188:cm>
  <p188:cm id="{D04158EC-D581-40C1-826F-AE4CEF186769}" authorId="{0451B73A-F9BE-2712-9721-D7DFB61F196D}" status="resolved" created="2025-04-23T09:57:38.253" complete="100000">
    <ac:txMkLst xmlns:ac="http://schemas.microsoft.com/office/drawing/2013/main/command">
      <pc:docMk xmlns:pc="http://schemas.microsoft.com/office/powerpoint/2013/main/command"/>
      <pc:sldMk xmlns:pc="http://schemas.microsoft.com/office/powerpoint/2013/main/command" cId="4154110504" sldId="2147483533"/>
      <ac:spMk id="72" creationId="{D26D9355-2285-B5DC-FD49-D001EE1800D5}"/>
      <ac:txMk cp="99">
        <ac:context len="111" hash="1039414107"/>
      </ac:txMk>
    </ac:txMkLst>
    <p188:pos x="2545016" y="406590"/>
    <p188:txBody>
      <a:bodyPr/>
      <a:lstStyle/>
      <a:p>
        <a:r>
          <a:rPr lang="es-ES"/>
          <a:t>Desde basal en la semana 16</a:t>
        </a:r>
      </a:p>
    </p188:txBody>
  </p188:cm>
  <p188:cm id="{8842523B-BDA3-410D-BB66-D24385C9F836}" authorId="{0451B73A-F9BE-2712-9721-D7DFB61F196D}" status="resolved" created="2025-04-23T10:00:12.403" complete="100000">
    <ac:txMkLst xmlns:ac="http://schemas.microsoft.com/office/drawing/2013/main/command">
      <pc:docMk xmlns:pc="http://schemas.microsoft.com/office/powerpoint/2013/main/command"/>
      <pc:sldMk xmlns:pc="http://schemas.microsoft.com/office/powerpoint/2013/main/command" cId="4154110504" sldId="2147483533"/>
      <ac:spMk id="82" creationId="{13CF6CB9-F3E0-17D8-4447-8F254DC3CB9F}"/>
      <ac:txMk cp="38" len="1">
        <ac:context len="89" hash="337755014"/>
      </ac:txMk>
    </ac:txMkLst>
    <p188:pos x="758090" y="406590"/>
    <p188:txBody>
      <a:bodyPr/>
      <a:lstStyle/>
      <a:p>
        <a:r>
          <a:rPr lang="es-ES"/>
          <a:t>Igual o más (simbolo)</a:t>
        </a:r>
      </a:p>
    </p188:txBody>
  </p188:cm>
  <p188:cm id="{BF8E9056-6AB0-4C96-8BBC-91320494C62C}" authorId="{0451B73A-F9BE-2712-9721-D7DFB61F196D}" status="resolved" created="2025-04-23T10:00:49.659" complete="100000">
    <ac:txMkLst xmlns:ac="http://schemas.microsoft.com/office/drawing/2013/main/command">
      <pc:docMk xmlns:pc="http://schemas.microsoft.com/office/powerpoint/2013/main/command"/>
      <pc:sldMk xmlns:pc="http://schemas.microsoft.com/office/powerpoint/2013/main/command" cId="4154110504" sldId="2147483533"/>
      <ac:spMk id="82" creationId="{13CF6CB9-F3E0-17D8-4447-8F254DC3CB9F}"/>
      <ac:txMk cp="71">
        <ac:context len="89" hash="337755014"/>
      </ac:txMk>
    </ac:txMkLst>
    <p188:pos x="2110640" y="406590"/>
    <p188:txBody>
      <a:bodyPr/>
      <a:lstStyle/>
      <a:p>
        <a:r>
          <a:rPr lang="es-ES"/>
          <a:t>Desde basal en la semana 16 (no hace falta repetir índice de calidad de vida dermatologico)</a:t>
        </a:r>
      </a:p>
    </p188:txBody>
  </p188:cm>
</p188:cmLst>
</file>

<file path=ppt/comments/modernComment_7FFFFF8E_2EBF0261.xml><?xml version="1.0" encoding="utf-8"?>
<p188:cmLst xmlns:a="http://schemas.openxmlformats.org/drawingml/2006/main" xmlns:r="http://schemas.openxmlformats.org/officeDocument/2006/relationships" xmlns:p188="http://schemas.microsoft.com/office/powerpoint/2018/8/main">
  <p188:cm id="{EB9C66C6-D0DA-474D-B189-B16CD5D4F630}" authorId="{0451B73A-F9BE-2712-9721-D7DFB61F196D}" status="resolved" created="2025-04-23T11:13:31.422" complete="100000">
    <ac:txMkLst xmlns:ac="http://schemas.microsoft.com/office/drawing/2013/main/command">
      <pc:docMk xmlns:pc="http://schemas.microsoft.com/office/powerpoint/2013/main/command"/>
      <pc:sldMk xmlns:pc="http://schemas.microsoft.com/office/powerpoint/2013/main/command" cId="784269921" sldId="2147483534"/>
      <ac:spMk id="5" creationId="{DC1951D6-AD42-882B-F047-FF3089910E0B}"/>
      <ac:txMk cp="2">
        <ac:context len="658" hash="3133608681"/>
      </ac:txMk>
    </ac:txMkLst>
    <p188:pos x="0" y="0"/>
    <p188:txBody>
      <a:bodyPr/>
      <a:lstStyle/>
      <a:p>
        <a:r>
          <a:rPr lang="es-ES"/>
          <a:t>Faltaria el asterisco en la diapo (EASI 75)</a:t>
        </a:r>
      </a:p>
    </p188:txBody>
  </p188:cm>
  <p188:cm id="{8F3CA7B7-23C7-43AB-896D-40CF0FDFF536}" authorId="{0451B73A-F9BE-2712-9721-D7DFB61F196D}" status="resolved" created="2025-04-23T11:13:54.647" complete="100000">
    <ac:txMkLst xmlns:ac="http://schemas.microsoft.com/office/drawing/2013/main/command">
      <pc:docMk xmlns:pc="http://schemas.microsoft.com/office/powerpoint/2013/main/command"/>
      <pc:sldMk xmlns:pc="http://schemas.microsoft.com/office/powerpoint/2013/main/command" cId="784269921" sldId="2147483534"/>
      <ac:spMk id="46" creationId="{F7411614-8303-9572-B551-F5CE4CA1E292}"/>
      <ac:txMk cp="78">
        <ac:context len="93" hash="492903467"/>
      </ac:txMk>
    </ac:txMkLst>
    <p188:pos x="1971343" y="595810"/>
    <p188:txBody>
      <a:bodyPr/>
      <a:lstStyle/>
      <a:p>
        <a:r>
          <a:rPr lang="es-ES"/>
          <a:t>En la semana</a:t>
        </a:r>
      </a:p>
    </p188:txBody>
  </p188:cm>
  <p188:cm id="{9CE8BEA1-BFED-4291-9E35-C867AFB9BE3C}" authorId="{0451B73A-F9BE-2712-9721-D7DFB61F196D}" status="resolved" created="2025-04-23T11:14:44.080" complete="100000">
    <ac:txMkLst xmlns:ac="http://schemas.microsoft.com/office/drawing/2013/main/command">
      <pc:docMk xmlns:pc="http://schemas.microsoft.com/office/powerpoint/2013/main/command"/>
      <pc:sldMk xmlns:pc="http://schemas.microsoft.com/office/powerpoint/2013/main/command" cId="784269921" sldId="2147483534"/>
      <ac:spMk id="52" creationId="{86C0EA73-A98B-CB29-EE1C-CDEC9C73A103}"/>
      <ac:txMk cp="75">
        <ac:context len="95" hash="1037876902"/>
      </ac:txMk>
    </ac:txMkLst>
    <p188:pos x="2373544" y="595810"/>
    <p188:txBody>
      <a:bodyPr/>
      <a:lstStyle/>
      <a:p>
        <a:r>
          <a:rPr lang="es-ES"/>
          <a:t>Creo que esto lo podemos quitar para simplificar</a:t>
        </a:r>
      </a:p>
    </p188:txBody>
  </p188:cm>
  <p188:cm id="{34946249-1F34-48C0-84DA-9304CC6B837D}" authorId="{0451B73A-F9BE-2712-9721-D7DFB61F196D}" status="resolved" created="2025-04-23T11:15:43.559" complete="100000">
    <ac:txMkLst xmlns:ac="http://schemas.microsoft.com/office/drawing/2013/main/command">
      <pc:docMk xmlns:pc="http://schemas.microsoft.com/office/powerpoint/2013/main/command"/>
      <pc:sldMk xmlns:pc="http://schemas.microsoft.com/office/powerpoint/2013/main/command" cId="784269921" sldId="2147483534"/>
      <ac:spMk id="58" creationId="{0F299A79-26C1-BDC2-FD3B-488B6E2C3A5B}"/>
      <ac:txMk cp="117" len="2">
        <ac:context len="151" hash="3846572468"/>
      </ac:txMk>
    </ac:txMkLst>
    <p188:pos x="2313416" y="786310"/>
    <p188:txBody>
      <a:bodyPr/>
      <a:lstStyle/>
      <a:p>
        <a:r>
          <a:rPr lang="es-ES"/>
          <a:t>NRS? Ponerlo siempre igual</a:t>
        </a:r>
      </a:p>
    </p188:txBody>
  </p188:cm>
  <p188:cm id="{D7D0E1A2-1C92-48C7-ACA4-7713912D5705}" authorId="{0451B73A-F9BE-2712-9721-D7DFB61F196D}" status="resolved" created="2025-04-23T11:16:36.158" complete="100000">
    <ac:deMkLst xmlns:ac="http://schemas.microsoft.com/office/drawing/2013/main/command">
      <pc:docMk xmlns:pc="http://schemas.microsoft.com/office/powerpoint/2013/main/command"/>
      <pc:sldMk xmlns:pc="http://schemas.microsoft.com/office/powerpoint/2013/main/command" cId="784269921" sldId="2147483534"/>
      <ac:spMk id="58" creationId="{0F299A79-26C1-BDC2-FD3B-488B6E2C3A5B}"/>
    </ac:deMkLst>
    <p188:txBody>
      <a:bodyPr/>
      <a:lstStyle/>
      <a:p>
        <a:r>
          <a:rPr lang="es-ES"/>
          <a:t>Aquí habria que añadir que además de respondedores habian logrado la mejora de almenos 4 puntos en semana 16 y que es de los pacientes que en basal tenian 4 o más puntos en la escala --&gt; todo esto en notas para que no ocupe demasiado</a:t>
        </a:r>
      </a:p>
    </p188:txBody>
  </p188:cm>
</p188:cmLst>
</file>

<file path=ppt/comments/modernComment_7FFFFFA0_26252729.xml><?xml version="1.0" encoding="utf-8"?>
<p188:cmLst xmlns:a="http://schemas.openxmlformats.org/drawingml/2006/main" xmlns:r="http://schemas.openxmlformats.org/officeDocument/2006/relationships" xmlns:p188="http://schemas.microsoft.com/office/powerpoint/2018/8/main">
  <p188:cm id="{94DCACE8-6ED4-430A-A26C-B6F9B1AD8B87}" authorId="{0451B73A-F9BE-2712-9721-D7DFB61F196D}" status="resolved" created="2025-04-23T09:31:45.839" complete="100000">
    <ac:txMkLst xmlns:ac="http://schemas.microsoft.com/office/drawing/2013/main/command">
      <pc:docMk xmlns:pc="http://schemas.microsoft.com/office/powerpoint/2013/main/command"/>
      <pc:sldMk xmlns:pc="http://schemas.microsoft.com/office/powerpoint/2013/main/command" cId="639969065" sldId="2147483552"/>
      <ac:spMk id="16" creationId="{F46AC08B-3D83-CBE0-FEB7-1D3BD6E21879}"/>
      <ac:txMk cp="81" len="1">
        <ac:context len="105" hash="3093820843"/>
      </ac:txMk>
    </ac:txMkLst>
    <p188:pos x="333375" y="691419"/>
    <p188:txBody>
      <a:bodyPr/>
      <a:lstStyle/>
      <a:p>
        <a:r>
          <a:rPr lang="es-ES"/>
          <a:t>Typo</a:t>
        </a:r>
      </a:p>
    </p188:txBody>
  </p188:cm>
</p188:cmLst>
</file>

<file path=ppt/comments/modernComment_7FFFFFDD_BB93995D.xml><?xml version="1.0" encoding="utf-8"?>
<p188:cmLst xmlns:a="http://schemas.openxmlformats.org/drawingml/2006/main" xmlns:r="http://schemas.openxmlformats.org/officeDocument/2006/relationships" xmlns:p188="http://schemas.microsoft.com/office/powerpoint/2018/8/main">
  <p188:cm id="{38C56D7D-414A-4CD7-A706-385A26837481}" authorId="{0451B73A-F9BE-2712-9721-D7DFB61F196D}" status="resolved" created="2025-04-23T08:49:19.304" complete="100000">
    <ac:txMkLst xmlns:ac="http://schemas.microsoft.com/office/drawing/2013/main/command">
      <pc:docMk xmlns:pc="http://schemas.microsoft.com/office/powerpoint/2013/main/command"/>
      <pc:sldMk xmlns:pc="http://schemas.microsoft.com/office/powerpoint/2013/main/command" cId="3147012445" sldId="2147483613"/>
      <ac:spMk id="20" creationId="{B409FD16-8DE2-E022-AE72-AD75462EE2C0}"/>
      <ac:txMk cp="64">
        <ac:context len="227" hash="570043168"/>
      </ac:txMk>
    </ac:txMkLst>
    <p188:pos x="3278282" y="1114001"/>
    <p188:txBody>
      <a:bodyPr/>
      <a:lstStyle/>
      <a:p>
        <a:r>
          <a:rPr lang="es-ES"/>
          <a:t>Sugiero decir “en los primeros días” más que “durante”</a:t>
        </a:r>
      </a:p>
    </p188:txBody>
  </p188:cm>
  <p188:cm id="{9788B382-B532-4788-BBEE-4BFB7A46C06C}" authorId="{0451B73A-F9BE-2712-9721-D7DFB61F196D}" status="resolved" created="2025-04-23T08:50:12.760" complete="100000">
    <ac:txMkLst xmlns:ac="http://schemas.microsoft.com/office/drawing/2013/main/command">
      <pc:docMk xmlns:pc="http://schemas.microsoft.com/office/powerpoint/2013/main/command"/>
      <pc:sldMk xmlns:pc="http://schemas.microsoft.com/office/powerpoint/2013/main/command" cId="3147012445" sldId="2147483613"/>
      <ac:spMk id="2" creationId="{46A40565-5E09-345F-A6D5-ABD7E5C532A3}"/>
      <ac:txMk cp="89">
        <ac:context len="206" hash="4152940890"/>
      </ac:txMk>
    </ac:txMkLst>
    <p188:pos x="1490891" y="1887102"/>
    <p188:txBody>
      <a:bodyPr/>
      <a:lstStyle/>
      <a:p>
        <a:r>
          <a:rPr lang="es-ES"/>
          <a:t>Typo</a:t>
        </a:r>
      </a:p>
    </p188:txBody>
  </p188:cm>
  <p188:cm id="{2F196A69-B249-489B-9EA4-B16CC4B06FA6}" authorId="{0451B73A-F9BE-2712-9721-D7DFB61F196D}" status="resolved" created="2025-04-23T08:50:35.273" complete="100000">
    <ac:txMkLst xmlns:ac="http://schemas.microsoft.com/office/drawing/2013/main/command">
      <pc:docMk xmlns:pc="http://schemas.microsoft.com/office/powerpoint/2013/main/command"/>
      <pc:sldMk xmlns:pc="http://schemas.microsoft.com/office/powerpoint/2013/main/command" cId="3147012445" sldId="2147483613"/>
      <ac:spMk id="2" creationId="{46A40565-5E09-345F-A6D5-ABD7E5C532A3}"/>
      <ac:txMk cp="89">
        <ac:context len="206" hash="4152940890"/>
      </ac:txMk>
    </ac:txMkLst>
    <p188:pos x="1490891" y="1887102"/>
    <p188:txBody>
      <a:bodyPr/>
      <a:lstStyle/>
      <a:p>
        <a:r>
          <a:rPr lang="es-ES"/>
          <a:t>Referenciar esta diapo, especialmente para “posología única”</a:t>
        </a:r>
      </a:p>
    </p188:txBody>
  </p188:cm>
</p188:cmLst>
</file>

<file path=ppt/comments/modernComment_7FFFFFE9_7F96BB02.xml><?xml version="1.0" encoding="utf-8"?>
<p188:cmLst xmlns:a="http://schemas.openxmlformats.org/drawingml/2006/main" xmlns:r="http://schemas.openxmlformats.org/officeDocument/2006/relationships" xmlns:p188="http://schemas.microsoft.com/office/powerpoint/2018/8/main">
  <p188:cm id="{39A36557-7D76-48FF-8741-7C2992364FC0}" authorId="{0451B73A-F9BE-2712-9721-D7DFB61F196D}" status="resolved" created="2025-04-23T13:42:17.944" complete="100000">
    <ac:txMkLst xmlns:ac="http://schemas.microsoft.com/office/drawing/2013/main/command">
      <pc:docMk xmlns:pc="http://schemas.microsoft.com/office/powerpoint/2013/main/command"/>
      <pc:sldMk xmlns:pc="http://schemas.microsoft.com/office/powerpoint/2013/main/command" cId="2140584706" sldId="2147483625"/>
      <ac:spMk id="7" creationId="{04FE885C-0550-34A6-AC4D-E4FF4B499C21}"/>
      <ac:txMk cp="1" len="397">
        <ac:context len="503" hash="1836436085"/>
      </ac:txMk>
    </ac:txMkLst>
    <p188:pos x="8620125" y="389007"/>
    <p188:txBody>
      <a:bodyPr/>
      <a:lstStyle/>
      <a:p>
        <a:r>
          <a:rPr lang="es-ES"/>
          <a:t>Sustituir por: “this case highlights a rare paradoxical skin reaction to dupilumab, potentially linked tothe blockade of IL-4Rα, which may shift the immune response towards a th1/th17 phenotype. thefindings suggest that alternative therapies, such as IL-13 inhibitors, should be considered whencutaneous side effects arise during dupilumab treatment”</a:t>
        </a:r>
      </a:p>
    </p188:txBody>
  </p188:cm>
  <p188:cm id="{86520D88-66E5-4210-B54D-152955F728D5}" authorId="{0451B73A-F9BE-2712-9721-D7DFB61F196D}" status="resolved" created="2025-04-23T13:43:37.013" complete="100000">
    <ac:txMkLst xmlns:ac="http://schemas.microsoft.com/office/drawing/2013/main/command">
      <pc:docMk xmlns:pc="http://schemas.microsoft.com/office/powerpoint/2013/main/command"/>
      <pc:sldMk xmlns:pc="http://schemas.microsoft.com/office/powerpoint/2013/main/command" cId="2140584706" sldId="2147483625"/>
      <ac:spMk id="7" creationId="{04FE885C-0550-34A6-AC4D-E4FF4B499C21}"/>
      <ac:txMk cp="1" len="397">
        <ac:context len="503" hash="1836436085"/>
      </ac:txMk>
    </ac:txMkLst>
    <p188:pos x="6305550" y="750957"/>
    <p188:txBody>
      <a:bodyPr/>
      <a:lstStyle/>
      <a:p>
        <a:r>
          <a:rPr lang="es-ES"/>
          <a:t>Esto no sale así en la publi, si queremos hacer referencia a lebri podriámos añadir esta frase a continuación de la de arriba: “In this case, lebrikizumab was introduced, leading to significant regression of the lesions”</a:t>
        </a:r>
      </a:p>
    </p188:txBody>
  </p188:cm>
</p188:cmLst>
</file>

<file path=ppt/comments/modernComment_7FFFFFEA_2C596FCC.xml><?xml version="1.0" encoding="utf-8"?>
<p188:cmLst xmlns:a="http://schemas.openxmlformats.org/drawingml/2006/main" xmlns:r="http://schemas.openxmlformats.org/officeDocument/2006/relationships" xmlns:p188="http://schemas.microsoft.com/office/powerpoint/2018/8/main">
  <p188:cm id="{402D4AB0-6F0A-4006-AF62-155346263A5E}" authorId="{0451B73A-F9BE-2712-9721-D7DFB61F196D}" status="resolved" created="2025-04-23T13:27:22.870" complete="100000">
    <ac:txMkLst xmlns:ac="http://schemas.microsoft.com/office/drawing/2013/main/command">
      <pc:docMk xmlns:pc="http://schemas.microsoft.com/office/powerpoint/2013/main/command"/>
      <pc:sldMk xmlns:pc="http://schemas.microsoft.com/office/powerpoint/2013/main/command" cId="744058828" sldId="2147483626"/>
      <ac:spMk id="12" creationId="{3169DF05-1578-99E0-C65B-E8F59BD4AC1D}"/>
      <ac:txMk cp="0" len="1">
        <ac:context len="32" hash="4064985102"/>
      </ac:txMk>
    </ac:txMkLst>
    <p188:pos x="1491883" y="304410"/>
    <p188:txBody>
      <a:bodyPr/>
      <a:lstStyle/>
      <a:p>
        <a:r>
          <a:rPr lang="es-ES"/>
          <a:t>Tratamiento tópico</a:t>
        </a:r>
      </a:p>
    </p188:txBody>
  </p188:cm>
  <p188:cm id="{29CDFE37-C8A2-4616-8EA6-9B5D52B7B59B}" authorId="{0451B73A-F9BE-2712-9721-D7DFB61F196D}" status="resolved" created="2025-04-23T13:29:45.301" complete="100000">
    <ac:deMkLst xmlns:ac="http://schemas.microsoft.com/office/drawing/2013/main/command">
      <pc:docMk xmlns:pc="http://schemas.microsoft.com/office/powerpoint/2013/main/command"/>
      <pc:sldMk xmlns:pc="http://schemas.microsoft.com/office/powerpoint/2013/main/command" cId="744058828" sldId="2147483626"/>
      <ac:spMk id="7" creationId="{1D043CD0-9E14-27BD-6467-3D9F90B90617}"/>
    </ac:deMkLst>
    <p188:pos x="1442489" y="941275"/>
    <p188:txBody>
      <a:bodyPr/>
      <a:lstStyle/>
      <a:p>
        <a:r>
          <a:rPr lang="es-ES"/>
          <a:t>Falta una coma</a:t>
        </a:r>
      </a:p>
    </p188:txBody>
  </p188:cm>
  <p188:cm id="{5E82E471-70F8-4A1D-90DD-B4B4650CDBEB}" authorId="{0451B73A-F9BE-2712-9721-D7DFB61F196D}" status="resolved" created="2025-04-23T13:31:59.974" complete="100000">
    <ac:txMkLst xmlns:ac="http://schemas.microsoft.com/office/drawing/2013/main/command">
      <pc:docMk xmlns:pc="http://schemas.microsoft.com/office/powerpoint/2013/main/command"/>
      <pc:sldMk xmlns:pc="http://schemas.microsoft.com/office/powerpoint/2013/main/command" cId="744058828" sldId="2147483626"/>
      <ac:spMk id="24" creationId="{09AAF8E4-E9F3-70F3-4C6F-900B991B6C1D}"/>
      <ac:txMk cp="0" len="9">
        <ac:context len="10" hash="1916274818"/>
      </ac:txMk>
    </ac:txMkLst>
    <p188:pos x="1362935" y="268772"/>
    <p188:txBody>
      <a:bodyPr/>
      <a:lstStyle/>
      <a:p>
        <a:r>
          <a:rPr lang="es-ES"/>
          <a:t>Lo que yo entiendo del paper es que en esa misma visita donde el paciente se presenta con esta reacción (es decir, 6 semanas más tarde, que seria a los 7,5 meses) se diagnostica la dermatitis de tipo rosácea (en esa misma visita el paciente reporta que se ha estado autotratando)</a:t>
        </a:r>
      </a:p>
    </p188:txBody>
  </p188:cm>
</p188:cmLst>
</file>

<file path=ppt/comments/modernComment_7FFFFFEC_BC0D0409.xml><?xml version="1.0" encoding="utf-8"?>
<p188:cmLst xmlns:a="http://schemas.openxmlformats.org/drawingml/2006/main" xmlns:r="http://schemas.openxmlformats.org/officeDocument/2006/relationships" xmlns:p188="http://schemas.microsoft.com/office/powerpoint/2018/8/main">
  <p188:cm id="{4DBAF3E8-6D1E-4B8D-BA8A-9964C0B80ED9}" authorId="{612360EF-F408-2183-AD40-CCA0E7F92167}" status="resolved" created="2025-03-21T11:21:15.778" complete="100000">
    <ac:deMkLst xmlns:ac="http://schemas.microsoft.com/office/drawing/2013/main/command">
      <pc:docMk xmlns:pc="http://schemas.microsoft.com/office/powerpoint/2013/main/command"/>
      <pc:sldMk xmlns:pc="http://schemas.microsoft.com/office/powerpoint/2013/main/command" cId="3154969609" sldId="2147483628"/>
      <ac:picMk id="4" creationId="{8E44F476-B25D-207D-9587-CCCEDFE42375}"/>
    </ac:deMkLst>
    <p188:replyLst>
      <p188:reply id="{75F0AF1E-B832-4EF8-892C-A5C5C9C400F6}" authorId="{99628FCB-6B9B-8D0F-E8E2-39966AAD3E2F}" created="2025-03-24T16:13:23.542">
        <p188:txBody>
          <a:bodyPr/>
          <a:lstStyle/>
          <a:p>
            <a:r>
              <a:rPr lang="es-ES"/>
              <a:t>ok</a:t>
            </a:r>
          </a:p>
        </p188:txBody>
      </p188:reply>
    </p188:replyLst>
    <p188:txBody>
      <a:bodyPr/>
      <a:lstStyle/>
      <a:p>
        <a:r>
          <a:rPr lang="es-ES"/>
          <a:t>Fotos ma´s grandes. Si es necesario hacer dos diapos, una para cada paciente</a:t>
        </a:r>
      </a:p>
    </p188:txBody>
  </p188:cm>
  <p188:cm id="{C44787DE-D47A-458E-A5D5-F91668201AC9}" authorId="{612360EF-F408-2183-AD40-CCA0E7F92167}" status="resolved" created="2025-03-27T08:05:40.031" complete="100000">
    <pc:sldMkLst xmlns:pc="http://schemas.microsoft.com/office/powerpoint/2013/main/command">
      <pc:docMk/>
      <pc:sldMk cId="3154969609" sldId="2147483628"/>
    </pc:sldMkLst>
    <p188:txBody>
      <a:bodyPr/>
      <a:lstStyle/>
      <a:p>
        <a:r>
          <a:rPr lang="en-US"/>
          <a:t>Bellinato et al. Real life effectiveness of lebrikizumab inmultifailure patients with severe atopic dermatitis. Poster presented at SIDAPA congress, Perugia 13-15 November 2024.</a:t>
        </a:r>
      </a:p>
    </p188:txBody>
  </p188:cm>
</p188:cmLst>
</file>

<file path=ppt/comments/modernComment_7FFFFFED_CC504A49.xml><?xml version="1.0" encoding="utf-8"?>
<p188:cmLst xmlns:a="http://schemas.openxmlformats.org/drawingml/2006/main" xmlns:r="http://schemas.openxmlformats.org/officeDocument/2006/relationships" xmlns:p188="http://schemas.microsoft.com/office/powerpoint/2018/8/main">
  <p188:cm id="{973719B3-7A6B-4860-94CC-F8F45D92487E}" authorId="{99628FCB-6B9B-8D0F-E8E2-39966AAD3E2F}" status="resolved" created="2025-03-18T12:24:50.297" complete="100000">
    <ac:deMkLst xmlns:ac="http://schemas.microsoft.com/office/drawing/2013/main/command">
      <pc:docMk xmlns:pc="http://schemas.microsoft.com/office/powerpoint/2013/main/command"/>
      <pc:sldMk xmlns:pc="http://schemas.microsoft.com/office/powerpoint/2013/main/command" cId="3427813961" sldId="2147483629"/>
      <ac:spMk id="6" creationId="{DAEF1FDC-11DA-48DE-32AA-63E9DC43C6CA}"/>
    </ac:deMkLst>
    <p188:txBody>
      <a:bodyPr/>
      <a:lstStyle/>
      <a:p>
        <a:r>
          <a:rPr lang="es-ES"/>
          <a:t>Equipo Ebglyss:
Proponemos explicar el caso (del cual tampoco hay mucha info como para hacerlo mas diferencial) como ejemplo de eficacia de egblys en una persona que ha tenido reacción a dupi. Iría dentro de la parte de “teoría” de la reunión, como un ejemplo más de eficacia real de ebglyss. 
La estructura que proponeis en base a los ppts de dx diferencial nos encajaría más para una parte más dinámica, donde realmente hubiera mas contenido para seguir esa estructura. Vemos mas adecuado que algo así se haga con el CC correspondiente que presente cada doctor en cada reunion. Aquí si que se podría proponer una dinámica donde la audiencia fuera participando en las decisiones clínicas de este paciente como modo de narrar el CC. </a:t>
        </a:r>
      </a:p>
    </p188:txBody>
  </p188:cm>
  <p188:cm id="{0BA78E6F-14FB-42AF-BA72-4D04952977F6}" authorId="{0451B73A-F9BE-2712-9721-D7DFB61F196D}" status="resolved" created="2025-04-23T13:26:43.339" complete="100000">
    <ac:txMkLst xmlns:ac="http://schemas.microsoft.com/office/drawing/2013/main/command">
      <pc:docMk xmlns:pc="http://schemas.microsoft.com/office/powerpoint/2013/main/command"/>
      <pc:sldMk xmlns:pc="http://schemas.microsoft.com/office/powerpoint/2013/main/command" cId="3427813961" sldId="2147483629"/>
      <ac:spMk id="15" creationId="{08448AD9-CB01-409B-CC37-30805ECFC5BC}"/>
      <ac:txMk cp="3" len="1">
        <ac:context len="45" hash="3042716998"/>
      </ac:txMk>
    </ac:txMkLst>
    <p188:pos x="617643" y="266466"/>
    <p188:txBody>
      <a:bodyPr/>
      <a:lstStyle/>
      <a:p>
        <a:r>
          <a:rPr lang="es-ES"/>
          <a:t>y</a:t>
        </a:r>
      </a:p>
    </p188:txBody>
  </p188:cm>
  <p188:cm id="{7FF528D5-2A0A-421D-B3CB-AF0E39DA059C}" authorId="{0451B73A-F9BE-2712-9721-D7DFB61F196D}" status="resolved" created="2025-04-23T13:56:00.325" complete="100000">
    <ac:txMkLst xmlns:ac="http://schemas.microsoft.com/office/drawing/2013/main/command">
      <pc:docMk xmlns:pc="http://schemas.microsoft.com/office/powerpoint/2013/main/command"/>
      <pc:sldMk xmlns:pc="http://schemas.microsoft.com/office/powerpoint/2013/main/command" cId="3427813961" sldId="2147483629"/>
      <ac:spMk id="6" creationId="{DAEF1FDC-11DA-48DE-32AA-63E9DC43C6CA}"/>
      <ac:txMk cp="0" len="171">
        <ac:context len="172" hash="720761103"/>
      </ac:txMk>
    </ac:txMkLst>
    <p188:txBody>
      <a:bodyPr/>
      <a:lstStyle/>
      <a:p>
        <a:r>
          <a:rPr lang="es-ES"/>
          <a:t>Como título sugiero algo tipo “Lebrikizumab mejoró de forma significativa las lesiones en una paciente con DA moderada a grave con reacción adversa de dermatitis de tipo rosácea tras tratamiento previo”</a:t>
        </a:r>
      </a:p>
    </p188:txBody>
  </p188:cm>
</p188:cmLst>
</file>

<file path=ppt/comments/modernComment_7FFFFFEE_A9144F92.xml><?xml version="1.0" encoding="utf-8"?>
<p188:cmLst xmlns:a="http://schemas.openxmlformats.org/drawingml/2006/main" xmlns:r="http://schemas.openxmlformats.org/officeDocument/2006/relationships" xmlns:p188="http://schemas.microsoft.com/office/powerpoint/2018/8/main">
  <p188:cm id="{D710A68F-2063-4264-B5B7-420B9DF2C4CC}" authorId="{612360EF-F408-2183-AD40-CCA0E7F92167}" status="resolved" created="2025-03-21T08:56:16.623" complete="100000">
    <pc:sldMkLst xmlns:pc="http://schemas.microsoft.com/office/powerpoint/2013/main/command">
      <pc:docMk/>
      <pc:sldMk cId="2836680594" sldId="2147483630"/>
    </pc:sldMkLst>
    <p188:replyLst>
      <p188:reply id="{711439B9-34D0-42DF-B847-520D616B7946}" authorId="{99628FCB-6B9B-8D0F-E8E2-39966AAD3E2F}" created="2025-03-25T07:52:05.119">
        <p188:txBody>
          <a:bodyPr/>
          <a:lstStyle/>
          <a:p>
            <a:r>
              <a:rPr lang="es-ES"/>
              <a:t>Hecho</a:t>
            </a:r>
          </a:p>
        </p188:txBody>
      </p188:reply>
    </p188:replyLst>
    <p188:txBody>
      <a:bodyPr/>
      <a:lstStyle/>
      <a:p>
        <a:r>
          <a:rPr lang="es-ES"/>
          <a:t>Añadiria una diapo de introducción para cada caso. En este primero de Italia:
- Experiencia clínica de lebrikizumab en 10 pacientes </a:t>
        </a:r>
      </a:p>
    </p188:txBody>
  </p188:cm>
</p188:cmLst>
</file>

<file path=ppt/comments/modernComment_7FFFFFEF_1100DDD1.xml><?xml version="1.0" encoding="utf-8"?>
<p188:cmLst xmlns:a="http://schemas.openxmlformats.org/drawingml/2006/main" xmlns:r="http://schemas.openxmlformats.org/officeDocument/2006/relationships" xmlns:p188="http://schemas.microsoft.com/office/powerpoint/2018/8/main">
  <p188:cm id="{4FED95D0-1A63-49B5-AC13-2EC1B88BC88E}" authorId="{0451B73A-F9BE-2712-9721-D7DFB61F196D}" status="resolved" created="2025-04-23T13:24:08.478" complete="100000">
    <ac:txMkLst xmlns:ac="http://schemas.microsoft.com/office/drawing/2013/main/command">
      <pc:docMk xmlns:pc="http://schemas.microsoft.com/office/powerpoint/2013/main/command"/>
      <pc:sldMk xmlns:pc="http://schemas.microsoft.com/office/powerpoint/2013/main/command" cId="285269457" sldId="2147483631"/>
      <ac:spMk id="3" creationId="{C5B2EBAF-1B11-FCE0-19C3-2C6FA39EF0FC}"/>
      <ac:txMk cp="39" len="2">
        <ac:context len="115" hash="1651733147"/>
      </ac:txMk>
    </ac:txMkLst>
    <p188:pos x="7162800" y="2619375"/>
    <p188:txBody>
      <a:bodyPr/>
      <a:lstStyle/>
      <a:p>
        <a:r>
          <a:rPr lang="es-ES"/>
          <a:t>una</a:t>
        </a:r>
      </a:p>
    </p188:txBody>
  </p188:cm>
  <p188:cm id="{E2D132EE-02AB-4E4E-8EDA-94289D9D04CD}" authorId="{0451B73A-F9BE-2712-9721-D7DFB61F196D}" status="resolved" created="2025-04-23T13:24:33.823" complete="100000">
    <ac:txMkLst xmlns:ac="http://schemas.microsoft.com/office/drawing/2013/main/command">
      <pc:docMk xmlns:pc="http://schemas.microsoft.com/office/powerpoint/2013/main/command"/>
      <pc:sldMk xmlns:pc="http://schemas.microsoft.com/office/powerpoint/2013/main/command" cId="285269457" sldId="2147483631"/>
      <ac:spMk id="3" creationId="{C5B2EBAF-1B11-FCE0-19C3-2C6FA39EF0FC}"/>
      <ac:txMk cp="75" len="8">
        <ac:context len="115" hash="1651733147"/>
      </ac:txMk>
    </ac:txMkLst>
    <p188:pos x="2305050" y="3000375"/>
    <p188:txBody>
      <a:bodyPr/>
      <a:lstStyle/>
      <a:p>
        <a:r>
          <a:rPr lang="es-ES"/>
          <a:t>Una dermatitis de tipo rosácea </a:t>
        </a:r>
      </a:p>
    </p188:txBody>
  </p188:cm>
</p188:cmLst>
</file>

<file path=ppt/comments/modernComment_7FFFFFF0_E0FAA978.xml><?xml version="1.0" encoding="utf-8"?>
<p188:cmLst xmlns:a="http://schemas.openxmlformats.org/drawingml/2006/main" xmlns:r="http://schemas.openxmlformats.org/officeDocument/2006/relationships" xmlns:p188="http://schemas.microsoft.com/office/powerpoint/2018/8/main">
  <p188:cm id="{B513DEBA-02FB-4E99-A5D4-1312AB07B55A}" authorId="{0451B73A-F9BE-2712-9721-D7DFB61F196D}" status="resolved" created="2025-04-23T09:12:43.668" complete="100000">
    <ac:txMkLst xmlns:ac="http://schemas.microsoft.com/office/drawing/2013/main/command">
      <pc:docMk xmlns:pc="http://schemas.microsoft.com/office/powerpoint/2013/main/command"/>
      <pc:sldMk xmlns:pc="http://schemas.microsoft.com/office/powerpoint/2013/main/command" cId="3774523768" sldId="2147483632"/>
      <ac:spMk id="4" creationId="{49D5A3B5-B136-A14A-175F-B67469854F17}"/>
      <ac:txMk cp="129" len="26">
        <ac:context len="617" hash="2718426768"/>
      </ac:txMk>
    </ac:txMkLst>
    <p188:pos x="6703650" y="267226"/>
    <p188:txBody>
      <a:bodyPr/>
      <a:lstStyle/>
      <a:p>
        <a:r>
          <a:rPr lang="es-ES"/>
          <a:t>Actualizar últimos accesos de fichas tecnicas</a:t>
        </a:r>
      </a:p>
    </p188:txBody>
  </p188:cm>
</p188:cmLst>
</file>

<file path=ppt/comments/modernComment_7FFFFFF1_6A88A0A6.xml><?xml version="1.0" encoding="utf-8"?>
<p188:cmLst xmlns:a="http://schemas.openxmlformats.org/drawingml/2006/main" xmlns:r="http://schemas.openxmlformats.org/officeDocument/2006/relationships" xmlns:p188="http://schemas.microsoft.com/office/powerpoint/2018/8/main">
  <p188:cm id="{C9B979A1-B11A-4FB7-9174-29AF3A537682}" authorId="{612360EF-F408-2183-AD40-CCA0E7F92167}" status="resolved" created="2025-03-21T11:21:15.778" complete="100000">
    <ac:deMkLst xmlns:ac="http://schemas.microsoft.com/office/drawing/2013/main/command">
      <pc:docMk xmlns:pc="http://schemas.microsoft.com/office/powerpoint/2013/main/command"/>
      <pc:sldMk xmlns:pc="http://schemas.microsoft.com/office/powerpoint/2013/main/command" cId="1787338918" sldId="2147483633"/>
      <ac:picMk id="4" creationId="{9D3B8DD1-2437-63C1-850B-FA353D1C9B31}"/>
    </ac:deMkLst>
    <p188:txBody>
      <a:bodyPr/>
      <a:lstStyle/>
      <a:p>
        <a:r>
          <a:rPr lang="es-ES"/>
          <a:t>Fotos ma´s grandes. Si es necesario hacer dos diapos, una para cada paciente</a:t>
        </a:r>
      </a:p>
    </p188:txBody>
  </p188:cm>
  <p188:cm id="{B331CBEE-528C-4DD9-A74F-B775390D0614}" authorId="{612360EF-F408-2183-AD40-CCA0E7F92167}" status="resolved" created="2025-03-27T08:06:02.829" complete="100000">
    <ac:txMkLst xmlns:ac="http://schemas.microsoft.com/office/drawing/2013/main/command">
      <pc:docMk xmlns:pc="http://schemas.microsoft.com/office/powerpoint/2013/main/command"/>
      <pc:sldMk xmlns:pc="http://schemas.microsoft.com/office/powerpoint/2013/main/command" cId="1787338918" sldId="2147483633"/>
      <ac:spMk id="10" creationId="{F34E46ED-C297-B1E6-FCD7-A551AF068A70}"/>
      <ac:txMk cp="0" len="189">
        <ac:context len="190" hash="2693472065"/>
      </ac:txMk>
    </ac:txMkLst>
    <p188:txBody>
      <a:bodyPr/>
      <a:lstStyle/>
      <a:p>
        <a:r>
          <a:rPr lang="en-US"/>
          <a:t>Bellinato et al. Real life effectiveness of lebrikizumab inmultifailure patients with severe atopic dermatitis. Poster presented at SIDAPA congress, Perugia 13-15 November 2024.</a:t>
        </a:r>
      </a:p>
    </p188:txBody>
  </p188:cm>
</p188:cmLst>
</file>

<file path=ppt/comments/modernComment_7FFFFFF2_5D4B47C.xml><?xml version="1.0" encoding="utf-8"?>
<p188:cmLst xmlns:a="http://schemas.openxmlformats.org/drawingml/2006/main" xmlns:r="http://schemas.openxmlformats.org/officeDocument/2006/relationships" xmlns:p188="http://schemas.microsoft.com/office/powerpoint/2018/8/main">
  <p188:cm id="{BDCDF2D2-C675-403D-8687-33A0EF8C66F6}" authorId="{0451B73A-F9BE-2712-9721-D7DFB61F196D}" status="resolved" created="2025-04-23T09:27:36.938" complete="100000">
    <ac:txMkLst xmlns:ac="http://schemas.microsoft.com/office/drawing/2013/main/command">
      <pc:docMk xmlns:pc="http://schemas.microsoft.com/office/powerpoint/2013/main/command"/>
      <pc:sldMk xmlns:pc="http://schemas.microsoft.com/office/powerpoint/2013/main/command" cId="97825916" sldId="2147483634"/>
      <ac:spMk id="4" creationId="{1C08EDB8-C139-118D-B118-E35BE82F6A2B}"/>
      <ac:txMk cp="14" len="1">
        <ac:context len="89" hash="1964727753"/>
      </ac:txMk>
    </ac:txMkLst>
    <p188:pos x="2630767" y="208085"/>
    <p188:txBody>
      <a:bodyPr/>
      <a:lstStyle/>
      <a:p>
        <a:r>
          <a:rPr lang="es-ES"/>
          <a:t>Typo</a:t>
        </a:r>
      </a:p>
    </p188:txBody>
  </p188:cm>
</p188:cmLst>
</file>

<file path=ppt/comments/modernComment_7FFFFFF3_BC2DACA4.xml><?xml version="1.0" encoding="utf-8"?>
<p188:cmLst xmlns:a="http://schemas.openxmlformats.org/drawingml/2006/main" xmlns:r="http://schemas.openxmlformats.org/officeDocument/2006/relationships" xmlns:p188="http://schemas.microsoft.com/office/powerpoint/2018/8/main">
  <p188:cm id="{2AC8DD44-72DF-4B49-910B-3E8A59E07C2B}" authorId="{0451B73A-F9BE-2712-9721-D7DFB61F196D}" status="resolved" created="2025-04-23T13:33:18.476" complete="100000">
    <ac:txMkLst xmlns:ac="http://schemas.microsoft.com/office/drawing/2013/main/command">
      <pc:docMk xmlns:pc="http://schemas.microsoft.com/office/powerpoint/2013/main/command"/>
      <pc:sldMk xmlns:pc="http://schemas.microsoft.com/office/powerpoint/2013/main/command" cId="3157109924" sldId="2147483635"/>
      <ac:spMk id="10" creationId="{D41DF3DE-EE9C-2CF6-24CF-D7091A2C8815}"/>
      <ac:txMk cp="3" len="1">
        <ac:context len="38" hash="316246979"/>
      </ac:txMk>
    </ac:txMkLst>
    <p188:pos x="1142572" y="307157"/>
    <p188:txBody>
      <a:bodyPr/>
      <a:lstStyle/>
      <a:p>
        <a:r>
          <a:rPr lang="es-ES"/>
          <a:t>Continuó (no retomo)</a:t>
        </a:r>
      </a:p>
    </p188:txBody>
  </p188:cm>
  <p188:cm id="{6101630E-73D5-43A6-A44E-77878F5A6825}" authorId="{0451B73A-F9BE-2712-9721-D7DFB61F196D}" status="resolved" created="2025-04-23T13:33:42.020" complete="100000">
    <ac:txMkLst xmlns:ac="http://schemas.microsoft.com/office/drawing/2013/main/command">
      <pc:docMk xmlns:pc="http://schemas.microsoft.com/office/powerpoint/2013/main/command"/>
      <pc:sldMk xmlns:pc="http://schemas.microsoft.com/office/powerpoint/2013/main/command" cId="3157109924" sldId="2147483635"/>
      <ac:spMk id="16" creationId="{170EDBD3-70EB-1DF6-18DD-1CD8E5E81AC0}"/>
      <ac:txMk cp="34">
        <ac:context len="61" hash="3313052657"/>
      </ac:txMk>
    </ac:txMkLst>
    <p188:pos x="1606386" y="264403"/>
    <p188:txBody>
      <a:bodyPr/>
      <a:lstStyle/>
      <a:p>
        <a:r>
          <a:rPr lang="es-ES"/>
          <a:t>Tras una dosis más, empeoramiento de la piel y retirada del tratamiento</a:t>
        </a:r>
      </a:p>
    </p188:txBody>
  </p188:cm>
  <p188:cm id="{3C5310BE-C0B8-416E-AB49-CAFF0423F8E7}" authorId="{0451B73A-F9BE-2712-9721-D7DFB61F196D}" status="resolved" created="2025-04-23T13:35:05.457" complete="100000">
    <ac:deMkLst xmlns:ac="http://schemas.microsoft.com/office/drawing/2013/main/command">
      <pc:docMk xmlns:pc="http://schemas.microsoft.com/office/powerpoint/2013/main/command"/>
      <pc:sldMk xmlns:pc="http://schemas.microsoft.com/office/powerpoint/2013/main/command" cId="3157109924" sldId="2147483635"/>
      <ac:spMk id="21" creationId="{01BB0FD7-DE9C-4F49-8656-BF2F71404FF3}"/>
    </ac:deMkLst>
    <p188:txBody>
      <a:bodyPr/>
      <a:lstStyle/>
      <a:p>
        <a:r>
          <a:rPr lang="es-ES"/>
          <a:t>bronquial</a:t>
        </a:r>
      </a:p>
    </p188:txBody>
  </p188:cm>
  <p188:cm id="{57932B80-2C96-4848-8A0E-4C118CC311E2}" authorId="{0451B73A-F9BE-2712-9721-D7DFB61F196D}" status="resolved" created="2025-04-23T13:35:55.027" complete="100000">
    <ac:txMkLst xmlns:ac="http://schemas.microsoft.com/office/drawing/2013/main/command">
      <pc:docMk xmlns:pc="http://schemas.microsoft.com/office/powerpoint/2013/main/command"/>
      <pc:sldMk xmlns:pc="http://schemas.microsoft.com/office/powerpoint/2013/main/command" cId="3157109924" sldId="2147483635"/>
      <ac:spMk id="11" creationId="{22A3E95D-0757-B902-8099-30852B166CDE}"/>
      <ac:txMk cp="22" len="1">
        <ac:context len="31" hash="983036859"/>
      </ac:txMk>
    </ac:txMkLst>
    <p188:pos x="1741295" y="526232"/>
    <p188:txBody>
      <a:bodyPr/>
      <a:lstStyle/>
      <a:p>
        <a:r>
          <a:rPr lang="es-ES"/>
          <a:t>No especificaria C2S porque aunque luego se explica el cambio a C4S a 16 semanas, si no lo leen, que no se malinterprete, pondría según FT</a:t>
        </a:r>
      </a:p>
    </p188:txBody>
  </p188:cm>
  <p188:cm id="{D57FA169-AB25-4E46-9E79-8675BDEE5AFA}" authorId="{0451B73A-F9BE-2712-9721-D7DFB61F196D}" status="resolved" created="2025-04-23T13:37:18.911" complete="100000">
    <ac:txMkLst xmlns:ac="http://schemas.microsoft.com/office/drawing/2013/main/command">
      <pc:docMk xmlns:pc="http://schemas.microsoft.com/office/powerpoint/2013/main/command"/>
      <pc:sldMk xmlns:pc="http://schemas.microsoft.com/office/powerpoint/2013/main/command" cId="3157109924" sldId="2147483635"/>
      <ac:spMk id="21" creationId="{01BB0FD7-DE9C-4F49-8656-BF2F71404FF3}"/>
      <ac:txMk cp="0">
        <ac:context len="169" hash="3215565380"/>
      </ac:txMk>
    </ac:txMkLst>
    <p188:pos x="2815511" y="263888"/>
    <p188:txBody>
      <a:bodyPr/>
      <a:lstStyle/>
      <a:p>
        <a:r>
          <a:rPr lang="es-ES"/>
          <a:t>Entiendo que esta mejora ya se vió en las primeras pocas semanas, y luego a los 3 meses suspenden tratamiento para la rosacea, es decir lo pondría antes lo de la mejora y los 3 meses ligarlos a la discontinuación de tto rosacea</a:t>
        </a:r>
      </a:p>
    </p188:txBody>
  </p188:cm>
  <p188:cm id="{7D864ED5-4C63-4A42-8CDD-C6BDA111C0EB}" authorId="{0451B73A-F9BE-2712-9721-D7DFB61F196D}" status="resolved" created="2025-04-23T14:04:38.923" complete="100000">
    <ac:txMkLst xmlns:ac="http://schemas.microsoft.com/office/drawing/2013/main/command">
      <pc:docMk xmlns:pc="http://schemas.microsoft.com/office/powerpoint/2013/main/command"/>
      <pc:sldMk xmlns:pc="http://schemas.microsoft.com/office/powerpoint/2013/main/command" cId="3157109924" sldId="2147483635"/>
      <ac:spMk id="21" creationId="{01BB0FD7-DE9C-4F49-8656-BF2F71404FF3}"/>
      <ac:txMk cp="0">
        <ac:context len="169" hash="3215565380"/>
      </ac:txMk>
    </ac:txMkLst>
    <p188:pos x="1324428" y="1034142"/>
    <p188:txBody>
      <a:bodyPr/>
      <a:lstStyle/>
      <a:p>
        <a:r>
          <a:rPr lang="en-US"/>
          <a:t>El tópico al cabo de 4 meses </a:t>
        </a:r>
      </a:p>
    </p188:txBody>
  </p188:cm>
</p188:cmLst>
</file>

<file path=ppt/comments/modernComment_7FFFFFF5_1D3363B0.xml><?xml version="1.0" encoding="utf-8"?>
<p188:cmLst xmlns:a="http://schemas.openxmlformats.org/drawingml/2006/main" xmlns:r="http://schemas.openxmlformats.org/officeDocument/2006/relationships" xmlns:p188="http://schemas.microsoft.com/office/powerpoint/2018/8/main">
  <p188:cm id="{F29905BE-92A4-4ED7-B915-F05105E20F21}" authorId="{0451B73A-F9BE-2712-9721-D7DFB61F196D}" status="resolved" created="2025-04-23T11:39:19.563" complete="100000">
    <ac:txMkLst xmlns:ac="http://schemas.microsoft.com/office/drawing/2013/main/command">
      <pc:docMk xmlns:pc="http://schemas.microsoft.com/office/powerpoint/2013/main/command"/>
      <pc:sldMk xmlns:pc="http://schemas.microsoft.com/office/powerpoint/2013/main/command" cId="489907120" sldId="2147483637"/>
      <ac:spMk id="3" creationId="{62B93FA5-FFE1-F821-7F88-8F2311BAB0AA}"/>
      <ac:txMk cp="150">
        <ac:context len="152" hash="3619071065"/>
      </ac:txMk>
    </ac:txMkLst>
    <p188:pos x="9526867" y="541460"/>
    <p188:txBody>
      <a:bodyPr/>
      <a:lstStyle/>
      <a:p>
        <a:r>
          <a:rPr lang="es-ES"/>
          <a:t>Considerar “práctica clínica” más que “entorno real”</a:t>
        </a:r>
      </a:p>
    </p188:txBody>
  </p188:cm>
  <p188:cm id="{A1ADE88C-A5F0-4D0A-B6B5-605A78FDBA17}" authorId="{0451B73A-F9BE-2712-9721-D7DFB61F196D}" status="resolved" created="2025-04-23T11:39:54.493" complete="100000">
    <ac:txMkLst xmlns:ac="http://schemas.microsoft.com/office/drawing/2013/main/command">
      <pc:docMk xmlns:pc="http://schemas.microsoft.com/office/powerpoint/2013/main/command"/>
      <pc:sldMk xmlns:pc="http://schemas.microsoft.com/office/powerpoint/2013/main/command" cId="489907120" sldId="2147483637"/>
      <ac:spMk id="4" creationId="{F8BD21E4-5829-452A-DDC6-D7B699450705}"/>
      <ac:txMk cp="60">
        <ac:context len="86" hash="2226173716"/>
      </ac:txMk>
    </ac:txMkLst>
    <p188:pos x="2480692" y="459242"/>
    <p188:replyLst>
      <p188:reply id="{F5A1049C-D67C-471F-BC93-7C0D1984D8B0}" authorId="{0451B73A-F9BE-2712-9721-D7DFB61F196D}" created="2025-04-23T11:43:14.231">
        <p188:txBody>
          <a:bodyPr/>
          <a:lstStyle/>
          <a:p>
            <a:r>
              <a:rPr lang="es-ES"/>
              <a:t>De hecho lo quitaria, ya hay el detalle más abajo y como no se especifica la secuencia de tratamientos para estos pacientes, tampoco sabemos </a:t>
            </a:r>
          </a:p>
        </p188:txBody>
      </p188:reply>
    </p188:replyLst>
    <p188:txBody>
      <a:bodyPr/>
      <a:lstStyle/>
      <a:p>
        <a:r>
          <a:rPr lang="es-ES"/>
          <a:t>Hasta en 3 ocasiones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7E2977-FD6B-4225-B597-08C73696F768}" type="datetimeFigureOut">
              <a:rPr lang="es-ES" smtClean="0"/>
              <a:t>02/09/2025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A8C368-C3FA-4A12-B0B4-3ED3C42E18A4}" type="slidenum">
              <a:rPr lang="es-ES" smtClean="0"/>
              <a:t>‹Nº›</a:t>
            </a:fld>
            <a:endParaRPr lang="es-ES"/>
          </a:p>
        </p:txBody>
      </p:sp>
    </p:spTree>
    <p:extLst>
      <p:ext uri="{BB962C8B-B14F-4D97-AF65-F5344CB8AC3E}">
        <p14:creationId xmlns:p14="http://schemas.microsoft.com/office/powerpoint/2010/main" val="890139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BC950-9B39-4728-B709-4BFA00E9806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98B1EC0-49CA-AC81-3B60-2E0494ECDA9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960452A-0770-5CB4-942C-F8A7B0FF0639}"/>
              </a:ext>
            </a:extLst>
          </p:cNvPr>
          <p:cNvSpPr>
            <a:spLocks noGrp="1"/>
          </p:cNvSpPr>
          <p:nvPr>
            <p:ph type="body" idx="1"/>
          </p:nvPr>
        </p:nvSpPr>
        <p:spPr/>
        <p:txBody>
          <a:bodyPr/>
          <a:lstStyle/>
          <a:p>
            <a:r>
              <a:rPr lang="es-ES" sz="1100">
                <a:latin typeface="Arial" panose="020B0604020202020204" pitchFamily="34" charset="0"/>
                <a:cs typeface="Arial" panose="020B0604020202020204" pitchFamily="34" charset="0"/>
              </a:rPr>
              <a:t>La dermatitis atópica es una de las enfermedades inflamatorias más comunes de la piel, que afecta a aproximadamente el 20% de los niños y a un 2-7% de los adultos, siendo el 20-30% formas moderadas o graves.</a:t>
            </a:r>
          </a:p>
          <a:p>
            <a:endParaRPr lang="es-ES" sz="1100">
              <a:latin typeface="Arial" panose="020B0604020202020204" pitchFamily="34" charset="0"/>
              <a:cs typeface="Arial" panose="020B0604020202020204" pitchFamily="34" charset="0"/>
            </a:endParaRPr>
          </a:p>
          <a:p>
            <a:r>
              <a:rPr lang="es-ES" sz="1100">
                <a:latin typeface="Arial" panose="020B0604020202020204" pitchFamily="34" charset="0"/>
                <a:cs typeface="Arial" panose="020B0604020202020204" pitchFamily="34" charset="0"/>
              </a:rPr>
              <a:t>Es una enfermedad heterogénea, con una fisiopatología compleja, con implicación de diferentes factores ambientales y genéticos, con predominio de una inflamación crónica de tipo 2 y alteraciones de la barrera cutánea. Al tratarse de una patología crónica, necesita un control a largo plazo.</a:t>
            </a:r>
          </a:p>
          <a:p>
            <a:endParaRPr lang="es-ES"/>
          </a:p>
        </p:txBody>
      </p:sp>
      <p:sp>
        <p:nvSpPr>
          <p:cNvPr id="4" name="Marcador de número de diapositiva 3">
            <a:extLst>
              <a:ext uri="{FF2B5EF4-FFF2-40B4-BE49-F238E27FC236}">
                <a16:creationId xmlns:a16="http://schemas.microsoft.com/office/drawing/2014/main" id="{E202DA85-A2D6-4170-1491-52E47D4A2A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B158F-49C6-4E0F-99A2-AB925A7B0744}"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55492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B158F-49C6-4E0F-99A2-AB925A7B0744}"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87220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6BBB158F-49C6-4E0F-99A2-AB925A7B0744}" type="slidenum">
              <a:rPr lang="es-ES" smtClean="0"/>
              <a:t>41</a:t>
            </a:fld>
            <a:endParaRPr lang="es-ES"/>
          </a:p>
        </p:txBody>
      </p:sp>
    </p:spTree>
    <p:extLst>
      <p:ext uri="{BB962C8B-B14F-4D97-AF65-F5344CB8AC3E}">
        <p14:creationId xmlns:p14="http://schemas.microsoft.com/office/powerpoint/2010/main" val="1103599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7DC36-178B-87C9-7512-EFB47516011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1FB2081-9BEA-60EA-F960-2204B764144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12A6EEA-58B0-49BC-14BF-414938AB8DEA}"/>
              </a:ext>
            </a:extLst>
          </p:cNvPr>
          <p:cNvSpPr>
            <a:spLocks noGrp="1"/>
          </p:cNvSpPr>
          <p:nvPr>
            <p:ph type="body" idx="1"/>
          </p:nvPr>
        </p:nvSpPr>
        <p:spPr/>
        <p:txBody>
          <a:bodyPr/>
          <a:lstStyle/>
          <a:p>
            <a:r>
              <a:rPr lang="es-ES" sz="1100">
                <a:latin typeface="Arial" panose="020B0604020202020204" pitchFamily="34" charset="0"/>
                <a:cs typeface="Arial" panose="020B0604020202020204" pitchFamily="34" charset="0"/>
              </a:rPr>
              <a:t>La dermatitis atópica es una de las enfermedades inflamatorias más comunes de la piel, que afecta a aproximadamente el 20% de los niños y a un 2-7% de los adultos, siendo el 20-30% formas moderadas o graves.</a:t>
            </a:r>
          </a:p>
          <a:p>
            <a:endParaRPr lang="es-ES" sz="1100">
              <a:latin typeface="Arial" panose="020B0604020202020204" pitchFamily="34" charset="0"/>
              <a:cs typeface="Arial" panose="020B0604020202020204" pitchFamily="34" charset="0"/>
            </a:endParaRPr>
          </a:p>
          <a:p>
            <a:r>
              <a:rPr lang="es-ES" sz="1100">
                <a:latin typeface="Arial" panose="020B0604020202020204" pitchFamily="34" charset="0"/>
                <a:cs typeface="Arial" panose="020B0604020202020204" pitchFamily="34" charset="0"/>
              </a:rPr>
              <a:t>Es una enfermedad heterogénea, con una fisiopatología compleja, con implicación de diferentes factores ambientales y genéticos, con predominio de una inflamación crónica de tipo 2 y alteraciones de la barrera cutánea. Al tratarse de una patología crónica, necesita un control a largo plazo.</a:t>
            </a:r>
          </a:p>
          <a:p>
            <a:endParaRPr lang="es-ES"/>
          </a:p>
        </p:txBody>
      </p:sp>
      <p:sp>
        <p:nvSpPr>
          <p:cNvPr id="4" name="Marcador de número de diapositiva 3">
            <a:extLst>
              <a:ext uri="{FF2B5EF4-FFF2-40B4-BE49-F238E27FC236}">
                <a16:creationId xmlns:a16="http://schemas.microsoft.com/office/drawing/2014/main" id="{E85DC9FE-AEC6-D31C-3C1F-C3D4DD6795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B158F-49C6-4E0F-99A2-AB925A7B0744}"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30178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100">
                <a:latin typeface="Arial" panose="020B0604020202020204" pitchFamily="34" charset="0"/>
                <a:cs typeface="Arial" panose="020B0604020202020204" pitchFamily="34" charset="0"/>
              </a:rPr>
              <a:t>La dermatitis atópica es una de las enfermedades inflamatorias más comunes de la piel, que afecta a aproximadamente el 20% de los niños y a un 2-7% de los adultos, siendo el 20-30% formas moderadas o graves.</a:t>
            </a:r>
          </a:p>
          <a:p>
            <a:endParaRPr lang="es-ES" sz="1100">
              <a:latin typeface="Arial" panose="020B0604020202020204" pitchFamily="34" charset="0"/>
              <a:cs typeface="Arial" panose="020B0604020202020204" pitchFamily="34" charset="0"/>
            </a:endParaRPr>
          </a:p>
          <a:p>
            <a:r>
              <a:rPr lang="es-ES" sz="1100">
                <a:latin typeface="Arial" panose="020B0604020202020204" pitchFamily="34" charset="0"/>
                <a:cs typeface="Arial" panose="020B0604020202020204" pitchFamily="34" charset="0"/>
              </a:rPr>
              <a:t>Es una enfermedad heterogénea, con una fisiopatología compleja, con implicación de diferentes factores ambientales y genéticos, con predominio de una inflamación crónica de tipo 2 y alteraciones de la barrera cutánea. Al tratarse de una patología crónica, necesita un control a largo plazo.</a:t>
            </a:r>
          </a:p>
          <a:p>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B158F-49C6-4E0F-99A2-AB925A7B0744}"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50005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A6DF9-EF24-17AB-A0A5-2F8DBF4349E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BC11E16-5AD4-DD58-8895-1543CF04C9B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CE5B0FF-101A-1573-3C45-FC07783FBA1A}"/>
              </a:ext>
            </a:extLst>
          </p:cNvPr>
          <p:cNvSpPr>
            <a:spLocks noGrp="1"/>
          </p:cNvSpPr>
          <p:nvPr>
            <p:ph type="body" idx="1"/>
          </p:nvPr>
        </p:nvSpPr>
        <p:spPr/>
        <p:txBody>
          <a:bodyPr/>
          <a:lstStyle/>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200" b="0" i="0" u="none" strike="noStrike" kern="1200" cap="none" spc="0" normalizeH="0" baseline="0" noProof="0">
                <a:ln>
                  <a:noFill/>
                </a:ln>
                <a:solidFill>
                  <a:srgbClr val="1F2F53"/>
                </a:solidFill>
                <a:effectLst/>
                <a:uLnTx/>
                <a:uFillTx/>
                <a:latin typeface="Calibri" panose="020F0502020204030204"/>
                <a:ea typeface="+mn-ea"/>
                <a:cs typeface="+mn-cs"/>
              </a:rPr>
              <a:t>Rapidez de acción: alivio del picor en los días 2 (ADvocate 1) y día 10 (</a:t>
            </a:r>
            <a:r>
              <a:rPr kumimoji="0" lang="es-ES_tradnl" sz="1200" b="0" i="0" u="none" strike="noStrike" kern="1200" cap="none" spc="0" normalizeH="0" baseline="0" noProof="0" err="1">
                <a:ln>
                  <a:noFill/>
                </a:ln>
                <a:solidFill>
                  <a:srgbClr val="1F2F53"/>
                </a:solidFill>
                <a:effectLst/>
                <a:uLnTx/>
                <a:uFillTx/>
                <a:latin typeface="Calibri" panose="020F0502020204030204"/>
                <a:ea typeface="+mn-ea"/>
                <a:cs typeface="+mn-cs"/>
              </a:rPr>
              <a:t>Advocate</a:t>
            </a:r>
            <a:r>
              <a:rPr kumimoji="0" lang="es-ES_tradnl" sz="1200" b="0" i="0" u="none" strike="noStrike" kern="1200" cap="none" spc="0" normalizeH="0" baseline="0" noProof="0">
                <a:ln>
                  <a:noFill/>
                </a:ln>
                <a:solidFill>
                  <a:srgbClr val="1F2F53"/>
                </a:solidFill>
                <a:effectLst/>
                <a:uLnTx/>
                <a:uFillTx/>
                <a:latin typeface="Calibri" panose="020F0502020204030204"/>
                <a:ea typeface="+mn-ea"/>
                <a:cs typeface="+mn-cs"/>
              </a:rPr>
              <a:t> 2)</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200" b="0" i="0" u="none" strike="noStrike" kern="1200" cap="none" spc="0" normalizeH="0" baseline="0" noProof="0">
                <a:ln>
                  <a:noFill/>
                </a:ln>
                <a:solidFill>
                  <a:srgbClr val="1F2F53"/>
                </a:solidFill>
                <a:effectLst/>
                <a:uLnTx/>
                <a:uFillTx/>
                <a:latin typeface="Calibri" panose="020F0502020204030204"/>
                <a:ea typeface="+mn-ea"/>
                <a:cs typeface="+mn-cs"/>
              </a:rPr>
              <a:t>Mejora sueño a los 3 días de inicio de tratamiento (ADvocate 1 y 2)</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200" b="0" i="0" u="none" strike="noStrike" kern="1200" cap="none" spc="0" normalizeH="0" baseline="0" noProof="0">
                <a:ln>
                  <a:noFill/>
                </a:ln>
                <a:solidFill>
                  <a:srgbClr val="1F2F53"/>
                </a:solidFill>
                <a:effectLst/>
                <a:uLnTx/>
                <a:uFillTx/>
                <a:latin typeface="Calibri" panose="020F0502020204030204"/>
                <a:ea typeface="+mn-ea"/>
                <a:cs typeface="+mn-cs"/>
              </a:rPr>
              <a:t>Mantenimiento y mejora de la respuesta a los 3 años: EASI, IGA</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200" b="0" i="0" u="none" strike="noStrike" kern="1200" cap="none" spc="0" normalizeH="0" baseline="0" noProof="0">
                <a:ln>
                  <a:noFill/>
                </a:ln>
                <a:solidFill>
                  <a:srgbClr val="1F2F53"/>
                </a:solidFill>
                <a:effectLst/>
                <a:uLnTx/>
                <a:uFillTx/>
                <a:latin typeface="Calibri" panose="020F0502020204030204"/>
                <a:ea typeface="+mn-ea"/>
                <a:cs typeface="+mn-cs"/>
              </a:rPr>
              <a:t>Localizaciones difíciles: eficaz en cara y cuello sin aumentar EA cara roja</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200" b="0" i="0" u="none" strike="noStrike" kern="1200" cap="none" spc="0" normalizeH="0" baseline="0" noProof="0">
                <a:ln>
                  <a:noFill/>
                </a:ln>
                <a:solidFill>
                  <a:srgbClr val="1F2F53"/>
                </a:solidFill>
                <a:effectLst/>
                <a:uLnTx/>
                <a:uFillTx/>
                <a:latin typeface="Calibri" panose="020F0502020204030204"/>
                <a:ea typeface="+mn-ea"/>
                <a:cs typeface="+mn-cs"/>
              </a:rPr>
              <a:t>Seguridad: a los 3 años el perfil de seguridad se mantiene</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200" b="0" i="0" u="none" strike="noStrike" kern="1200" cap="none" spc="0" normalizeH="0" baseline="0" noProof="0">
                <a:ln>
                  <a:noFill/>
                </a:ln>
                <a:solidFill>
                  <a:srgbClr val="1F2F53"/>
                </a:solidFill>
                <a:effectLst/>
                <a:uLnTx/>
                <a:uFillTx/>
                <a:latin typeface="Calibri" panose="020F0502020204030204"/>
                <a:ea typeface="+mn-ea"/>
                <a:cs typeface="+mn-cs"/>
              </a:rPr>
              <a:t>Comparativas indirectas: superioridad con mejor adherencia (IPT)</a:t>
            </a:r>
            <a:endParaRPr kumimoji="0" lang="es-ES" sz="1200" b="0" i="0" u="none" strike="noStrike" kern="1200" cap="none" spc="0" normalizeH="0" baseline="0" noProof="0">
              <a:ln>
                <a:noFill/>
              </a:ln>
              <a:solidFill>
                <a:srgbClr val="1F2F53"/>
              </a:solidFill>
              <a:effectLst/>
              <a:uLnTx/>
              <a:uFillTx/>
              <a:latin typeface="Calibri" panose="020F0502020204030204"/>
              <a:ea typeface="+mn-ea"/>
              <a:cs typeface="+mn-cs"/>
            </a:endParaRPr>
          </a:p>
          <a:p>
            <a:endParaRPr lang="es-ES"/>
          </a:p>
        </p:txBody>
      </p:sp>
      <p:sp>
        <p:nvSpPr>
          <p:cNvPr id="4" name="Marcador de número de diapositiva 3">
            <a:extLst>
              <a:ext uri="{FF2B5EF4-FFF2-40B4-BE49-F238E27FC236}">
                <a16:creationId xmlns:a16="http://schemas.microsoft.com/office/drawing/2014/main" id="{AA5EFD3E-5726-3F59-9EBE-5CF64092C7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6A3CA-5EB1-4C67-99DA-D6BBF0951B39}"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43942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D258D-84B9-7A27-6B4F-4451EADC297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7E52A39-DCE5-6A5F-84D7-78D624B8F44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225380A-24FC-6C79-0B2B-A824C129B0DA}"/>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EAF2B5A9-9241-A6EC-C70F-7E0609AE3FB0}"/>
              </a:ext>
            </a:extLst>
          </p:cNvPr>
          <p:cNvSpPr>
            <a:spLocks noGrp="1"/>
          </p:cNvSpPr>
          <p:nvPr>
            <p:ph type="sldNum" sz="quarter" idx="5"/>
          </p:nvPr>
        </p:nvSpPr>
        <p:spPr/>
        <p:txBody>
          <a:bodyPr/>
          <a:lstStyle/>
          <a:p>
            <a:fld id="{FBA8C368-C3FA-4A12-B0B4-3ED3C42E18A4}" type="slidenum">
              <a:rPr lang="es-ES" smtClean="0"/>
              <a:t>26</a:t>
            </a:fld>
            <a:endParaRPr lang="es-ES"/>
          </a:p>
        </p:txBody>
      </p:sp>
    </p:spTree>
    <p:extLst>
      <p:ext uri="{BB962C8B-B14F-4D97-AF65-F5344CB8AC3E}">
        <p14:creationId xmlns:p14="http://schemas.microsoft.com/office/powerpoint/2010/main" val="1685779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Presentamos a una paciente de 52 años con DA y dermatitis aerógena desde hace 34 años. La paciente también tenía diagnóstico de asma bronquial, urticaria crónica espontánea e hipertensión. La DA fue tratada con terapia tópica durante muchos años. Sin embargo, debido empeoramiento de los síntomas, incluido prurito grave (10/10 NRS),en junio del año pasado se inició un tratamiento sistémico con </a:t>
            </a:r>
            <a:r>
              <a:rPr lang="es-ES" err="1"/>
              <a:t>dupilumab</a:t>
            </a:r>
            <a:r>
              <a:rPr lang="es-ES"/>
              <a:t>. El tratamiento fue muy bien tolerado. En noviembre, tras 6 meses de tratamiento, el Índice de Actividad y Gravedad del Eczema (EASI) era 0y la paciente no mostró efectos secundarios, salvo una leve conjuntivitis ocasional. Un mes más tarde, la paciente acudió de forma aguda a nuestro ambulatorio con pústulas y pápulas en la cara durante 6 semanas, acompañadas de una fuerte sensación de calor. Clínicamente, había múltiples nódulos eritematosos pápulas eritematosas en la zona de la frente, las sienes, nariz y barbilla, parcialmente excoriados, asociados a una ligera hinchazón infraorbitaria y </a:t>
            </a:r>
            <a:r>
              <a:rPr lang="es-ES" err="1"/>
              <a:t>cuperosis</a:t>
            </a:r>
            <a:r>
              <a:rPr lang="es-ES"/>
              <a:t> en ambas mejillas (Figura 1(b, c)).La paciente refirió tratamientos previos autogestionados sin éxito de esta nueva afección con crema de </a:t>
            </a:r>
            <a:r>
              <a:rPr lang="es-ES" err="1"/>
              <a:t>prednicarbato</a:t>
            </a:r>
            <a:r>
              <a:rPr lang="es-ES"/>
              <a:t>, prednisolona por vía oral una vez 40 mg, luego 20 mg durante 4 días, seguido de crema de nistatina crema de </a:t>
            </a:r>
            <a:r>
              <a:rPr lang="es-ES" err="1"/>
              <a:t>pimecrolimus</a:t>
            </a:r>
            <a:r>
              <a:rPr lang="es-ES"/>
              <a:t> y pomada de zinc, cada una durante una semana. Se diagnosticó una dermatitis de tipo rosácea y se prescribió doxiciclina oral40 mg dos veces al día, junto con metronidazol tópico en gel por la mañana e ivermectina por la noche. </a:t>
            </a:r>
          </a:p>
          <a:p>
            <a:r>
              <a:rPr lang="es-ES" err="1"/>
              <a:t>Dupilumab</a:t>
            </a:r>
            <a:r>
              <a:rPr lang="es-ES"/>
              <a:t> fue inicialmente. Después de una dosis más, el estado de la piel del paciente empeoró significativamente y se suspendió el tratamiento con </a:t>
            </a:r>
            <a:r>
              <a:rPr lang="es-ES" err="1"/>
              <a:t>dupilumab</a:t>
            </a:r>
            <a:r>
              <a:rPr lang="es-ES"/>
              <a:t>. En su lugar, se inició lebrikizumab 250 mg cada dos semanas. El concomitante para la rosácea. Las pápulas y pústulas remitieron significativamente en pocas semanas. En consecuencia suspendimos el tratamiento con doxiciclina tras tres meses de terapia. Después de cuatro meses, también se interrumpió el tratamiento tópico por deseo de la paciente. El tratamiento con lebrikizumab que se amplió a dosis cada cuatro semanas después de la semana 16 fue bien tolerado, el EASI fue 0 y la paciente no mostró efectos secundarios. Además, no se produjo ningún empeoramiento del asma bronquial. </a:t>
            </a:r>
          </a:p>
          <a:p>
            <a:endParaRPr lang="es-ES"/>
          </a:p>
        </p:txBody>
      </p:sp>
      <p:sp>
        <p:nvSpPr>
          <p:cNvPr id="4" name="Marcador de número de diapositiva 3"/>
          <p:cNvSpPr>
            <a:spLocks noGrp="1"/>
          </p:cNvSpPr>
          <p:nvPr>
            <p:ph type="sldNum" sz="quarter" idx="5"/>
          </p:nvPr>
        </p:nvSpPr>
        <p:spPr/>
        <p:txBody>
          <a:bodyPr/>
          <a:lstStyle/>
          <a:p>
            <a:fld id="{FBA8C368-C3FA-4A12-B0B4-3ED3C42E18A4}" type="slidenum">
              <a:rPr lang="es-ES" smtClean="0"/>
              <a:t>31</a:t>
            </a:fld>
            <a:endParaRPr lang="es-ES"/>
          </a:p>
        </p:txBody>
      </p:sp>
    </p:spTree>
    <p:extLst>
      <p:ext uri="{BB962C8B-B14F-4D97-AF65-F5344CB8AC3E}">
        <p14:creationId xmlns:p14="http://schemas.microsoft.com/office/powerpoint/2010/main" val="2184331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a:t>La paciente también tenía diagnóstico de asma bronquial, urticaria crónica espontánea e hipertensión. La DA fue tratada con terapia tópica durante muchos años. Sin embargo, debido empeoramiento de los síntomas, incluido prurito grave (10/10 NRS),en junio del año pasado se inició un tratamiento sistémico con </a:t>
            </a:r>
            <a:r>
              <a:rPr lang="es-ES" err="1"/>
              <a:t>dupilumab</a:t>
            </a:r>
            <a:r>
              <a:rPr lang="es-ES"/>
              <a:t>. El tratamiento fue muy bien tolerado. En noviembre, tras 6 meses de tratamiento, el Índice de Actividad y Gravedad del Eczema (EASI) era 0y la paciente no mostró efectos secundarios, salvo una leve conjuntivitis ocasional. Un mes más tarde, la paciente acudió de forma aguda a nuestro ambulatorio con pústulas y pápulas en la cara durante 6 semanas, acompañadas de una fuerte sensación de calor. Clínicamente, había múltiples nódulos eritematosos pápulas eritematosas en la zona de la frente, las sienes, nariz y barbilla, parcialmente excoriados, asociados a una ligera hinchazón infraorbitaria y </a:t>
            </a:r>
            <a:r>
              <a:rPr lang="es-ES" err="1"/>
              <a:t>cuperosis</a:t>
            </a:r>
            <a:r>
              <a:rPr lang="es-ES"/>
              <a:t> en ambas mejillas (Figura 1(b, c)).La paciente refirió tratamientos previos autogestionados sin éxito de esta nueva afección con crema de </a:t>
            </a:r>
            <a:r>
              <a:rPr lang="es-ES" err="1"/>
              <a:t>prednicarbato</a:t>
            </a:r>
            <a:r>
              <a:rPr lang="es-ES"/>
              <a:t>, prednisolona por vía oral una vez 40 mg, luego 20 mg durante 4 días, seguido de crema de nistatina crema de </a:t>
            </a:r>
            <a:r>
              <a:rPr lang="es-ES" err="1"/>
              <a:t>pimecrolimus</a:t>
            </a:r>
            <a:r>
              <a:rPr lang="es-ES"/>
              <a:t> y pomada de zinc, cada una durante una semana. Se diagnosticó una dermatitis de tipo rosácea y se prescribió doxiciclina oral40 mg dos veces al día, junto con metronidazol tópico en gel por la mañana e ivermectina por la noche. </a:t>
            </a:r>
          </a:p>
          <a:p>
            <a:endParaRPr lang="es-ES"/>
          </a:p>
        </p:txBody>
      </p:sp>
      <p:sp>
        <p:nvSpPr>
          <p:cNvPr id="4" name="Marcador de número de diapositiva 3"/>
          <p:cNvSpPr>
            <a:spLocks noGrp="1"/>
          </p:cNvSpPr>
          <p:nvPr>
            <p:ph type="sldNum" sz="quarter" idx="5"/>
          </p:nvPr>
        </p:nvSpPr>
        <p:spPr/>
        <p:txBody>
          <a:bodyPr/>
          <a:lstStyle/>
          <a:p>
            <a:fld id="{FBA8C368-C3FA-4A12-B0B4-3ED3C42E18A4}" type="slidenum">
              <a:rPr lang="es-ES" smtClean="0"/>
              <a:t>32</a:t>
            </a:fld>
            <a:endParaRPr lang="es-ES"/>
          </a:p>
        </p:txBody>
      </p:sp>
    </p:spTree>
    <p:extLst>
      <p:ext uri="{BB962C8B-B14F-4D97-AF65-F5344CB8AC3E}">
        <p14:creationId xmlns:p14="http://schemas.microsoft.com/office/powerpoint/2010/main" val="2687836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DBF91-9AAC-A3B6-180B-1CF19CAD6F8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7FE36C4-D6C2-F643-964E-B3998C87744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3D39266-5E87-0F28-3BE2-4654B30BC03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a:t>Se diagnosticó una dermatitis de tipo rosácea y se prescribió doxiciclina oral40 mg dos veces al día, junto con metronidazol tópico en gel por la mañana e ivermectina por la noche.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a:p>
          <a:p>
            <a:pPr marL="0" marR="0" lvl="0" indent="0" algn="l" defTabSz="914400" rtl="0" eaLnBrk="1" fontAlgn="auto" latinLnBrk="0" hangingPunct="1">
              <a:lnSpc>
                <a:spcPct val="100000"/>
              </a:lnSpc>
              <a:spcBef>
                <a:spcPts val="0"/>
              </a:spcBef>
              <a:spcAft>
                <a:spcPts val="0"/>
              </a:spcAft>
              <a:buClrTx/>
              <a:buSzTx/>
              <a:buFontTx/>
              <a:buNone/>
              <a:tabLst/>
              <a:defRPr/>
            </a:pPr>
            <a:r>
              <a:rPr lang="es-ES" err="1"/>
              <a:t>Dupilumab</a:t>
            </a:r>
            <a:r>
              <a:rPr lang="es-ES"/>
              <a:t> fue inicialmente. Después de una dosis más, el estado de la piel del paciente empeoró significativamente y se suspendió el tratamiento con </a:t>
            </a:r>
            <a:r>
              <a:rPr lang="es-ES" err="1"/>
              <a:t>dupilumab</a:t>
            </a:r>
            <a:r>
              <a:rPr lang="es-ES"/>
              <a:t>. En su lugar, se inició </a:t>
            </a:r>
            <a:r>
              <a:rPr lang="es-ES" err="1"/>
              <a:t>lebrikizumab</a:t>
            </a:r>
            <a:r>
              <a:rPr lang="es-ES"/>
              <a:t> 250 mg cada dos semanas. El concomitante para la rosácea. Las pápulas y pústulas remitieron significativamente en pocas semanas. En consecuencia suspendimos el tratamiento con doxiciclina tras tres meses de terapia. Después de cuatro meses, también se interrumpió el tratamiento tópico por deseo de la paciente. El tratamiento con </a:t>
            </a:r>
            <a:r>
              <a:rPr lang="es-ES" err="1"/>
              <a:t>lebrikizumab</a:t>
            </a:r>
            <a:r>
              <a:rPr lang="es-ES"/>
              <a:t> que se amplió a dosis cada cuatro semanas después de la semana 16 fue bien tolerado, el EASI fue 0 y la paciente no mostró efectos secundarios. Además, no se produjo ningún empeoramiento del asma bronquial. </a:t>
            </a:r>
          </a:p>
          <a:p>
            <a:endParaRPr lang="es-ES"/>
          </a:p>
        </p:txBody>
      </p:sp>
      <p:sp>
        <p:nvSpPr>
          <p:cNvPr id="4" name="Marcador de número de diapositiva 3">
            <a:extLst>
              <a:ext uri="{FF2B5EF4-FFF2-40B4-BE49-F238E27FC236}">
                <a16:creationId xmlns:a16="http://schemas.microsoft.com/office/drawing/2014/main" id="{7D5B8A1E-F44C-FFAA-8918-883357DF9F8D}"/>
              </a:ext>
            </a:extLst>
          </p:cNvPr>
          <p:cNvSpPr>
            <a:spLocks noGrp="1"/>
          </p:cNvSpPr>
          <p:nvPr>
            <p:ph type="sldNum" sz="quarter" idx="5"/>
          </p:nvPr>
        </p:nvSpPr>
        <p:spPr/>
        <p:txBody>
          <a:bodyPr/>
          <a:lstStyle/>
          <a:p>
            <a:fld id="{FBA8C368-C3FA-4A12-B0B4-3ED3C42E18A4}" type="slidenum">
              <a:rPr lang="es-ES" smtClean="0"/>
              <a:t>33</a:t>
            </a:fld>
            <a:endParaRPr lang="es-ES"/>
          </a:p>
        </p:txBody>
      </p:sp>
    </p:spTree>
    <p:extLst>
      <p:ext uri="{BB962C8B-B14F-4D97-AF65-F5344CB8AC3E}">
        <p14:creationId xmlns:p14="http://schemas.microsoft.com/office/powerpoint/2010/main" val="1119320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Conclusión</a:t>
            </a:r>
          </a:p>
          <a:p>
            <a:endParaRPr lang="es-ES"/>
          </a:p>
          <a:p>
            <a:r>
              <a:rPr lang="es-ES"/>
              <a:t>El bloqueo de la IL-4 y la IL-13 por el receptor IL4Rα tiene como resultado un fenotipo Th2 y un cambio hacia Th1/Th17, así como una respuesta como un deterioro de la respuesta inmunitaria a las infecciones por helmintos (5).La etiología de la rosácea es multifactorial, con un aumento de la activación de las células Th1/Th17 y la liberación elevada de mediadores inflamatorios (6). Además, existe una mayor activación de granulocitos neutrófilos y macrófagos, así como una mayor densidad de ácaros </a:t>
            </a:r>
            <a:r>
              <a:rPr lang="es-ES" err="1"/>
              <a:t>Demodex</a:t>
            </a:r>
            <a:r>
              <a:rPr lang="es-ES"/>
              <a:t> foliculares (7). La aparición de efectos secundarios cutáneos similares a la rosácea puede atribuirse ala presencia de una respuesta inflamatoria dominada por Th1/Th17 y una sobreexpresión de ácaros </a:t>
            </a:r>
            <a:r>
              <a:rPr lang="es-ES" err="1"/>
              <a:t>Demodex</a:t>
            </a:r>
            <a:r>
              <a:rPr lang="es-ES"/>
              <a:t> foliculares.</a:t>
            </a:r>
          </a:p>
          <a:p>
            <a:endParaRPr lang="es-ES"/>
          </a:p>
          <a:p>
            <a:r>
              <a:rPr lang="es-ES"/>
              <a:t>Presentamos un caso poco frecuente de un efecto secundario cutáneo paradójico similar a la rosácea que se produjo durante el tratamiento con </a:t>
            </a:r>
            <a:r>
              <a:rPr lang="es-ES" err="1"/>
              <a:t>dupilumab</a:t>
            </a:r>
            <a:r>
              <a:rPr lang="es-ES"/>
              <a:t>. Sólo se conocen unos pocos casos en la literatura, y en todos los casos de los que tenemos constancia se interrumpió por completo el tratamiento sistémico previo (4,8-10). Nuestra hipótesis era que era más probable que los efectos secundarios similares a la rosácea fueran consecuencia del bloqueo de IL-4Rα. En el caso actual, el cambio de </a:t>
            </a:r>
            <a:r>
              <a:rPr lang="es-ES" err="1"/>
              <a:t>dupilumab</a:t>
            </a:r>
            <a:r>
              <a:rPr lang="es-ES"/>
              <a:t> a un anticuerpo anti-IL-13 se asoció a una excelente respuesta al tratamiento estándar de la rosácea. Por lo tanto, si se producen efectos secundarios cutáneos con </a:t>
            </a:r>
            <a:r>
              <a:rPr lang="es-ES" err="1"/>
              <a:t>dupilumab</a:t>
            </a:r>
            <a:r>
              <a:rPr lang="es-ES"/>
              <a:t>, debe considerarse un cambio de terapia sistémica. Tl presente caso clínico está limitado por el hecho de que se trata de un caso único abierto. Se necesitan más estudios para confirmar nuestra observación. Además, no se realizaron exámenes histopatológicos ni de </a:t>
            </a:r>
            <a:r>
              <a:rPr lang="es-ES" err="1"/>
              <a:t>Demodex</a:t>
            </a:r>
            <a:r>
              <a:rPr lang="es-ES"/>
              <a:t> debido a la preferencia de la paciente, lo que habría añadido valor al diagnóstico.</a:t>
            </a:r>
          </a:p>
        </p:txBody>
      </p:sp>
      <p:sp>
        <p:nvSpPr>
          <p:cNvPr id="4" name="Marcador de número de diapositiva 3"/>
          <p:cNvSpPr>
            <a:spLocks noGrp="1"/>
          </p:cNvSpPr>
          <p:nvPr>
            <p:ph type="sldNum" sz="quarter" idx="5"/>
          </p:nvPr>
        </p:nvSpPr>
        <p:spPr/>
        <p:txBody>
          <a:bodyPr/>
          <a:lstStyle/>
          <a:p>
            <a:fld id="{FBA8C368-C3FA-4A12-B0B4-3ED3C42E18A4}" type="slidenum">
              <a:rPr lang="es-ES" smtClean="0"/>
              <a:t>34</a:t>
            </a:fld>
            <a:endParaRPr lang="es-ES"/>
          </a:p>
        </p:txBody>
      </p:sp>
    </p:spTree>
    <p:extLst>
      <p:ext uri="{BB962C8B-B14F-4D97-AF65-F5344CB8AC3E}">
        <p14:creationId xmlns:p14="http://schemas.microsoft.com/office/powerpoint/2010/main" val="40836434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6727AED-29E8-1D33-2507-28DCD5AFA734}"/>
              </a:ext>
            </a:extLst>
          </p:cNvPr>
          <p:cNvPicPr>
            <a:picLocks noChangeAspect="1"/>
          </p:cNvPicPr>
          <p:nvPr userDrawn="1"/>
        </p:nvPicPr>
        <p:blipFill>
          <a:blip r:embed="rId2"/>
          <a:srcRect/>
          <a:stretch/>
        </p:blipFill>
        <p:spPr>
          <a:xfrm>
            <a:off x="-1" y="0"/>
            <a:ext cx="12192001" cy="6858000"/>
          </a:xfrm>
          <a:prstGeom prst="rect">
            <a:avLst/>
          </a:prstGeom>
        </p:spPr>
      </p:pic>
      <p:sp>
        <p:nvSpPr>
          <p:cNvPr id="6" name="Título 1">
            <a:extLst>
              <a:ext uri="{FF2B5EF4-FFF2-40B4-BE49-F238E27FC236}">
                <a16:creationId xmlns:a16="http://schemas.microsoft.com/office/drawing/2014/main" id="{001284E4-924A-4BDB-A498-D5FD48F7FF01}"/>
              </a:ext>
            </a:extLst>
          </p:cNvPr>
          <p:cNvSpPr>
            <a:spLocks noGrp="1"/>
          </p:cNvSpPr>
          <p:nvPr>
            <p:ph type="ctrTitle" hasCustomPrompt="1"/>
          </p:nvPr>
        </p:nvSpPr>
        <p:spPr>
          <a:xfrm>
            <a:off x="658652" y="1990687"/>
            <a:ext cx="6756301" cy="952451"/>
          </a:xfrm>
        </p:spPr>
        <p:txBody>
          <a:bodyPr anchor="b">
            <a:normAutofit/>
          </a:bodyPr>
          <a:lstStyle>
            <a:lvl1pPr algn="l">
              <a:defRPr sz="4500" b="1">
                <a:solidFill>
                  <a:schemeClr val="bg1"/>
                </a:solidFill>
                <a:latin typeface="Arial" panose="020B0604020202020204" pitchFamily="34" charset="0"/>
                <a:cs typeface="Arial" panose="020B0604020202020204" pitchFamily="34" charset="0"/>
              </a:defRPr>
            </a:lvl1pPr>
          </a:lstStyle>
          <a:p>
            <a:r>
              <a:rPr lang="es-ES"/>
              <a:t>Clic para editar título</a:t>
            </a:r>
          </a:p>
        </p:txBody>
      </p:sp>
      <p:sp>
        <p:nvSpPr>
          <p:cNvPr id="7" name="Subtítulo 2">
            <a:extLst>
              <a:ext uri="{FF2B5EF4-FFF2-40B4-BE49-F238E27FC236}">
                <a16:creationId xmlns:a16="http://schemas.microsoft.com/office/drawing/2014/main" id="{5D8BFE2A-41FB-733A-D552-F48CEF372C57}"/>
              </a:ext>
            </a:extLst>
          </p:cNvPr>
          <p:cNvSpPr>
            <a:spLocks noGrp="1"/>
          </p:cNvSpPr>
          <p:nvPr>
            <p:ph type="subTitle" idx="1" hasCustomPrompt="1"/>
          </p:nvPr>
        </p:nvSpPr>
        <p:spPr>
          <a:xfrm>
            <a:off x="658652" y="3069963"/>
            <a:ext cx="6756301" cy="748119"/>
          </a:xfrm>
        </p:spPr>
        <p:txBody>
          <a:bodyPr>
            <a:normAutofit/>
          </a:bodyPr>
          <a:lstStyle>
            <a:lvl1pPr marL="0" indent="0" algn="l">
              <a:buNone/>
              <a:defRPr sz="1800">
                <a:solidFill>
                  <a:srgbClr val="CAF5A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Clic para editar subtítulo</a:t>
            </a:r>
          </a:p>
        </p:txBody>
      </p:sp>
    </p:spTree>
    <p:extLst>
      <p:ext uri="{BB962C8B-B14F-4D97-AF65-F5344CB8AC3E}">
        <p14:creationId xmlns:p14="http://schemas.microsoft.com/office/powerpoint/2010/main" val="4225582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Título y objetos">
    <p:spTree>
      <p:nvGrpSpPr>
        <p:cNvPr id="1" name=""/>
        <p:cNvGrpSpPr/>
        <p:nvPr/>
      </p:nvGrpSpPr>
      <p:grpSpPr>
        <a:xfrm>
          <a:off x="0" y="0"/>
          <a:ext cx="0" cy="0"/>
          <a:chOff x="0" y="0"/>
          <a:chExt cx="0" cy="0"/>
        </a:xfrm>
      </p:grpSpPr>
      <p:sp>
        <p:nvSpPr>
          <p:cNvPr id="2" name="Redondear rectángulo de una esquina 1">
            <a:extLst>
              <a:ext uri="{FF2B5EF4-FFF2-40B4-BE49-F238E27FC236}">
                <a16:creationId xmlns:a16="http://schemas.microsoft.com/office/drawing/2014/main" id="{22BE33B5-94AF-1226-0F9D-9AEAA46F6640}"/>
              </a:ext>
            </a:extLst>
          </p:cNvPr>
          <p:cNvSpPr/>
          <p:nvPr userDrawn="1"/>
        </p:nvSpPr>
        <p:spPr>
          <a:xfrm flipV="1">
            <a:off x="0" y="0"/>
            <a:ext cx="11572240" cy="1005840"/>
          </a:xfrm>
          <a:prstGeom prst="round1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Título 1">
            <a:extLst>
              <a:ext uri="{FF2B5EF4-FFF2-40B4-BE49-F238E27FC236}">
                <a16:creationId xmlns:a16="http://schemas.microsoft.com/office/drawing/2014/main" id="{A77B8D43-7970-E10C-B344-1C326D926914}"/>
              </a:ext>
            </a:extLst>
          </p:cNvPr>
          <p:cNvSpPr>
            <a:spLocks noGrp="1"/>
          </p:cNvSpPr>
          <p:nvPr>
            <p:ph type="title" hasCustomPrompt="1"/>
          </p:nvPr>
        </p:nvSpPr>
        <p:spPr>
          <a:xfrm>
            <a:off x="541058" y="211015"/>
            <a:ext cx="10710038" cy="640214"/>
          </a:xfrm>
        </p:spPr>
        <p:txBody>
          <a:bodyPr lIns="0" tIns="0" rIns="0" bIns="0" anchor="ctr">
            <a:noAutofit/>
          </a:bodyPr>
          <a:lstStyle>
            <a:lvl1pPr>
              <a:lnSpc>
                <a:spcPct val="100000"/>
              </a:lnSpc>
              <a:defRPr sz="2200" b="1">
                <a:solidFill>
                  <a:schemeClr val="bg1"/>
                </a:solidFill>
                <a:latin typeface="Arial" panose="020B0604020202020204" pitchFamily="34" charset="0"/>
                <a:cs typeface="Arial" panose="020B0604020202020204" pitchFamily="34" charset="0"/>
              </a:defRPr>
            </a:lvl1pPr>
          </a:lstStyle>
          <a:p>
            <a:r>
              <a:rPr lang="es-ES"/>
              <a:t>Clic para editar título</a:t>
            </a:r>
            <a:endParaRPr lang="es-ES_tradnl"/>
          </a:p>
        </p:txBody>
      </p:sp>
      <p:pic>
        <p:nvPicPr>
          <p:cNvPr id="4" name="Imagen 3" descr="Logotipo, nombre de la empresa&#10;&#10;El contenido generado por IA puede ser incorrecto.">
            <a:extLst>
              <a:ext uri="{FF2B5EF4-FFF2-40B4-BE49-F238E27FC236}">
                <a16:creationId xmlns:a16="http://schemas.microsoft.com/office/drawing/2014/main" id="{29BE7B82-82EC-5C29-A595-C855EF1FD5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6658" y="6112043"/>
            <a:ext cx="1345545" cy="440013"/>
          </a:xfrm>
          <a:prstGeom prst="rect">
            <a:avLst/>
          </a:prstGeom>
        </p:spPr>
      </p:pic>
      <p:pic>
        <p:nvPicPr>
          <p:cNvPr id="10" name="Imagen 9" descr="Logotipo&#10;&#10;El contenido generado por IA puede ser incorrecto.">
            <a:extLst>
              <a:ext uri="{FF2B5EF4-FFF2-40B4-BE49-F238E27FC236}">
                <a16:creationId xmlns:a16="http://schemas.microsoft.com/office/drawing/2014/main" id="{D9765AF5-F916-A021-02D4-24644B2D438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1697" y="6096809"/>
            <a:ext cx="1201178" cy="418592"/>
          </a:xfrm>
          <a:prstGeom prst="rect">
            <a:avLst/>
          </a:prstGeom>
        </p:spPr>
      </p:pic>
      <p:sp>
        <p:nvSpPr>
          <p:cNvPr id="11" name="Rectángulo 10">
            <a:extLst>
              <a:ext uri="{FF2B5EF4-FFF2-40B4-BE49-F238E27FC236}">
                <a16:creationId xmlns:a16="http://schemas.microsoft.com/office/drawing/2014/main" id="{11A55EB0-36E1-3A61-2AC2-A41EC38E5792}"/>
              </a:ext>
            </a:extLst>
          </p:cNvPr>
          <p:cNvSpPr/>
          <p:nvPr userDrawn="1"/>
        </p:nvSpPr>
        <p:spPr>
          <a:xfrm>
            <a:off x="0" y="6720028"/>
            <a:ext cx="12192000" cy="137972"/>
          </a:xfrm>
          <a:prstGeom prst="rect">
            <a:avLst/>
          </a:prstGeom>
          <a:solidFill>
            <a:srgbClr val="CAF5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870983027"/>
      </p:ext>
    </p:extLst>
  </p:cSld>
  <p:clrMapOvr>
    <a:masterClrMapping/>
  </p:clrMapOvr>
  <p:extLst>
    <p:ext uri="{DCECCB84-F9BA-43D5-87BE-67443E8EF086}">
      <p15:sldGuideLst xmlns:p15="http://schemas.microsoft.com/office/powerpoint/2012/main">
        <p15:guide id="1" orient="horz" pos="1310">
          <p15:clr>
            <a:srgbClr val="FBAE40"/>
          </p15:clr>
        </p15:guide>
        <p15:guide id="2" pos="336">
          <p15:clr>
            <a:srgbClr val="FBAE40"/>
          </p15:clr>
        </p15:guide>
        <p15:guide id="3" pos="7333">
          <p15:clr>
            <a:srgbClr val="FBAE40"/>
          </p15:clr>
        </p15:guide>
        <p15:guide id="4" pos="4838">
          <p15:clr>
            <a:srgbClr val="FBAE40"/>
          </p15:clr>
        </p15:guide>
        <p15:guide id="5" pos="2502">
          <p15:clr>
            <a:srgbClr val="FBAE40"/>
          </p15:clr>
        </p15:guide>
        <p15:guide id="6" pos="5155">
          <p15:clr>
            <a:srgbClr val="FBAE40"/>
          </p15:clr>
        </p15:guide>
        <p15:guide id="7" pos="281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_Diapositiva de título">
    <p:bg>
      <p:bgPr>
        <a:solidFill>
          <a:srgbClr val="7A45B8"/>
        </a:solidFill>
        <a:effectLst/>
      </p:bgPr>
    </p:bg>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541055" y="2455809"/>
            <a:ext cx="10950895" cy="1379701"/>
          </a:xfrm>
        </p:spPr>
        <p:txBody>
          <a:bodyPr anchor="ctr">
            <a:normAutofit/>
          </a:bodyPr>
          <a:lstStyle>
            <a:lvl1pPr algn="ctr">
              <a:defRPr sz="4500" b="1">
                <a:solidFill>
                  <a:schemeClr val="bg1"/>
                </a:solidFill>
                <a:latin typeface="Arial" panose="020B0604020202020204" pitchFamily="34" charset="0"/>
                <a:cs typeface="Arial" panose="020B0604020202020204" pitchFamily="34" charset="0"/>
              </a:defRPr>
            </a:lvl1pPr>
          </a:lstStyle>
          <a:p>
            <a:r>
              <a:rPr lang="es-ES"/>
              <a:t>Clic para editar título</a:t>
            </a:r>
            <a:endParaRPr lang="es-ES_tradnl"/>
          </a:p>
        </p:txBody>
      </p:sp>
      <p:sp>
        <p:nvSpPr>
          <p:cNvPr id="3" name="Subtítulo 2"/>
          <p:cNvSpPr>
            <a:spLocks noGrp="1"/>
          </p:cNvSpPr>
          <p:nvPr>
            <p:ph type="subTitle" idx="1" hasCustomPrompt="1"/>
          </p:nvPr>
        </p:nvSpPr>
        <p:spPr>
          <a:xfrm>
            <a:off x="541055" y="4046856"/>
            <a:ext cx="10950895" cy="748119"/>
          </a:xfrm>
        </p:spPr>
        <p:txBody>
          <a:bodyPr>
            <a:normAutofit/>
          </a:bodyPr>
          <a:lstStyle>
            <a:lvl1pPr marL="0" indent="0" algn="ctr">
              <a:buNone/>
              <a:defRPr sz="2800" b="1" spc="0">
                <a:solidFill>
                  <a:srgbClr val="CAF5A8"/>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Clic para editar subtítulo</a:t>
            </a:r>
            <a:endParaRPr lang="es-ES_tradnl"/>
          </a:p>
        </p:txBody>
      </p:sp>
      <p:sp>
        <p:nvSpPr>
          <p:cNvPr id="7" name="Rectángulo 6">
            <a:extLst>
              <a:ext uri="{FF2B5EF4-FFF2-40B4-BE49-F238E27FC236}">
                <a16:creationId xmlns:a16="http://schemas.microsoft.com/office/drawing/2014/main" id="{F4966326-0A64-C5A2-551F-BBE2B780E2FC}"/>
              </a:ext>
            </a:extLst>
          </p:cNvPr>
          <p:cNvSpPr/>
          <p:nvPr userDrawn="1"/>
        </p:nvSpPr>
        <p:spPr>
          <a:xfrm>
            <a:off x="0" y="6720028"/>
            <a:ext cx="12192000" cy="137972"/>
          </a:xfrm>
          <a:prstGeom prst="rect">
            <a:avLst/>
          </a:prstGeom>
          <a:solidFill>
            <a:srgbClr val="CAF5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5133604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apositiva de título">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73D6727-CD4A-0917-33C5-CC89354AD1B9}"/>
              </a:ext>
            </a:extLst>
          </p:cNvPr>
          <p:cNvPicPr>
            <a:picLocks noChangeAspect="1"/>
          </p:cNvPicPr>
          <p:nvPr userDrawn="1"/>
        </p:nvPicPr>
        <p:blipFill>
          <a:blip r:embed="rId2"/>
          <a:srcRect/>
          <a:stretch/>
        </p:blipFill>
        <p:spPr>
          <a:xfrm>
            <a:off x="0" y="0"/>
            <a:ext cx="12192000" cy="6858000"/>
          </a:xfrm>
          <a:prstGeom prst="rect">
            <a:avLst/>
          </a:prstGeom>
        </p:spPr>
      </p:pic>
      <p:sp>
        <p:nvSpPr>
          <p:cNvPr id="6" name="Título 1">
            <a:extLst>
              <a:ext uri="{FF2B5EF4-FFF2-40B4-BE49-F238E27FC236}">
                <a16:creationId xmlns:a16="http://schemas.microsoft.com/office/drawing/2014/main" id="{E75FB64A-AB00-F421-2DD5-27AAD0FE8586}"/>
              </a:ext>
            </a:extLst>
          </p:cNvPr>
          <p:cNvSpPr>
            <a:spLocks noGrp="1"/>
          </p:cNvSpPr>
          <p:nvPr>
            <p:ph type="ctrTitle" hasCustomPrompt="1"/>
          </p:nvPr>
        </p:nvSpPr>
        <p:spPr>
          <a:xfrm>
            <a:off x="658652" y="3768687"/>
            <a:ext cx="6756301" cy="952451"/>
          </a:xfrm>
        </p:spPr>
        <p:txBody>
          <a:bodyPr anchor="b">
            <a:normAutofit/>
          </a:bodyPr>
          <a:lstStyle>
            <a:lvl1pPr algn="l">
              <a:defRPr sz="4500" b="1">
                <a:solidFill>
                  <a:schemeClr val="bg1"/>
                </a:solidFill>
                <a:latin typeface="Arial" panose="020B0604020202020204" pitchFamily="34" charset="0"/>
                <a:cs typeface="Arial" panose="020B0604020202020204" pitchFamily="34" charset="0"/>
              </a:defRPr>
            </a:lvl1pPr>
          </a:lstStyle>
          <a:p>
            <a:r>
              <a:rPr lang="es-ES"/>
              <a:t>Clic para editar título</a:t>
            </a:r>
          </a:p>
        </p:txBody>
      </p:sp>
      <p:sp>
        <p:nvSpPr>
          <p:cNvPr id="7" name="Subtítulo 2">
            <a:extLst>
              <a:ext uri="{FF2B5EF4-FFF2-40B4-BE49-F238E27FC236}">
                <a16:creationId xmlns:a16="http://schemas.microsoft.com/office/drawing/2014/main" id="{A7612CF2-2603-64F0-502D-56D9BF20DA9F}"/>
              </a:ext>
            </a:extLst>
          </p:cNvPr>
          <p:cNvSpPr>
            <a:spLocks noGrp="1"/>
          </p:cNvSpPr>
          <p:nvPr>
            <p:ph type="subTitle" idx="1" hasCustomPrompt="1"/>
          </p:nvPr>
        </p:nvSpPr>
        <p:spPr>
          <a:xfrm>
            <a:off x="658652" y="4847963"/>
            <a:ext cx="6756301" cy="748119"/>
          </a:xfrm>
        </p:spPr>
        <p:txBody>
          <a:bodyPr>
            <a:normAutofit/>
          </a:bodyPr>
          <a:lstStyle>
            <a:lvl1pPr marL="0" indent="0" algn="l">
              <a:buNone/>
              <a:defRPr sz="1800">
                <a:solidFill>
                  <a:srgbClr val="CAF5A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Clic para editar subtítulo</a:t>
            </a:r>
          </a:p>
        </p:txBody>
      </p:sp>
    </p:spTree>
    <p:extLst>
      <p:ext uri="{BB962C8B-B14F-4D97-AF65-F5344CB8AC3E}">
        <p14:creationId xmlns:p14="http://schemas.microsoft.com/office/powerpoint/2010/main" val="14286250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Diapositiva de título">
    <p:spTree>
      <p:nvGrpSpPr>
        <p:cNvPr id="1" name=""/>
        <p:cNvGrpSpPr/>
        <p:nvPr/>
      </p:nvGrpSpPr>
      <p:grpSpPr>
        <a:xfrm>
          <a:off x="0" y="0"/>
          <a:ext cx="0" cy="0"/>
          <a:chOff x="0" y="0"/>
          <a:chExt cx="0" cy="0"/>
        </a:xfrm>
      </p:grpSpPr>
      <p:pic>
        <p:nvPicPr>
          <p:cNvPr id="4" name="Imagen 3" descr="Imagen que contiene Patrón de fondo&#10;&#10;Descripción generada automáticamente">
            <a:extLst>
              <a:ext uri="{FF2B5EF4-FFF2-40B4-BE49-F238E27FC236}">
                <a16:creationId xmlns:a16="http://schemas.microsoft.com/office/drawing/2014/main" id="{7A463F67-6240-C493-A0FC-6525EF876C4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ítulo 1">
            <a:extLst>
              <a:ext uri="{FF2B5EF4-FFF2-40B4-BE49-F238E27FC236}">
                <a16:creationId xmlns:a16="http://schemas.microsoft.com/office/drawing/2014/main" id="{001284E4-924A-4BDB-A498-D5FD48F7FF01}"/>
              </a:ext>
            </a:extLst>
          </p:cNvPr>
          <p:cNvSpPr>
            <a:spLocks noGrp="1"/>
          </p:cNvSpPr>
          <p:nvPr>
            <p:ph type="ctrTitle" hasCustomPrompt="1"/>
          </p:nvPr>
        </p:nvSpPr>
        <p:spPr>
          <a:xfrm>
            <a:off x="658652" y="2945548"/>
            <a:ext cx="6756301" cy="952451"/>
          </a:xfrm>
        </p:spPr>
        <p:txBody>
          <a:bodyPr anchor="b">
            <a:normAutofit/>
          </a:bodyPr>
          <a:lstStyle>
            <a:lvl1pPr algn="l">
              <a:defRPr sz="4500" b="1">
                <a:solidFill>
                  <a:schemeClr val="bg1"/>
                </a:solidFill>
                <a:latin typeface="Arial" panose="020B0604020202020204" pitchFamily="34" charset="0"/>
                <a:cs typeface="Arial" panose="020B0604020202020204" pitchFamily="34" charset="0"/>
              </a:defRPr>
            </a:lvl1pPr>
          </a:lstStyle>
          <a:p>
            <a:r>
              <a:rPr lang="es-ES"/>
              <a:t>Título presentación</a:t>
            </a:r>
          </a:p>
        </p:txBody>
      </p:sp>
      <p:sp>
        <p:nvSpPr>
          <p:cNvPr id="7" name="Subtítulo 2">
            <a:extLst>
              <a:ext uri="{FF2B5EF4-FFF2-40B4-BE49-F238E27FC236}">
                <a16:creationId xmlns:a16="http://schemas.microsoft.com/office/drawing/2014/main" id="{5D8BFE2A-41FB-733A-D552-F48CEF372C57}"/>
              </a:ext>
            </a:extLst>
          </p:cNvPr>
          <p:cNvSpPr>
            <a:spLocks noGrp="1"/>
          </p:cNvSpPr>
          <p:nvPr>
            <p:ph type="subTitle" idx="1" hasCustomPrompt="1"/>
          </p:nvPr>
        </p:nvSpPr>
        <p:spPr>
          <a:xfrm>
            <a:off x="658652" y="4024824"/>
            <a:ext cx="6756301" cy="748119"/>
          </a:xfrm>
        </p:spPr>
        <p:txBody>
          <a:bodyPr>
            <a:normAutofit/>
          </a:bodyPr>
          <a:lstStyle>
            <a:lvl1pPr marL="0" indent="0" algn="l">
              <a:buNone/>
              <a:defRPr sz="1800">
                <a:solidFill>
                  <a:srgbClr val="CAF5A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Datos ponente</a:t>
            </a:r>
          </a:p>
        </p:txBody>
      </p:sp>
    </p:spTree>
    <p:extLst>
      <p:ext uri="{BB962C8B-B14F-4D97-AF65-F5344CB8AC3E}">
        <p14:creationId xmlns:p14="http://schemas.microsoft.com/office/powerpoint/2010/main" val="4755772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iseño personalizado">
    <p:bg>
      <p:bgPr>
        <a:solidFill>
          <a:srgbClr val="22346A"/>
        </a:solidFill>
        <a:effectLst/>
      </p:bgPr>
    </p:bg>
    <p:spTree>
      <p:nvGrpSpPr>
        <p:cNvPr id="1" name=""/>
        <p:cNvGrpSpPr/>
        <p:nvPr/>
      </p:nvGrpSpPr>
      <p:grpSpPr>
        <a:xfrm>
          <a:off x="0" y="0"/>
          <a:ext cx="0" cy="0"/>
          <a:chOff x="0" y="0"/>
          <a:chExt cx="0" cy="0"/>
        </a:xfrm>
      </p:grpSpPr>
      <p:pic>
        <p:nvPicPr>
          <p:cNvPr id="6" name="Imagen 5" descr="Imagen que contiene Texto&#10;&#10;El contenido generado por IA puede ser incorrecto.">
            <a:extLst>
              <a:ext uri="{FF2B5EF4-FFF2-40B4-BE49-F238E27FC236}">
                <a16:creationId xmlns:a16="http://schemas.microsoft.com/office/drawing/2014/main" id="{58EF40B4-0731-E8EC-9C05-21AE1A4227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8705" y="5991226"/>
            <a:ext cx="2870938" cy="774900"/>
          </a:xfrm>
          <a:prstGeom prst="rect">
            <a:avLst/>
          </a:prstGeom>
        </p:spPr>
      </p:pic>
    </p:spTree>
    <p:extLst>
      <p:ext uri="{BB962C8B-B14F-4D97-AF65-F5344CB8AC3E}">
        <p14:creationId xmlns:p14="http://schemas.microsoft.com/office/powerpoint/2010/main" val="879183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6F603F-4CEB-A088-28DA-F9FA25E89AC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6B1C5434-B657-D01A-5F64-5E7D27FF4AD0}"/>
              </a:ext>
            </a:extLst>
          </p:cNvPr>
          <p:cNvSpPr>
            <a:spLocks noGrp="1"/>
          </p:cNvSpPr>
          <p:nvPr>
            <p:ph type="dt" sz="half" idx="10"/>
          </p:nvPr>
        </p:nvSpPr>
        <p:spPr/>
        <p:txBody>
          <a:bodyPr/>
          <a:lstStyle/>
          <a:p>
            <a:fld id="{19EABCEA-0F17-2746-B516-EB6F9A728AFD}" type="datetimeFigureOut">
              <a:rPr lang="es-ES" smtClean="0"/>
              <a:t>02/09/2025</a:t>
            </a:fld>
            <a:endParaRPr lang="es-ES"/>
          </a:p>
        </p:txBody>
      </p:sp>
      <p:sp>
        <p:nvSpPr>
          <p:cNvPr id="4" name="Marcador de pie de página 3">
            <a:extLst>
              <a:ext uri="{FF2B5EF4-FFF2-40B4-BE49-F238E27FC236}">
                <a16:creationId xmlns:a16="http://schemas.microsoft.com/office/drawing/2014/main" id="{20366D2A-A960-00DF-75BB-380CC9F0349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F01A0A7-8415-D748-564B-E632FF54CD28}"/>
              </a:ext>
            </a:extLst>
          </p:cNvPr>
          <p:cNvSpPr>
            <a:spLocks noGrp="1"/>
          </p:cNvSpPr>
          <p:nvPr>
            <p:ph type="sldNum" sz="quarter" idx="12"/>
          </p:nvPr>
        </p:nvSpPr>
        <p:spPr/>
        <p:txBody>
          <a:bodyPr/>
          <a:lstStyle/>
          <a:p>
            <a:fld id="{8843E5AA-E9D5-8446-88F0-606E07504B56}" type="slidenum">
              <a:rPr lang="es-ES" smtClean="0"/>
              <a:t>‹Nº›</a:t>
            </a:fld>
            <a:endParaRPr lang="es-ES"/>
          </a:p>
        </p:txBody>
      </p:sp>
    </p:spTree>
    <p:extLst>
      <p:ext uri="{BB962C8B-B14F-4D97-AF65-F5344CB8AC3E}">
        <p14:creationId xmlns:p14="http://schemas.microsoft.com/office/powerpoint/2010/main" val="596926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Diapositiva de título">
    <p:spTree>
      <p:nvGrpSpPr>
        <p:cNvPr id="1" name=""/>
        <p:cNvGrpSpPr/>
        <p:nvPr/>
      </p:nvGrpSpPr>
      <p:grpSpPr>
        <a:xfrm>
          <a:off x="0" y="0"/>
          <a:ext cx="0" cy="0"/>
          <a:chOff x="0" y="0"/>
          <a:chExt cx="0" cy="0"/>
        </a:xfrm>
      </p:grpSpPr>
      <p:pic>
        <p:nvPicPr>
          <p:cNvPr id="10" name="Imagen 9" descr="Gráfico&#10;&#10;El contenido generado por IA puede ser incorrecto.">
            <a:extLst>
              <a:ext uri="{FF2B5EF4-FFF2-40B4-BE49-F238E27FC236}">
                <a16:creationId xmlns:a16="http://schemas.microsoft.com/office/drawing/2014/main" id="{964CBD40-8184-5C29-1256-0818CD080F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ítulo 1">
            <a:extLst>
              <a:ext uri="{FF2B5EF4-FFF2-40B4-BE49-F238E27FC236}">
                <a16:creationId xmlns:a16="http://schemas.microsoft.com/office/drawing/2014/main" id="{001284E4-924A-4BDB-A498-D5FD48F7FF01}"/>
              </a:ext>
            </a:extLst>
          </p:cNvPr>
          <p:cNvSpPr>
            <a:spLocks noGrp="1"/>
          </p:cNvSpPr>
          <p:nvPr>
            <p:ph type="ctrTitle" hasCustomPrompt="1"/>
          </p:nvPr>
        </p:nvSpPr>
        <p:spPr>
          <a:xfrm>
            <a:off x="658652" y="2945548"/>
            <a:ext cx="6756301" cy="952451"/>
          </a:xfrm>
        </p:spPr>
        <p:txBody>
          <a:bodyPr anchor="b">
            <a:normAutofit/>
          </a:bodyPr>
          <a:lstStyle>
            <a:lvl1pPr algn="l">
              <a:defRPr sz="4500" b="1">
                <a:solidFill>
                  <a:srgbClr val="003867"/>
                </a:solidFill>
                <a:latin typeface="Arial" panose="020B0604020202020204" pitchFamily="34" charset="0"/>
                <a:cs typeface="Arial" panose="020B0604020202020204" pitchFamily="34" charset="0"/>
              </a:defRPr>
            </a:lvl1pPr>
          </a:lstStyle>
          <a:p>
            <a:r>
              <a:rPr lang="es-ES"/>
              <a:t>Título presentación</a:t>
            </a:r>
          </a:p>
        </p:txBody>
      </p:sp>
      <p:sp>
        <p:nvSpPr>
          <p:cNvPr id="7" name="Subtítulo 2">
            <a:extLst>
              <a:ext uri="{FF2B5EF4-FFF2-40B4-BE49-F238E27FC236}">
                <a16:creationId xmlns:a16="http://schemas.microsoft.com/office/drawing/2014/main" id="{5D8BFE2A-41FB-733A-D552-F48CEF372C57}"/>
              </a:ext>
            </a:extLst>
          </p:cNvPr>
          <p:cNvSpPr>
            <a:spLocks noGrp="1"/>
          </p:cNvSpPr>
          <p:nvPr>
            <p:ph type="subTitle" idx="1" hasCustomPrompt="1"/>
          </p:nvPr>
        </p:nvSpPr>
        <p:spPr>
          <a:xfrm>
            <a:off x="658652" y="4024824"/>
            <a:ext cx="6756301" cy="748119"/>
          </a:xfrm>
        </p:spPr>
        <p:txBody>
          <a:bodyPr>
            <a:normAutofit/>
          </a:bodyPr>
          <a:lstStyle>
            <a:lvl1pPr marL="0" indent="0" algn="l">
              <a:buNone/>
              <a:defRPr sz="1800">
                <a:solidFill>
                  <a:srgbClr val="00386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Datos ponente</a:t>
            </a:r>
          </a:p>
        </p:txBody>
      </p:sp>
    </p:spTree>
    <p:extLst>
      <p:ext uri="{BB962C8B-B14F-4D97-AF65-F5344CB8AC3E}">
        <p14:creationId xmlns:p14="http://schemas.microsoft.com/office/powerpoint/2010/main" val="41585310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ítulo y objetos">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2FEA39B-121E-B423-ABC0-8AAA0A52EECE}"/>
              </a:ext>
            </a:extLst>
          </p:cNvPr>
          <p:cNvPicPr>
            <a:picLocks noChangeAspect="1"/>
          </p:cNvPicPr>
          <p:nvPr userDrawn="1"/>
        </p:nvPicPr>
        <p:blipFill>
          <a:blip r:embed="rId2"/>
          <a:srcRect/>
          <a:stretch/>
        </p:blipFill>
        <p:spPr>
          <a:xfrm>
            <a:off x="0" y="0"/>
            <a:ext cx="12192000" cy="6858000"/>
          </a:xfrm>
          <a:prstGeom prst="rect">
            <a:avLst/>
          </a:prstGeom>
        </p:spPr>
      </p:pic>
      <p:sp>
        <p:nvSpPr>
          <p:cNvPr id="6" name="Marcador de contenido 2">
            <a:extLst>
              <a:ext uri="{FF2B5EF4-FFF2-40B4-BE49-F238E27FC236}">
                <a16:creationId xmlns:a16="http://schemas.microsoft.com/office/drawing/2014/main" id="{6DEE2829-BBB5-0766-1580-FB03C59ACDED}"/>
              </a:ext>
            </a:extLst>
          </p:cNvPr>
          <p:cNvSpPr>
            <a:spLocks noGrp="1"/>
          </p:cNvSpPr>
          <p:nvPr>
            <p:ph idx="1"/>
          </p:nvPr>
        </p:nvSpPr>
        <p:spPr>
          <a:xfrm>
            <a:off x="541057" y="1413518"/>
            <a:ext cx="5369090" cy="4328086"/>
          </a:xfrm>
        </p:spPr>
        <p:txBody>
          <a:bodyPr>
            <a:normAutofit/>
          </a:bodyPr>
          <a:lstStyle>
            <a:lvl1pPr>
              <a:buClr>
                <a:srgbClr val="CAF6A8"/>
              </a:buClr>
              <a:defRPr sz="2000" baseline="0">
                <a:solidFill>
                  <a:srgbClr val="22346A"/>
                </a:solidFill>
                <a:latin typeface="Arial" panose="020B0604020202020204" pitchFamily="34" charset="0"/>
                <a:cs typeface="Arial" panose="020B0604020202020204" pitchFamily="34" charset="0"/>
              </a:defRPr>
            </a:lvl1pPr>
            <a:lvl2pPr>
              <a:buClr>
                <a:srgbClr val="CAF6A8"/>
              </a:buClr>
              <a:defRPr sz="2000" baseline="0">
                <a:solidFill>
                  <a:srgbClr val="22346A"/>
                </a:solidFill>
                <a:latin typeface="Arial" panose="020B0604020202020204" pitchFamily="34" charset="0"/>
                <a:cs typeface="Arial" panose="020B0604020202020204" pitchFamily="34" charset="0"/>
              </a:defRPr>
            </a:lvl2pPr>
            <a:lvl3pPr>
              <a:buClr>
                <a:srgbClr val="CAF6A8"/>
              </a:buClr>
              <a:defRPr sz="2000" baseline="0">
                <a:solidFill>
                  <a:srgbClr val="22346A"/>
                </a:solidFill>
                <a:latin typeface="Arial" panose="020B0604020202020204" pitchFamily="34" charset="0"/>
                <a:cs typeface="Arial" panose="020B0604020202020204" pitchFamily="34" charset="0"/>
              </a:defRPr>
            </a:lvl3pPr>
            <a:lvl4pPr>
              <a:buClr>
                <a:srgbClr val="CAF6A8"/>
              </a:buClr>
              <a:defRPr sz="2000" baseline="0">
                <a:solidFill>
                  <a:srgbClr val="22346A"/>
                </a:solidFill>
                <a:latin typeface="Arial" panose="020B0604020202020204" pitchFamily="34" charset="0"/>
                <a:cs typeface="Arial" panose="020B0604020202020204" pitchFamily="34" charset="0"/>
              </a:defRPr>
            </a:lvl4pPr>
            <a:lvl5pPr>
              <a:buClr>
                <a:srgbClr val="CAF6A8"/>
              </a:buClr>
              <a:defRPr sz="2000" baseline="0">
                <a:solidFill>
                  <a:srgbClr val="22346A"/>
                </a:solidFill>
                <a:latin typeface="Arial" panose="020B0604020202020204" pitchFamily="34" charset="0"/>
                <a:cs typeface="Arial" panose="020B060402020202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11" name="Marcador de texto 6">
            <a:extLst>
              <a:ext uri="{FF2B5EF4-FFF2-40B4-BE49-F238E27FC236}">
                <a16:creationId xmlns:a16="http://schemas.microsoft.com/office/drawing/2014/main" id="{8D4E0BB6-85FD-3928-4722-7AA6BD63B9AF}"/>
              </a:ext>
            </a:extLst>
          </p:cNvPr>
          <p:cNvSpPr>
            <a:spLocks noGrp="1"/>
          </p:cNvSpPr>
          <p:nvPr>
            <p:ph type="body" sz="quarter" idx="14"/>
          </p:nvPr>
        </p:nvSpPr>
        <p:spPr>
          <a:xfrm>
            <a:off x="6252366" y="1413518"/>
            <a:ext cx="5369090" cy="4328086"/>
          </a:xfrm>
        </p:spPr>
        <p:txBody>
          <a:bodyPr>
            <a:normAutofit/>
          </a:bodyPr>
          <a:lstStyle>
            <a:lvl1pPr>
              <a:buClr>
                <a:srgbClr val="CAF6A8"/>
              </a:buClr>
              <a:defRPr sz="2000" baseline="0">
                <a:solidFill>
                  <a:srgbClr val="22346A"/>
                </a:solidFill>
                <a:latin typeface="Arial" panose="020B0604020202020204" pitchFamily="34" charset="0"/>
                <a:cs typeface="Arial" panose="020B0604020202020204" pitchFamily="34" charset="0"/>
              </a:defRPr>
            </a:lvl1pPr>
            <a:lvl2pPr>
              <a:buClr>
                <a:srgbClr val="CAF6A8"/>
              </a:buClr>
              <a:defRPr sz="2000" baseline="0">
                <a:solidFill>
                  <a:srgbClr val="22346A"/>
                </a:solidFill>
                <a:latin typeface="Arial" panose="020B0604020202020204" pitchFamily="34" charset="0"/>
                <a:cs typeface="Arial" panose="020B0604020202020204" pitchFamily="34" charset="0"/>
              </a:defRPr>
            </a:lvl2pPr>
            <a:lvl3pPr>
              <a:buClr>
                <a:srgbClr val="CAF6A8"/>
              </a:buClr>
              <a:defRPr sz="2000" baseline="0">
                <a:solidFill>
                  <a:srgbClr val="22346A"/>
                </a:solidFill>
                <a:latin typeface="Arial" panose="020B0604020202020204" pitchFamily="34" charset="0"/>
                <a:cs typeface="Arial" panose="020B0604020202020204" pitchFamily="34" charset="0"/>
              </a:defRPr>
            </a:lvl3pPr>
            <a:lvl4pPr>
              <a:buClr>
                <a:srgbClr val="CAF6A8"/>
              </a:buClr>
              <a:defRPr sz="2000" baseline="0">
                <a:solidFill>
                  <a:srgbClr val="22346A"/>
                </a:solidFill>
                <a:latin typeface="Arial" panose="020B0604020202020204" pitchFamily="34" charset="0"/>
                <a:cs typeface="Arial" panose="020B0604020202020204" pitchFamily="34" charset="0"/>
              </a:defRPr>
            </a:lvl4pPr>
            <a:lvl5pPr>
              <a:buClr>
                <a:srgbClr val="CAF6A8"/>
              </a:buClr>
              <a:defRPr sz="2000" baseline="0">
                <a:solidFill>
                  <a:srgbClr val="22346A"/>
                </a:solidFill>
                <a:latin typeface="Arial" panose="020B0604020202020204" pitchFamily="34" charset="0"/>
                <a:cs typeface="Arial" panose="020B060402020202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12" name="Título 1">
            <a:extLst>
              <a:ext uri="{FF2B5EF4-FFF2-40B4-BE49-F238E27FC236}">
                <a16:creationId xmlns:a16="http://schemas.microsoft.com/office/drawing/2014/main" id="{A77B8D43-7970-E10C-B344-1C326D926914}"/>
              </a:ext>
            </a:extLst>
          </p:cNvPr>
          <p:cNvSpPr>
            <a:spLocks noGrp="1"/>
          </p:cNvSpPr>
          <p:nvPr>
            <p:ph type="title" hasCustomPrompt="1"/>
          </p:nvPr>
        </p:nvSpPr>
        <p:spPr>
          <a:xfrm>
            <a:off x="541058" y="79513"/>
            <a:ext cx="10710038" cy="903218"/>
          </a:xfrm>
        </p:spPr>
        <p:txBody>
          <a:bodyPr anchor="ctr"/>
          <a:lstStyle>
            <a:lvl1pPr>
              <a:defRPr b="1">
                <a:solidFill>
                  <a:srgbClr val="22346A"/>
                </a:solidFill>
                <a:latin typeface="Arial" panose="020B0604020202020204" pitchFamily="34" charset="0"/>
                <a:cs typeface="Arial" panose="020B0604020202020204" pitchFamily="34" charset="0"/>
              </a:defRPr>
            </a:lvl1pPr>
          </a:lstStyle>
          <a:p>
            <a:r>
              <a:rPr lang="es-ES"/>
              <a:t>Clic para editar título</a:t>
            </a:r>
            <a:endParaRPr lang="es-ES_tradnl"/>
          </a:p>
        </p:txBody>
      </p:sp>
    </p:spTree>
    <p:extLst>
      <p:ext uri="{BB962C8B-B14F-4D97-AF65-F5344CB8AC3E}">
        <p14:creationId xmlns:p14="http://schemas.microsoft.com/office/powerpoint/2010/main" val="9131184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6" name="Imagen 5" descr="Logotipo, nombre de la empresa&#10;&#10;El contenido generado por IA puede ser incorrecto.">
            <a:extLst>
              <a:ext uri="{FF2B5EF4-FFF2-40B4-BE49-F238E27FC236}">
                <a16:creationId xmlns:a16="http://schemas.microsoft.com/office/drawing/2014/main" id="{D9A575F7-7161-1691-6015-B3CC865A1E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6658" y="6112043"/>
            <a:ext cx="1345545" cy="440013"/>
          </a:xfrm>
          <a:prstGeom prst="rect">
            <a:avLst/>
          </a:prstGeom>
        </p:spPr>
      </p:pic>
      <p:pic>
        <p:nvPicPr>
          <p:cNvPr id="7" name="Imagen 6" descr="Logotipo&#10;&#10;El contenido generado por IA puede ser incorrecto.">
            <a:extLst>
              <a:ext uri="{FF2B5EF4-FFF2-40B4-BE49-F238E27FC236}">
                <a16:creationId xmlns:a16="http://schemas.microsoft.com/office/drawing/2014/main" id="{11BDAA2E-E669-5F69-B323-4106B26C1D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1697" y="6096809"/>
            <a:ext cx="1201178" cy="418592"/>
          </a:xfrm>
          <a:prstGeom prst="rect">
            <a:avLst/>
          </a:prstGeom>
        </p:spPr>
      </p:pic>
      <p:sp>
        <p:nvSpPr>
          <p:cNvPr id="8" name="Rectángulo 7">
            <a:extLst>
              <a:ext uri="{FF2B5EF4-FFF2-40B4-BE49-F238E27FC236}">
                <a16:creationId xmlns:a16="http://schemas.microsoft.com/office/drawing/2014/main" id="{63405DB4-AE6D-B957-D056-544C3AF67632}"/>
              </a:ext>
            </a:extLst>
          </p:cNvPr>
          <p:cNvSpPr/>
          <p:nvPr userDrawn="1"/>
        </p:nvSpPr>
        <p:spPr>
          <a:xfrm>
            <a:off x="0" y="6720028"/>
            <a:ext cx="12192000" cy="137972"/>
          </a:xfrm>
          <a:prstGeom prst="rect">
            <a:avLst/>
          </a:prstGeom>
          <a:solidFill>
            <a:srgbClr val="CAF5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88609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2" name="Redondear rectángulo de una esquina 1">
            <a:extLst>
              <a:ext uri="{FF2B5EF4-FFF2-40B4-BE49-F238E27FC236}">
                <a16:creationId xmlns:a16="http://schemas.microsoft.com/office/drawing/2014/main" id="{9163B3C0-146F-CCC6-52D3-6B58E8E4FD09}"/>
              </a:ext>
            </a:extLst>
          </p:cNvPr>
          <p:cNvSpPr/>
          <p:nvPr userDrawn="1"/>
        </p:nvSpPr>
        <p:spPr>
          <a:xfrm flipV="1">
            <a:off x="0" y="-2"/>
            <a:ext cx="11196165" cy="5556200"/>
          </a:xfrm>
          <a:prstGeom prst="round1Rect">
            <a:avLst>
              <a:gd name="adj" fmla="val 16106"/>
            </a:avLst>
          </a:prstGeom>
          <a:solidFill>
            <a:srgbClr val="CAF5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Título 6">
            <a:extLst>
              <a:ext uri="{FF2B5EF4-FFF2-40B4-BE49-F238E27FC236}">
                <a16:creationId xmlns:a16="http://schemas.microsoft.com/office/drawing/2014/main" id="{E6A32E42-A822-BF1A-D671-01DC1D2EA2EF}"/>
              </a:ext>
            </a:extLst>
          </p:cNvPr>
          <p:cNvSpPr>
            <a:spLocks noGrp="1"/>
          </p:cNvSpPr>
          <p:nvPr>
            <p:ph type="title"/>
          </p:nvPr>
        </p:nvSpPr>
        <p:spPr>
          <a:xfrm>
            <a:off x="838200" y="0"/>
            <a:ext cx="9736731" cy="5556201"/>
          </a:xfrm>
        </p:spPr>
        <p:txBody>
          <a:bodyPr>
            <a:normAutofit/>
          </a:bodyPr>
          <a:lstStyle>
            <a:lvl1pPr>
              <a:spcBef>
                <a:spcPts val="1200"/>
              </a:spcBef>
              <a:spcAft>
                <a:spcPts val="1200"/>
              </a:spcAft>
              <a:defRPr sz="2800" b="1">
                <a:solidFill>
                  <a:srgbClr val="003867"/>
                </a:solidFill>
              </a:defRPr>
            </a:lvl1pPr>
          </a:lstStyle>
          <a:p>
            <a:r>
              <a:rPr lang="es-ES"/>
              <a:t>Haga clic para modificar el estilo de título del patrón</a:t>
            </a:r>
          </a:p>
        </p:txBody>
      </p:sp>
      <p:pic>
        <p:nvPicPr>
          <p:cNvPr id="8" name="Imagen 7" descr="Logotipo, nombre de la empresa&#10;&#10;El contenido generado por IA puede ser incorrecto.">
            <a:extLst>
              <a:ext uri="{FF2B5EF4-FFF2-40B4-BE49-F238E27FC236}">
                <a16:creationId xmlns:a16="http://schemas.microsoft.com/office/drawing/2014/main" id="{76C96D61-3F8A-72A1-B33C-DF1E4BA5A3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6658" y="6112043"/>
            <a:ext cx="1345545" cy="440013"/>
          </a:xfrm>
          <a:prstGeom prst="rect">
            <a:avLst/>
          </a:prstGeom>
        </p:spPr>
      </p:pic>
      <p:pic>
        <p:nvPicPr>
          <p:cNvPr id="10" name="Imagen 9" descr="Logotipo&#10;&#10;El contenido generado por IA puede ser incorrecto.">
            <a:extLst>
              <a:ext uri="{FF2B5EF4-FFF2-40B4-BE49-F238E27FC236}">
                <a16:creationId xmlns:a16="http://schemas.microsoft.com/office/drawing/2014/main" id="{C37C2E21-79AF-AC64-C56B-BD94700E6D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1697" y="6096809"/>
            <a:ext cx="1201178" cy="418592"/>
          </a:xfrm>
          <a:prstGeom prst="rect">
            <a:avLst/>
          </a:prstGeom>
        </p:spPr>
      </p:pic>
      <p:sp>
        <p:nvSpPr>
          <p:cNvPr id="11" name="Rectángulo 10">
            <a:extLst>
              <a:ext uri="{FF2B5EF4-FFF2-40B4-BE49-F238E27FC236}">
                <a16:creationId xmlns:a16="http://schemas.microsoft.com/office/drawing/2014/main" id="{5088CE78-54C9-9D39-F05C-FB113068FA8B}"/>
              </a:ext>
            </a:extLst>
          </p:cNvPr>
          <p:cNvSpPr/>
          <p:nvPr userDrawn="1"/>
        </p:nvSpPr>
        <p:spPr>
          <a:xfrm>
            <a:off x="0" y="6720028"/>
            <a:ext cx="12192000" cy="137972"/>
          </a:xfrm>
          <a:prstGeom prst="rect">
            <a:avLst/>
          </a:prstGeom>
          <a:solidFill>
            <a:srgbClr val="CAF5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650817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922A0D3-3EAD-2141-9C80-08EE53AFAF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384FECB-EBB0-0143-96F9-D0A4CC9268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BE17EAF-6261-3944-9AE5-C337CF84AD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EABCEA-0F17-2746-B516-EB6F9A728AFD}" type="datetimeFigureOut">
              <a:rPr lang="es-ES" smtClean="0"/>
              <a:t>02/09/2025</a:t>
            </a:fld>
            <a:endParaRPr lang="es-ES"/>
          </a:p>
        </p:txBody>
      </p:sp>
      <p:sp>
        <p:nvSpPr>
          <p:cNvPr id="5" name="Marcador de pie de página 4">
            <a:extLst>
              <a:ext uri="{FF2B5EF4-FFF2-40B4-BE49-F238E27FC236}">
                <a16:creationId xmlns:a16="http://schemas.microsoft.com/office/drawing/2014/main" id="{63FEAC58-755C-924D-9D50-8098E54DD9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70899C9E-4131-1647-895E-3F3C8FE59B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43E5AA-E9D5-8446-88F0-606E07504B56}" type="slidenum">
              <a:rPr lang="es-ES" smtClean="0"/>
              <a:t>‹Nº›</a:t>
            </a:fld>
            <a:endParaRPr lang="es-ES"/>
          </a:p>
        </p:txBody>
      </p:sp>
    </p:spTree>
    <p:extLst>
      <p:ext uri="{BB962C8B-B14F-4D97-AF65-F5344CB8AC3E}">
        <p14:creationId xmlns:p14="http://schemas.microsoft.com/office/powerpoint/2010/main" val="6993830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8" r:id="rId3"/>
    <p:sldLayoutId id="2147483672" r:id="rId4"/>
    <p:sldLayoutId id="2147483673" r:id="rId5"/>
    <p:sldLayoutId id="2147483671" r:id="rId6"/>
    <p:sldLayoutId id="2147483664" r:id="rId7"/>
    <p:sldLayoutId id="2147483665" r:id="rId8"/>
    <p:sldLayoutId id="2147483666" r:id="rId9"/>
    <p:sldLayoutId id="2147483670" r:id="rId10"/>
    <p:sldLayoutId id="2147483667" r:id="rId11"/>
  </p:sldLayoutIdLst>
  <p:txStyles>
    <p:titleStyle>
      <a:lvl1pPr algn="l" defTabSz="914400" rtl="0" eaLnBrk="1" latinLnBrk="0" hangingPunct="1">
        <a:lnSpc>
          <a:spcPct val="90000"/>
        </a:lnSpc>
        <a:spcBef>
          <a:spcPct val="0"/>
        </a:spcBef>
        <a:buNone/>
        <a:defRPr sz="3200" b="0" kern="1200">
          <a:solidFill>
            <a:srgbClr val="00386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26" Type="http://schemas.openxmlformats.org/officeDocument/2006/relationships/image" Target="../media/image40.png"/><Relationship Id="rId3" Type="http://schemas.openxmlformats.org/officeDocument/2006/relationships/image" Target="../media/image17.png"/><Relationship Id="rId21" Type="http://schemas.openxmlformats.org/officeDocument/2006/relationships/image" Target="../media/image35.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39.png"/><Relationship Id="rId2" Type="http://schemas.openxmlformats.org/officeDocument/2006/relationships/image" Target="../media/image16.png"/><Relationship Id="rId16" Type="http://schemas.openxmlformats.org/officeDocument/2006/relationships/image" Target="../media/image30.png"/><Relationship Id="rId20" Type="http://schemas.openxmlformats.org/officeDocument/2006/relationships/image" Target="../media/image34.png"/><Relationship Id="rId29" Type="http://schemas.openxmlformats.org/officeDocument/2006/relationships/image" Target="../media/image43.png"/><Relationship Id="rId1" Type="http://schemas.openxmlformats.org/officeDocument/2006/relationships/slideLayout" Target="../slideLayouts/slideLayout10.xml"/><Relationship Id="rId6" Type="http://schemas.openxmlformats.org/officeDocument/2006/relationships/image" Target="../media/image20.png"/><Relationship Id="rId11" Type="http://schemas.openxmlformats.org/officeDocument/2006/relationships/image" Target="../media/image25.png"/><Relationship Id="rId24" Type="http://schemas.openxmlformats.org/officeDocument/2006/relationships/image" Target="../media/image38.png"/><Relationship Id="rId5" Type="http://schemas.openxmlformats.org/officeDocument/2006/relationships/image" Target="../media/image19.png"/><Relationship Id="rId15" Type="http://schemas.openxmlformats.org/officeDocument/2006/relationships/image" Target="../media/image29.png"/><Relationship Id="rId23" Type="http://schemas.openxmlformats.org/officeDocument/2006/relationships/image" Target="../media/image37.png"/><Relationship Id="rId28" Type="http://schemas.openxmlformats.org/officeDocument/2006/relationships/image" Target="../media/image42.png"/><Relationship Id="rId10" Type="http://schemas.openxmlformats.org/officeDocument/2006/relationships/image" Target="../media/image24.png"/><Relationship Id="rId19" Type="http://schemas.openxmlformats.org/officeDocument/2006/relationships/image" Target="../media/image33.png"/><Relationship Id="rId31" Type="http://schemas.openxmlformats.org/officeDocument/2006/relationships/image" Target="../media/image45.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6.png"/><Relationship Id="rId27" Type="http://schemas.openxmlformats.org/officeDocument/2006/relationships/image" Target="../media/image41.png"/><Relationship Id="rId30"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29" Type="http://schemas.openxmlformats.org/officeDocument/2006/relationships/image" Target="../media/image65.png"/><Relationship Id="rId1" Type="http://schemas.openxmlformats.org/officeDocument/2006/relationships/slideLayout" Target="../slideLayouts/slideLayout10.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image" Target="../media/image64.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 Id="rId27" Type="http://schemas.openxmlformats.org/officeDocument/2006/relationships/image" Target="../media/image63.png"/></Relationships>
</file>

<file path=ppt/slides/_rels/slide12.xml.rels><?xml version="1.0" encoding="UTF-8" standalone="yes"?>
<Relationships xmlns="http://schemas.openxmlformats.org/package/2006/relationships"><Relationship Id="rId2" Type="http://schemas.microsoft.com/office/2018/10/relationships/comments" Target="../comments/modernComment_7FFFFFA0_26252729.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chart" Target="../charts/chart11.xml"/><Relationship Id="rId3" Type="http://schemas.openxmlformats.org/officeDocument/2006/relationships/chart" Target="../charts/chart6.xml"/><Relationship Id="rId7" Type="http://schemas.openxmlformats.org/officeDocument/2006/relationships/chart" Target="../charts/chart10.xml"/><Relationship Id="rId2" Type="http://schemas.microsoft.com/office/2018/10/relationships/comments" Target="../comments/modernComment_7FFFFF8D_F79AB228.xml"/><Relationship Id="rId1" Type="http://schemas.openxmlformats.org/officeDocument/2006/relationships/slideLayout" Target="../slideLayouts/slideLayout10.xml"/><Relationship Id="rId6" Type="http://schemas.openxmlformats.org/officeDocument/2006/relationships/chart" Target="../charts/chart9.xml"/><Relationship Id="rId11" Type="http://schemas.openxmlformats.org/officeDocument/2006/relationships/chart" Target="../charts/chart14.xml"/><Relationship Id="rId5" Type="http://schemas.openxmlformats.org/officeDocument/2006/relationships/chart" Target="../charts/chart8.xml"/><Relationship Id="rId10" Type="http://schemas.openxmlformats.org/officeDocument/2006/relationships/chart" Target="../charts/chart13.xml"/><Relationship Id="rId4" Type="http://schemas.openxmlformats.org/officeDocument/2006/relationships/chart" Target="../charts/chart7.xml"/><Relationship Id="rId9" Type="http://schemas.openxmlformats.org/officeDocument/2006/relationships/chart" Target="../charts/chart12.xml"/></Relationships>
</file>

<file path=ppt/slides/_rels/slide14.xml.rels><?xml version="1.0" encoding="UTF-8" standalone="yes"?>
<Relationships xmlns="http://schemas.openxmlformats.org/package/2006/relationships"><Relationship Id="rId3" Type="http://schemas.openxmlformats.org/officeDocument/2006/relationships/chart" Target="../charts/chart15.xml"/><Relationship Id="rId2" Type="http://schemas.microsoft.com/office/2018/10/relationships/comments" Target="../comments/modernComment_7FFFFF8E_2EBF0261.xml"/><Relationship Id="rId1" Type="http://schemas.openxmlformats.org/officeDocument/2006/relationships/slideLayout" Target="../slideLayouts/slideLayout10.xml"/><Relationship Id="rId6" Type="http://schemas.openxmlformats.org/officeDocument/2006/relationships/chart" Target="../charts/chart18.xml"/><Relationship Id="rId5" Type="http://schemas.openxmlformats.org/officeDocument/2006/relationships/chart" Target="../charts/chart17.xml"/><Relationship Id="rId4" Type="http://schemas.openxmlformats.org/officeDocument/2006/relationships/chart" Target="../charts/char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18" Type="http://schemas.openxmlformats.org/officeDocument/2006/relationships/image" Target="../media/image81.png"/><Relationship Id="rId3" Type="http://schemas.openxmlformats.org/officeDocument/2006/relationships/image" Target="../media/image66.png"/><Relationship Id="rId21" Type="http://schemas.openxmlformats.org/officeDocument/2006/relationships/image" Target="../media/image84.png"/><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image" Target="../media/image80.png"/><Relationship Id="rId25" Type="http://schemas.openxmlformats.org/officeDocument/2006/relationships/image" Target="../media/image88.png"/><Relationship Id="rId2" Type="http://schemas.openxmlformats.org/officeDocument/2006/relationships/chart" Target="../charts/chart19.xml"/><Relationship Id="rId16" Type="http://schemas.openxmlformats.org/officeDocument/2006/relationships/image" Target="../media/image79.png"/><Relationship Id="rId20" Type="http://schemas.openxmlformats.org/officeDocument/2006/relationships/image" Target="../media/image83.png"/><Relationship Id="rId1" Type="http://schemas.openxmlformats.org/officeDocument/2006/relationships/slideLayout" Target="../slideLayouts/slideLayout10.xml"/><Relationship Id="rId6" Type="http://schemas.openxmlformats.org/officeDocument/2006/relationships/image" Target="../media/image69.png"/><Relationship Id="rId11" Type="http://schemas.openxmlformats.org/officeDocument/2006/relationships/image" Target="../media/image74.png"/><Relationship Id="rId24" Type="http://schemas.openxmlformats.org/officeDocument/2006/relationships/image" Target="../media/image87.png"/><Relationship Id="rId5" Type="http://schemas.openxmlformats.org/officeDocument/2006/relationships/image" Target="../media/image68.png"/><Relationship Id="rId15" Type="http://schemas.openxmlformats.org/officeDocument/2006/relationships/image" Target="../media/image78.png"/><Relationship Id="rId23" Type="http://schemas.openxmlformats.org/officeDocument/2006/relationships/image" Target="../media/image86.png"/><Relationship Id="rId10" Type="http://schemas.openxmlformats.org/officeDocument/2006/relationships/image" Target="../media/image73.png"/><Relationship Id="rId19" Type="http://schemas.openxmlformats.org/officeDocument/2006/relationships/image" Target="../media/image82.pn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77.png"/><Relationship Id="rId22" Type="http://schemas.openxmlformats.org/officeDocument/2006/relationships/image" Target="../media/image85.png"/></Relationships>
</file>

<file path=ppt/slides/_rels/slide17.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18" Type="http://schemas.openxmlformats.org/officeDocument/2006/relationships/image" Target="../media/image105.png"/><Relationship Id="rId3" Type="http://schemas.openxmlformats.org/officeDocument/2006/relationships/image" Target="../media/image90.png"/><Relationship Id="rId21" Type="http://schemas.openxmlformats.org/officeDocument/2006/relationships/image" Target="../media/image108.png"/><Relationship Id="rId7" Type="http://schemas.openxmlformats.org/officeDocument/2006/relationships/image" Target="../media/image94.png"/><Relationship Id="rId12" Type="http://schemas.openxmlformats.org/officeDocument/2006/relationships/image" Target="../media/image99.png"/><Relationship Id="rId17" Type="http://schemas.openxmlformats.org/officeDocument/2006/relationships/image" Target="../media/image104.png"/><Relationship Id="rId2" Type="http://schemas.openxmlformats.org/officeDocument/2006/relationships/image" Target="../media/image89.png"/><Relationship Id="rId16" Type="http://schemas.openxmlformats.org/officeDocument/2006/relationships/image" Target="../media/image103.png"/><Relationship Id="rId20" Type="http://schemas.openxmlformats.org/officeDocument/2006/relationships/image" Target="../media/image107.png"/><Relationship Id="rId1" Type="http://schemas.openxmlformats.org/officeDocument/2006/relationships/slideLayout" Target="../slideLayouts/slideLayout10.xml"/><Relationship Id="rId6" Type="http://schemas.openxmlformats.org/officeDocument/2006/relationships/image" Target="../media/image93.png"/><Relationship Id="rId11" Type="http://schemas.openxmlformats.org/officeDocument/2006/relationships/image" Target="../media/image98.png"/><Relationship Id="rId24" Type="http://schemas.openxmlformats.org/officeDocument/2006/relationships/image" Target="../media/image111.png"/><Relationship Id="rId5" Type="http://schemas.openxmlformats.org/officeDocument/2006/relationships/image" Target="../media/image92.png"/><Relationship Id="rId15" Type="http://schemas.openxmlformats.org/officeDocument/2006/relationships/image" Target="../media/image102.png"/><Relationship Id="rId23" Type="http://schemas.openxmlformats.org/officeDocument/2006/relationships/image" Target="../media/image110.png"/><Relationship Id="rId10" Type="http://schemas.openxmlformats.org/officeDocument/2006/relationships/image" Target="../media/image97.png"/><Relationship Id="rId19" Type="http://schemas.openxmlformats.org/officeDocument/2006/relationships/image" Target="../media/image106.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png"/><Relationship Id="rId22" Type="http://schemas.openxmlformats.org/officeDocument/2006/relationships/image" Target="../media/image109.png"/></Relationships>
</file>

<file path=ppt/slides/_rels/slide18.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png"/><Relationship Id="rId18" Type="http://schemas.openxmlformats.org/officeDocument/2006/relationships/image" Target="../media/image124.png"/><Relationship Id="rId26" Type="http://schemas.openxmlformats.org/officeDocument/2006/relationships/image" Target="../media/image132.png"/><Relationship Id="rId3" Type="http://schemas.openxmlformats.org/officeDocument/2006/relationships/image" Target="../media/image113.png"/><Relationship Id="rId21" Type="http://schemas.openxmlformats.org/officeDocument/2006/relationships/image" Target="../media/image127.png"/><Relationship Id="rId7" Type="http://schemas.openxmlformats.org/officeDocument/2006/relationships/image" Target="../media/image116.png"/><Relationship Id="rId12" Type="http://schemas.openxmlformats.org/officeDocument/2006/relationships/image" Target="../media/image121.png"/><Relationship Id="rId17" Type="http://schemas.openxmlformats.org/officeDocument/2006/relationships/image" Target="../media/image76.png"/><Relationship Id="rId25" Type="http://schemas.openxmlformats.org/officeDocument/2006/relationships/image" Target="../media/image131.png"/><Relationship Id="rId2" Type="http://schemas.openxmlformats.org/officeDocument/2006/relationships/image" Target="../media/image112.png"/><Relationship Id="rId16" Type="http://schemas.openxmlformats.org/officeDocument/2006/relationships/image" Target="../media/image123.png"/><Relationship Id="rId20" Type="http://schemas.openxmlformats.org/officeDocument/2006/relationships/image" Target="../media/image126.png"/><Relationship Id="rId29" Type="http://schemas.openxmlformats.org/officeDocument/2006/relationships/image" Target="../media/image85.png"/><Relationship Id="rId1" Type="http://schemas.openxmlformats.org/officeDocument/2006/relationships/slideLayout" Target="../slideLayouts/slideLayout10.xml"/><Relationship Id="rId6" Type="http://schemas.openxmlformats.org/officeDocument/2006/relationships/image" Target="../media/image115.png"/><Relationship Id="rId11" Type="http://schemas.openxmlformats.org/officeDocument/2006/relationships/image" Target="../media/image120.png"/><Relationship Id="rId24" Type="http://schemas.openxmlformats.org/officeDocument/2006/relationships/image" Target="../media/image130.png"/><Relationship Id="rId5" Type="http://schemas.openxmlformats.org/officeDocument/2006/relationships/image" Target="../media/image70.png"/><Relationship Id="rId15" Type="http://schemas.openxmlformats.org/officeDocument/2006/relationships/image" Target="../media/image72.png"/><Relationship Id="rId23" Type="http://schemas.openxmlformats.org/officeDocument/2006/relationships/image" Target="../media/image129.png"/><Relationship Id="rId28" Type="http://schemas.openxmlformats.org/officeDocument/2006/relationships/image" Target="../media/image88.png"/><Relationship Id="rId10" Type="http://schemas.openxmlformats.org/officeDocument/2006/relationships/image" Target="../media/image119.png"/><Relationship Id="rId19" Type="http://schemas.openxmlformats.org/officeDocument/2006/relationships/image" Target="../media/image125.png"/><Relationship Id="rId4" Type="http://schemas.openxmlformats.org/officeDocument/2006/relationships/image" Target="../media/image114.png"/><Relationship Id="rId9" Type="http://schemas.openxmlformats.org/officeDocument/2006/relationships/image" Target="../media/image118.png"/><Relationship Id="rId14" Type="http://schemas.openxmlformats.org/officeDocument/2006/relationships/image" Target="../media/image68.png"/><Relationship Id="rId22" Type="http://schemas.openxmlformats.org/officeDocument/2006/relationships/image" Target="../media/image128.png"/><Relationship Id="rId27" Type="http://schemas.openxmlformats.org/officeDocument/2006/relationships/image" Target="../media/image133.png"/><Relationship Id="rId30" Type="http://schemas.openxmlformats.org/officeDocument/2006/relationships/chart" Target="../charts/char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5.png"/><Relationship Id="rId18" Type="http://schemas.openxmlformats.org/officeDocument/2006/relationships/image" Target="../media/image150.png"/><Relationship Id="rId3" Type="http://schemas.openxmlformats.org/officeDocument/2006/relationships/image" Target="../media/image135.png"/><Relationship Id="rId21" Type="http://schemas.openxmlformats.org/officeDocument/2006/relationships/image" Target="../media/image153.png"/><Relationship Id="rId7" Type="http://schemas.openxmlformats.org/officeDocument/2006/relationships/image" Target="../media/image139.png"/><Relationship Id="rId12" Type="http://schemas.openxmlformats.org/officeDocument/2006/relationships/image" Target="../media/image144.png"/><Relationship Id="rId17" Type="http://schemas.openxmlformats.org/officeDocument/2006/relationships/image" Target="../media/image149.png"/><Relationship Id="rId2" Type="http://schemas.openxmlformats.org/officeDocument/2006/relationships/image" Target="../media/image134.png"/><Relationship Id="rId16" Type="http://schemas.openxmlformats.org/officeDocument/2006/relationships/image" Target="../media/image148.png"/><Relationship Id="rId20" Type="http://schemas.openxmlformats.org/officeDocument/2006/relationships/image" Target="../media/image152.png"/><Relationship Id="rId1" Type="http://schemas.openxmlformats.org/officeDocument/2006/relationships/slideLayout" Target="../slideLayouts/slideLayout10.xml"/><Relationship Id="rId6" Type="http://schemas.openxmlformats.org/officeDocument/2006/relationships/image" Target="../media/image138.png"/><Relationship Id="rId11" Type="http://schemas.openxmlformats.org/officeDocument/2006/relationships/image" Target="../media/image143.png"/><Relationship Id="rId5" Type="http://schemas.openxmlformats.org/officeDocument/2006/relationships/image" Target="../media/image137.png"/><Relationship Id="rId15" Type="http://schemas.openxmlformats.org/officeDocument/2006/relationships/image" Target="../media/image147.png"/><Relationship Id="rId10" Type="http://schemas.openxmlformats.org/officeDocument/2006/relationships/image" Target="../media/image142.png"/><Relationship Id="rId19" Type="http://schemas.openxmlformats.org/officeDocument/2006/relationships/image" Target="../media/image151.png"/><Relationship Id="rId4" Type="http://schemas.openxmlformats.org/officeDocument/2006/relationships/image" Target="../media/image136.png"/><Relationship Id="rId9" Type="http://schemas.openxmlformats.org/officeDocument/2006/relationships/image" Target="../media/image141.png"/><Relationship Id="rId14" Type="http://schemas.openxmlformats.org/officeDocument/2006/relationships/image" Target="../media/image146.png"/><Relationship Id="rId22" Type="http://schemas.openxmlformats.org/officeDocument/2006/relationships/image" Target="../media/image154.png"/></Relationships>
</file>

<file path=ppt/slides/_rels/slide2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56.svg"/></Relationships>
</file>

<file path=ppt/slides/_rels/slide23.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167.png"/><Relationship Id="rId3" Type="http://schemas.openxmlformats.org/officeDocument/2006/relationships/image" Target="../media/image157.png"/><Relationship Id="rId7" Type="http://schemas.openxmlformats.org/officeDocument/2006/relationships/image" Target="../media/image161.png"/><Relationship Id="rId12" Type="http://schemas.openxmlformats.org/officeDocument/2006/relationships/image" Target="../media/image166.png"/><Relationship Id="rId2" Type="http://schemas.microsoft.com/office/2018/10/relationships/comments" Target="../comments/modernComment_128_0.xml"/><Relationship Id="rId1" Type="http://schemas.openxmlformats.org/officeDocument/2006/relationships/slideLayout" Target="../slideLayouts/slideLayout10.xml"/><Relationship Id="rId6" Type="http://schemas.openxmlformats.org/officeDocument/2006/relationships/image" Target="../media/image160.png"/><Relationship Id="rId11" Type="http://schemas.openxmlformats.org/officeDocument/2006/relationships/image" Target="../media/image165.png"/><Relationship Id="rId5" Type="http://schemas.openxmlformats.org/officeDocument/2006/relationships/image" Target="../media/image159.png"/><Relationship Id="rId10" Type="http://schemas.openxmlformats.org/officeDocument/2006/relationships/image" Target="../media/image164.png"/><Relationship Id="rId4" Type="http://schemas.openxmlformats.org/officeDocument/2006/relationships/image" Target="../media/image158.png"/><Relationship Id="rId9" Type="http://schemas.openxmlformats.org/officeDocument/2006/relationships/image" Target="../media/image16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microsoft.com/office/2018/10/relationships/comments" Target="../comments/modernComment_7FFFFFEE_A9144F92.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microsoft.com/office/2018/10/relationships/comments" Target="../comments/modernComment_7FFFFFF5_1D3363B0.xml"/><Relationship Id="rId7" Type="http://schemas.openxmlformats.org/officeDocument/2006/relationships/image" Target="../media/image171.sv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70.png"/><Relationship Id="rId5" Type="http://schemas.openxmlformats.org/officeDocument/2006/relationships/image" Target="../media/image169.svg"/><Relationship Id="rId4" Type="http://schemas.openxmlformats.org/officeDocument/2006/relationships/image" Target="../media/image168.png"/></Relationships>
</file>

<file path=ppt/slides/_rels/slide27.xml.rels><?xml version="1.0" encoding="UTF-8" standalone="yes"?>
<Relationships xmlns="http://schemas.openxmlformats.org/package/2006/relationships"><Relationship Id="rId3" Type="http://schemas.openxmlformats.org/officeDocument/2006/relationships/chart" Target="../charts/chart22.xml"/><Relationship Id="rId7" Type="http://schemas.openxmlformats.org/officeDocument/2006/relationships/chart" Target="../charts/chart26.xml"/><Relationship Id="rId2" Type="http://schemas.openxmlformats.org/officeDocument/2006/relationships/chart" Target="../charts/chart21.xml"/><Relationship Id="rId1" Type="http://schemas.openxmlformats.org/officeDocument/2006/relationships/slideLayout" Target="../slideLayouts/slideLayout10.xml"/><Relationship Id="rId6" Type="http://schemas.openxmlformats.org/officeDocument/2006/relationships/chart" Target="../charts/chart25.xml"/><Relationship Id="rId5" Type="http://schemas.openxmlformats.org/officeDocument/2006/relationships/chart" Target="../charts/chart24.xml"/><Relationship Id="rId4" Type="http://schemas.openxmlformats.org/officeDocument/2006/relationships/chart" Target="../charts/chart23.xml"/></Relationships>
</file>

<file path=ppt/slides/_rels/slide28.xml.rels><?xml version="1.0" encoding="UTF-8" standalone="yes"?>
<Relationships xmlns="http://schemas.openxmlformats.org/package/2006/relationships"><Relationship Id="rId3" Type="http://schemas.openxmlformats.org/officeDocument/2006/relationships/image" Target="../media/image172.png"/><Relationship Id="rId2" Type="http://schemas.microsoft.com/office/2018/10/relationships/comments" Target="../comments/modernComment_7FFFFFEC_BC0D0409.xml"/><Relationship Id="rId1" Type="http://schemas.openxmlformats.org/officeDocument/2006/relationships/slideLayout" Target="../slideLayouts/slideLayout10.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172.png"/><Relationship Id="rId2" Type="http://schemas.microsoft.com/office/2018/10/relationships/comments" Target="../comments/modernComment_7FFFFFF1_6A88A0A6.xml"/><Relationship Id="rId1" Type="http://schemas.openxmlformats.org/officeDocument/2006/relationships/slideLayout" Target="../slideLayouts/slideLayout10.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microsoft.com/office/2018/10/relationships/comments" Target="../comments/modernComment_7FFFFFEF_1100DDD1.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microsoft.com/office/2018/10/relationships/comments" Target="../comments/modernComment_7FFFFFED_CC504A49.xml"/><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174.svg"/><Relationship Id="rId4" Type="http://schemas.openxmlformats.org/officeDocument/2006/relationships/image" Target="../media/image173.png"/></Relationships>
</file>

<file path=ppt/slides/_rels/slide32.xml.rels><?xml version="1.0" encoding="UTF-8" standalone="yes"?>
<Relationships xmlns="http://schemas.openxmlformats.org/package/2006/relationships"><Relationship Id="rId3" Type="http://schemas.microsoft.com/office/2018/10/relationships/comments" Target="../comments/modernComment_7FFFFFEA_2C596FCC.xml"/><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microsoft.com/office/2018/10/relationships/comments" Target="../comments/modernComment_7FFFFFF3_BC2DACA4.xml"/><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microsoft.com/office/2018/10/relationships/comments" Target="../comments/modernComment_7FFFFFE9_7F96BB02.xml"/><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75.png"/></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microsoft.com/office/2018/10/relationships/comments" Target="../comments/modernComment_7FFFFFDD_BB93995D.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chart" Target="../charts/chart5.xml"/><Relationship Id="rId2" Type="http://schemas.openxmlformats.org/officeDocument/2006/relationships/chart" Target="../charts/chart3.xml"/><Relationship Id="rId1" Type="http://schemas.openxmlformats.org/officeDocument/2006/relationships/slideLayout" Target="../slideLayouts/slideLayout10.xml"/><Relationship Id="rId6" Type="http://schemas.openxmlformats.org/officeDocument/2006/relationships/chart" Target="../charts/chart4.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microsoft.com/office/2018/10/relationships/comments" Target="../comments/modernComment_7FFFFFF0_E0FAA978.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 Id="rId5" Type="http://schemas.openxmlformats.org/officeDocument/2006/relationships/image" Target="../media/image15.png"/><Relationship Id="rId4" Type="http://schemas.openxmlformats.org/officeDocument/2006/relationships/hyperlink" Target="https://d3lbqobpnh52pk.cloudfront.net/0f9eaac1-9a9b-4e7d-9069-caa8c4ef399f/11a872b4-0126-4388-8828-06f2a79d9ebd/11a872b4-0126-4388-8828-06f2a79d9ebd_source__v.mp4" TargetMode="External"/></Relationships>
</file>

<file path=ppt/slides/_rels/slide9.xml.rels><?xml version="1.0" encoding="UTF-8" standalone="yes"?>
<Relationships xmlns="http://schemas.openxmlformats.org/package/2006/relationships"><Relationship Id="rId2" Type="http://schemas.microsoft.com/office/2018/10/relationships/comments" Target="../comments/modernComment_7FFFFFF2_5D4B47C.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67304552-8061-8C99-ABA8-B5C67B7EAE8E}"/>
              </a:ext>
            </a:extLst>
          </p:cNvPr>
          <p:cNvSpPr txBox="1">
            <a:spLocks/>
          </p:cNvSpPr>
          <p:nvPr/>
        </p:nvSpPr>
        <p:spPr>
          <a:xfrm>
            <a:off x="658652" y="2945548"/>
            <a:ext cx="6756301" cy="9524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a:solidFill>
                  <a:srgbClr val="003867"/>
                </a:solidFill>
                <a:latin typeface="Arial" panose="020B0604020202020204" pitchFamily="34" charset="0"/>
                <a:ea typeface="+mj-ea"/>
                <a:cs typeface="Arial" panose="020B0604020202020204" pitchFamily="34" charset="0"/>
              </a:defRPr>
            </a:lvl1pPr>
          </a:lstStyle>
          <a:p>
            <a:r>
              <a:rPr lang="es-ES" sz="4500" b="1">
                <a:solidFill>
                  <a:schemeClr val="bg1"/>
                </a:solidFill>
              </a:rPr>
              <a:t>Título presentación</a:t>
            </a:r>
          </a:p>
        </p:txBody>
      </p:sp>
      <p:sp>
        <p:nvSpPr>
          <p:cNvPr id="6" name="Subtítulo 8">
            <a:extLst>
              <a:ext uri="{FF2B5EF4-FFF2-40B4-BE49-F238E27FC236}">
                <a16:creationId xmlns:a16="http://schemas.microsoft.com/office/drawing/2014/main" id="{66784B42-3DED-24D7-F7C5-640AD3DDD4EE}"/>
              </a:ext>
            </a:extLst>
          </p:cNvPr>
          <p:cNvSpPr txBox="1">
            <a:spLocks/>
          </p:cNvSpPr>
          <p:nvPr/>
        </p:nvSpPr>
        <p:spPr>
          <a:xfrm>
            <a:off x="658652" y="4024824"/>
            <a:ext cx="6756301" cy="748119"/>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a:solidFill>
                  <a:srgbClr val="CAF5A8"/>
                </a:solidFill>
              </a:rPr>
              <a:t>Nombre ponente:</a:t>
            </a:r>
          </a:p>
          <a:p>
            <a:pPr marL="0" indent="0">
              <a:buNone/>
            </a:pPr>
            <a:r>
              <a:rPr lang="es-ES">
                <a:solidFill>
                  <a:srgbClr val="CAF5A8"/>
                </a:solidFill>
              </a:rPr>
              <a:t>Centro:</a:t>
            </a:r>
          </a:p>
          <a:p>
            <a:pPr marL="0" indent="0">
              <a:buNone/>
            </a:pPr>
            <a:r>
              <a:rPr lang="es-ES">
                <a:solidFill>
                  <a:srgbClr val="CAF5A8"/>
                </a:solidFill>
              </a:rPr>
              <a:t>Fecha:</a:t>
            </a:r>
          </a:p>
        </p:txBody>
      </p:sp>
      <p:pic>
        <p:nvPicPr>
          <p:cNvPr id="7" name="Imagen 6">
            <a:extLst>
              <a:ext uri="{FF2B5EF4-FFF2-40B4-BE49-F238E27FC236}">
                <a16:creationId xmlns:a16="http://schemas.microsoft.com/office/drawing/2014/main" id="{A0CBA644-7A1D-A6C8-FD3F-04815EC3C528}"/>
              </a:ext>
            </a:extLst>
          </p:cNvPr>
          <p:cNvPicPr>
            <a:picLocks noChangeAspect="1"/>
          </p:cNvPicPr>
          <p:nvPr/>
        </p:nvPicPr>
        <p:blipFill>
          <a:blip r:embed="rId2"/>
          <a:stretch>
            <a:fillRect/>
          </a:stretch>
        </p:blipFill>
        <p:spPr>
          <a:xfrm>
            <a:off x="658652" y="607847"/>
            <a:ext cx="4306638" cy="1274943"/>
          </a:xfrm>
          <a:prstGeom prst="rect">
            <a:avLst/>
          </a:prstGeom>
        </p:spPr>
      </p:pic>
      <p:grpSp>
        <p:nvGrpSpPr>
          <p:cNvPr id="8" name="Grupo 7">
            <a:extLst>
              <a:ext uri="{FF2B5EF4-FFF2-40B4-BE49-F238E27FC236}">
                <a16:creationId xmlns:a16="http://schemas.microsoft.com/office/drawing/2014/main" id="{6E825472-3C0E-9C35-1FE1-3F1FB6B68F92}"/>
              </a:ext>
            </a:extLst>
          </p:cNvPr>
          <p:cNvGrpSpPr/>
          <p:nvPr/>
        </p:nvGrpSpPr>
        <p:grpSpPr>
          <a:xfrm>
            <a:off x="3269532" y="6139779"/>
            <a:ext cx="8799358" cy="492443"/>
            <a:chOff x="3346314" y="5955116"/>
            <a:chExt cx="8799358" cy="492443"/>
          </a:xfrm>
        </p:grpSpPr>
        <p:sp>
          <p:nvSpPr>
            <p:cNvPr id="9" name="CuadroTexto 8">
              <a:extLst>
                <a:ext uri="{FF2B5EF4-FFF2-40B4-BE49-F238E27FC236}">
                  <a16:creationId xmlns:a16="http://schemas.microsoft.com/office/drawing/2014/main" id="{BCC6CC66-58D2-3212-76EF-25CBB2FAD5A2}"/>
                </a:ext>
              </a:extLst>
            </p:cNvPr>
            <p:cNvSpPr txBox="1"/>
            <p:nvPr/>
          </p:nvSpPr>
          <p:spPr>
            <a:xfrm>
              <a:off x="3405021" y="5955116"/>
              <a:ext cx="8740651" cy="492443"/>
            </a:xfrm>
            <a:prstGeom prst="rect">
              <a:avLst/>
            </a:prstGeom>
            <a:noFill/>
          </p:spPr>
          <p:txBody>
            <a:bodyPr wrap="square" rtlCol="0">
              <a:spAutoFit/>
            </a:bodyPr>
            <a:lstStyle/>
            <a:p>
              <a:pPr>
                <a:spcAft>
                  <a:spcPts val="600"/>
                </a:spcAft>
              </a:pPr>
              <a:r>
                <a:rPr lang="es-ES" sz="700" b="0" i="0" u="none" strike="noStrike" baseline="0">
                  <a:solidFill>
                    <a:srgbClr val="FFFFFF"/>
                  </a:solidFill>
                  <a:latin typeface="Arial" panose="020B0604020202020204" pitchFamily="34" charset="0"/>
                  <a:cs typeface="Arial" panose="020B0604020202020204" pitchFamily="34" charset="0"/>
                </a:rPr>
                <a:t>Este medicamento está sujeto a seguimiento adicional, es prioritaria la notificación de sospechas de reacciones adversas asociadas a este medicamento.</a:t>
              </a:r>
            </a:p>
            <a:p>
              <a:pPr>
                <a:spcAft>
                  <a:spcPts val="600"/>
                </a:spcAft>
              </a:pPr>
              <a:r>
                <a:rPr lang="es-ES" sz="700">
                  <a:solidFill>
                    <a:srgbClr val="FFFFFF"/>
                  </a:solidFill>
                  <a:latin typeface="Arial" panose="020B0604020202020204" pitchFamily="34" charset="0"/>
                  <a:ea typeface="Calibri" panose="020F0502020204030204" pitchFamily="34" charset="0"/>
                  <a:cs typeface="Arial" panose="020B0604020202020204" pitchFamily="34" charset="0"/>
                </a:rPr>
                <a:t>Esta presentación va dirigida a profesionales sanitarios con la capacidad para prescribir y dispensar medicamentos, así que requiere de conocimiento específico y formación para interpretarla correctamente. No está permitida la captura de imágenes, fotografías o cualquier tipo de reproducción de esta presentación, así como cualquier tipo de difusión de la misma en redes sociales u otro canal, medio o soporte de comunicación.</a:t>
              </a:r>
              <a:endParaRPr lang="pt-BR" sz="700">
                <a:solidFill>
                  <a:srgbClr val="FFFFFF"/>
                </a:solidFill>
                <a:latin typeface="Arial" panose="020B0604020202020204" pitchFamily="34" charset="0"/>
                <a:cs typeface="Arial" panose="020B0604020202020204" pitchFamily="34" charset="0"/>
              </a:endParaRPr>
            </a:p>
          </p:txBody>
        </p:sp>
        <p:sp>
          <p:nvSpPr>
            <p:cNvPr id="10" name="Triángulo isósceles 4">
              <a:extLst>
                <a:ext uri="{FF2B5EF4-FFF2-40B4-BE49-F238E27FC236}">
                  <a16:creationId xmlns:a16="http://schemas.microsoft.com/office/drawing/2014/main" id="{C819B026-6AAF-E5B2-CD7F-93FD12B3061C}"/>
                </a:ext>
              </a:extLst>
            </p:cNvPr>
            <p:cNvSpPr/>
            <p:nvPr/>
          </p:nvSpPr>
          <p:spPr>
            <a:xfrm flipV="1">
              <a:off x="3346314" y="6025837"/>
              <a:ext cx="84109" cy="76270"/>
            </a:xfrm>
            <a:prstGeom prst="triangle">
              <a:avLst/>
            </a:prstGeom>
            <a:solidFill>
              <a:schemeClr val="tx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700">
                <a:ln>
                  <a:solidFill>
                    <a:schemeClr val="bg1"/>
                  </a:solidFill>
                </a:ln>
                <a:noFill/>
                <a:latin typeface="Arial" panose="020B0604020202020204" pitchFamily="34" charset="0"/>
                <a:cs typeface="Arial" panose="020B0604020202020204" pitchFamily="34" charset="0"/>
              </a:endParaRPr>
            </a:p>
          </p:txBody>
        </p:sp>
      </p:grpSp>
      <p:sp>
        <p:nvSpPr>
          <p:cNvPr id="15" name="CuadroTexto 14">
            <a:extLst>
              <a:ext uri="{FF2B5EF4-FFF2-40B4-BE49-F238E27FC236}">
                <a16:creationId xmlns:a16="http://schemas.microsoft.com/office/drawing/2014/main" id="{12D986FE-F0F5-E168-7C79-F4A3543314EA}"/>
              </a:ext>
            </a:extLst>
          </p:cNvPr>
          <p:cNvSpPr txBox="1"/>
          <p:nvPr/>
        </p:nvSpPr>
        <p:spPr>
          <a:xfrm rot="16200000" flipH="1">
            <a:off x="11052450" y="1119108"/>
            <a:ext cx="2032881" cy="246221"/>
          </a:xfrm>
          <a:prstGeom prst="rect">
            <a:avLst/>
          </a:prstGeom>
          <a:noFill/>
        </p:spPr>
        <p:txBody>
          <a:bodyPr wrap="square" rtlCol="0">
            <a:spAutoFit/>
          </a:bodyPr>
          <a:lstStyle/>
          <a:p>
            <a:r>
              <a:rPr lang="es-ES" sz="1000">
                <a:solidFill>
                  <a:schemeClr val="bg1"/>
                </a:solidFill>
                <a:effectLst/>
                <a:latin typeface="Segoe UI" panose="020B0502040204020203" pitchFamily="34" charset="0"/>
              </a:rPr>
              <a:t>ES-EBG-2500034</a:t>
            </a:r>
            <a:r>
              <a:rPr lang="es-ES" sz="800">
                <a:solidFill>
                  <a:schemeClr val="bg1"/>
                </a:solidFill>
              </a:rPr>
              <a:t> Abril 2025</a:t>
            </a:r>
          </a:p>
        </p:txBody>
      </p:sp>
    </p:spTree>
    <p:extLst>
      <p:ext uri="{BB962C8B-B14F-4D97-AF65-F5344CB8AC3E}">
        <p14:creationId xmlns:p14="http://schemas.microsoft.com/office/powerpoint/2010/main" val="1411992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51881" y="1885216"/>
            <a:ext cx="5544119" cy="240593"/>
          </a:xfrm>
          <a:prstGeom prst="rect">
            <a:avLst/>
          </a:prstGeom>
        </p:spPr>
        <p:txBody>
          <a:bodyPr vert="horz" wrap="square" lIns="0" tIns="7316" rIns="0" bIns="0" rtlCol="0">
            <a:spAutoFit/>
          </a:bodyPr>
          <a:lstStyle/>
          <a:p>
            <a:pPr marL="4763" marR="18483" lvl="0" indent="0" algn="ctr" defTabSz="914400" rtl="0" eaLnBrk="1" fontAlgn="auto" latinLnBrk="0" hangingPunct="1">
              <a:lnSpc>
                <a:spcPct val="101000"/>
              </a:lnSpc>
              <a:spcBef>
                <a:spcPts val="58"/>
              </a:spcBef>
              <a:spcAft>
                <a:spcPts val="0"/>
              </a:spcAft>
              <a:buClrTx/>
              <a:buSzTx/>
              <a:buFontTx/>
              <a:buNone/>
              <a:tabLst/>
              <a:defRPr/>
            </a:pPr>
            <a:r>
              <a:rPr kumimoji="0" lang="es-ES" sz="1600" b="1" i="0" u="none" strike="noStrike" kern="1200" cap="none" spc="0" normalizeH="0" baseline="0" noProof="0">
                <a:ln>
                  <a:noFill/>
                </a:ln>
                <a:solidFill>
                  <a:srgbClr val="7A45B8"/>
                </a:solidFill>
                <a:effectLst/>
                <a:uLnTx/>
                <a:uFillTx/>
                <a:latin typeface="Arial"/>
                <a:ea typeface="+mn-ea"/>
                <a:cs typeface="Arial"/>
              </a:rPr>
              <a:t>% CFB NRS Prurito</a:t>
            </a:r>
            <a:r>
              <a:rPr kumimoji="0" lang="es-ES" sz="1600" b="1" i="0" u="none" strike="noStrike" kern="1200" cap="none" spc="0" normalizeH="0" baseline="30000" noProof="0">
                <a:ln>
                  <a:noFill/>
                </a:ln>
                <a:solidFill>
                  <a:srgbClr val="7A45B8"/>
                </a:solidFill>
                <a:effectLst/>
                <a:uLnTx/>
                <a:uFillTx/>
                <a:latin typeface="Arial"/>
                <a:ea typeface="+mn-ea"/>
                <a:cs typeface="Arial"/>
              </a:rPr>
              <a:t># </a:t>
            </a:r>
            <a:r>
              <a:rPr kumimoji="0" sz="1600" b="1" i="0" u="none" strike="noStrike" kern="1200" cap="none" spc="0" normalizeH="0" baseline="0" noProof="0" err="1">
                <a:ln>
                  <a:noFill/>
                </a:ln>
                <a:solidFill>
                  <a:srgbClr val="7A45B8"/>
                </a:solidFill>
                <a:effectLst/>
                <a:uLnTx/>
                <a:uFillTx/>
                <a:latin typeface="Arial"/>
                <a:ea typeface="+mn-ea"/>
                <a:cs typeface="Arial"/>
              </a:rPr>
              <a:t>en</a:t>
            </a:r>
            <a:r>
              <a:rPr kumimoji="0" sz="1600" b="1" i="0" u="none" strike="noStrike" kern="1200" cap="none" spc="6" normalizeH="0" baseline="0" noProof="0">
                <a:ln>
                  <a:noFill/>
                </a:ln>
                <a:solidFill>
                  <a:srgbClr val="7A45B8"/>
                </a:solidFill>
                <a:effectLst/>
                <a:uLnTx/>
                <a:uFillTx/>
                <a:latin typeface="Arial"/>
                <a:ea typeface="+mn-ea"/>
                <a:cs typeface="Arial"/>
              </a:rPr>
              <a:t> </a:t>
            </a:r>
            <a:r>
              <a:rPr kumimoji="0" sz="1600" b="1" i="0" u="none" strike="noStrike" kern="1200" cap="none" spc="0" normalizeH="0" baseline="0" noProof="0">
                <a:ln>
                  <a:noFill/>
                </a:ln>
                <a:solidFill>
                  <a:srgbClr val="7A45B8"/>
                </a:solidFill>
                <a:effectLst/>
                <a:uLnTx/>
                <a:uFillTx/>
                <a:latin typeface="Arial"/>
                <a:ea typeface="+mn-ea"/>
                <a:cs typeface="Arial"/>
              </a:rPr>
              <a:t>los</a:t>
            </a:r>
            <a:r>
              <a:rPr kumimoji="0" sz="1600" b="1" i="0" u="none" strike="noStrike" kern="1200" cap="none" spc="6" normalizeH="0" baseline="0" noProof="0">
                <a:ln>
                  <a:noFill/>
                </a:ln>
                <a:solidFill>
                  <a:srgbClr val="7A45B8"/>
                </a:solidFill>
                <a:effectLst/>
                <a:uLnTx/>
                <a:uFillTx/>
                <a:latin typeface="Arial"/>
                <a:ea typeface="+mn-ea"/>
                <a:cs typeface="Arial"/>
              </a:rPr>
              <a:t> </a:t>
            </a:r>
            <a:r>
              <a:rPr kumimoji="0" sz="1600" b="1" i="0" u="none" strike="noStrike" kern="1200" cap="none" spc="0" normalizeH="0" baseline="0" noProof="0">
                <a:ln>
                  <a:noFill/>
                </a:ln>
                <a:solidFill>
                  <a:srgbClr val="7A45B8"/>
                </a:solidFill>
                <a:effectLst/>
                <a:uLnTx/>
                <a:uFillTx/>
                <a:latin typeface="Arial"/>
                <a:ea typeface="+mn-ea"/>
                <a:cs typeface="Arial"/>
              </a:rPr>
              <a:t>primeros</a:t>
            </a:r>
            <a:r>
              <a:rPr kumimoji="0" sz="1600" b="1" i="0" u="none" strike="noStrike" kern="1200" cap="none" spc="6" normalizeH="0" baseline="0" noProof="0">
                <a:ln>
                  <a:noFill/>
                </a:ln>
                <a:solidFill>
                  <a:srgbClr val="7A45B8"/>
                </a:solidFill>
                <a:effectLst/>
                <a:uLnTx/>
                <a:uFillTx/>
                <a:latin typeface="Arial"/>
                <a:ea typeface="+mn-ea"/>
                <a:cs typeface="Arial"/>
              </a:rPr>
              <a:t> </a:t>
            </a:r>
            <a:r>
              <a:rPr kumimoji="0" sz="1600" b="1" i="0" u="none" strike="noStrike" kern="1200" cap="none" spc="-15" normalizeH="0" baseline="0" noProof="0">
                <a:ln>
                  <a:noFill/>
                </a:ln>
                <a:solidFill>
                  <a:srgbClr val="7A45B8"/>
                </a:solidFill>
                <a:effectLst/>
                <a:uLnTx/>
                <a:uFillTx/>
                <a:latin typeface="Arial"/>
                <a:ea typeface="+mn-ea"/>
                <a:cs typeface="Arial"/>
              </a:rPr>
              <a:t>15 </a:t>
            </a:r>
            <a:r>
              <a:rPr kumimoji="0" sz="1600" b="1" i="0" u="none" strike="noStrike" kern="1200" cap="none" spc="-12" normalizeH="0" baseline="0" noProof="0">
                <a:ln>
                  <a:noFill/>
                </a:ln>
                <a:solidFill>
                  <a:srgbClr val="7A45B8"/>
                </a:solidFill>
                <a:effectLst/>
                <a:uLnTx/>
                <a:uFillTx/>
                <a:latin typeface="Arial"/>
                <a:ea typeface="+mn-ea"/>
                <a:cs typeface="Arial"/>
              </a:rPr>
              <a:t>días</a:t>
            </a:r>
            <a:r>
              <a:rPr kumimoji="0" lang="es-ES" sz="1600" b="1" i="0" u="none" strike="noStrike" kern="1200" cap="none" spc="-12" normalizeH="0" baseline="30000" noProof="0">
                <a:ln>
                  <a:noFill/>
                </a:ln>
                <a:solidFill>
                  <a:srgbClr val="7A45B8"/>
                </a:solidFill>
                <a:effectLst/>
                <a:uLnTx/>
                <a:uFillTx/>
                <a:latin typeface="Arial"/>
                <a:ea typeface="+mn-ea"/>
                <a:cs typeface="Arial"/>
              </a:rPr>
              <a:t>1</a:t>
            </a:r>
            <a:endParaRPr kumimoji="0" sz="1600" b="0" i="0" u="none" strike="noStrike" kern="1200" cap="none" spc="0" normalizeH="0" baseline="30000" noProof="0">
              <a:ln>
                <a:noFill/>
              </a:ln>
              <a:solidFill>
                <a:srgbClr val="000000"/>
              </a:solidFill>
              <a:effectLst/>
              <a:uLnTx/>
              <a:uFillTx/>
              <a:latin typeface="Arial"/>
              <a:ea typeface="+mn-ea"/>
              <a:cs typeface="Arial"/>
            </a:endParaRPr>
          </a:p>
        </p:txBody>
      </p:sp>
      <p:sp>
        <p:nvSpPr>
          <p:cNvPr id="4" name="object 4"/>
          <p:cNvSpPr txBox="1"/>
          <p:nvPr/>
        </p:nvSpPr>
        <p:spPr>
          <a:xfrm>
            <a:off x="1014484" y="4728511"/>
            <a:ext cx="2457051" cy="344154"/>
          </a:xfrm>
          <a:prstGeom prst="rect">
            <a:avLst/>
          </a:prstGeom>
        </p:spPr>
        <p:txBody>
          <a:bodyPr vert="horz" wrap="square" lIns="0" tIns="8086" rIns="0" bIns="0" rtlCol="0">
            <a:spAutoFit/>
          </a:bodyPr>
          <a:lstStyle/>
          <a:p>
            <a:pPr marL="7701" marR="0" lvl="0" indent="0" algn="l" defTabSz="914400" rtl="0" eaLnBrk="1" fontAlgn="auto" latinLnBrk="0" hangingPunct="1">
              <a:lnSpc>
                <a:spcPct val="100000"/>
              </a:lnSpc>
              <a:spcBef>
                <a:spcPts val="64"/>
              </a:spcBef>
              <a:spcAft>
                <a:spcPts val="100"/>
              </a:spcAft>
              <a:buClrTx/>
              <a:buSzTx/>
              <a:buFontTx/>
              <a:buNone/>
              <a:tabLst/>
              <a:defRPr/>
            </a:pPr>
            <a:r>
              <a:rPr kumimoji="0" sz="700" b="1" i="0" u="none" strike="noStrike" kern="1200" cap="none" spc="0" normalizeH="0" baseline="0" noProof="0">
                <a:ln>
                  <a:noFill/>
                </a:ln>
                <a:solidFill>
                  <a:srgbClr val="22346A"/>
                </a:solidFill>
                <a:effectLst/>
                <a:uLnTx/>
                <a:uFillTx/>
                <a:latin typeface="Arial"/>
                <a:ea typeface="+mn-ea"/>
                <a:cs typeface="Arial"/>
              </a:rPr>
              <a:t>ADvocate</a:t>
            </a:r>
            <a:r>
              <a:rPr kumimoji="0" sz="700" b="1" i="0" u="none" strike="noStrike" kern="1200" cap="none" spc="9" normalizeH="0" baseline="0" noProof="0">
                <a:ln>
                  <a:noFill/>
                </a:ln>
                <a:solidFill>
                  <a:srgbClr val="22346A"/>
                </a:solidFill>
                <a:effectLst/>
                <a:uLnTx/>
                <a:uFillTx/>
                <a:latin typeface="Arial"/>
                <a:ea typeface="+mn-ea"/>
                <a:cs typeface="Arial"/>
              </a:rPr>
              <a:t> </a:t>
            </a:r>
            <a:r>
              <a:rPr kumimoji="0" sz="700" b="1" i="0" u="none" strike="noStrike" kern="1200" cap="none" spc="0" normalizeH="0" baseline="0" noProof="0">
                <a:ln>
                  <a:noFill/>
                </a:ln>
                <a:solidFill>
                  <a:srgbClr val="22346A"/>
                </a:solidFill>
                <a:effectLst/>
                <a:uLnTx/>
                <a:uFillTx/>
                <a:latin typeface="Arial"/>
                <a:ea typeface="+mn-ea"/>
                <a:cs typeface="Arial"/>
              </a:rPr>
              <a:t>1</a:t>
            </a:r>
            <a:r>
              <a:rPr kumimoji="0" sz="700" b="1" i="0" u="none" strike="noStrike" kern="1200" cap="none" spc="9" normalizeH="0" baseline="0" noProof="0">
                <a:ln>
                  <a:noFill/>
                </a:ln>
                <a:solidFill>
                  <a:srgbClr val="22346A"/>
                </a:solidFill>
                <a:effectLst/>
                <a:uLnTx/>
                <a:uFillTx/>
                <a:latin typeface="Arial"/>
                <a:ea typeface="+mn-ea"/>
                <a:cs typeface="Arial"/>
              </a:rPr>
              <a:t> </a:t>
            </a:r>
            <a:r>
              <a:rPr kumimoji="0" sz="700" b="1" i="0" u="none" strike="noStrike" kern="1200" cap="none" spc="0" normalizeH="0" baseline="0" noProof="0">
                <a:ln>
                  <a:noFill/>
                </a:ln>
                <a:solidFill>
                  <a:srgbClr val="22346A"/>
                </a:solidFill>
                <a:effectLst/>
                <a:uLnTx/>
                <a:uFillTx/>
                <a:latin typeface="Arial"/>
                <a:ea typeface="+mn-ea"/>
                <a:cs typeface="Arial"/>
              </a:rPr>
              <a:t>(intención</a:t>
            </a:r>
            <a:r>
              <a:rPr kumimoji="0" sz="700" b="1" i="0" u="none" strike="noStrike" kern="1200" cap="none" spc="9" normalizeH="0" baseline="0" noProof="0">
                <a:ln>
                  <a:noFill/>
                </a:ln>
                <a:solidFill>
                  <a:srgbClr val="22346A"/>
                </a:solidFill>
                <a:effectLst/>
                <a:uLnTx/>
                <a:uFillTx/>
                <a:latin typeface="Arial"/>
                <a:ea typeface="+mn-ea"/>
                <a:cs typeface="Arial"/>
              </a:rPr>
              <a:t> </a:t>
            </a:r>
            <a:r>
              <a:rPr kumimoji="0" sz="700" b="1" i="0" u="none" strike="noStrike" kern="1200" cap="none" spc="0" normalizeH="0" baseline="0" noProof="0">
                <a:ln>
                  <a:noFill/>
                </a:ln>
                <a:solidFill>
                  <a:srgbClr val="22346A"/>
                </a:solidFill>
                <a:effectLst/>
                <a:uLnTx/>
                <a:uFillTx/>
                <a:latin typeface="Arial"/>
                <a:ea typeface="+mn-ea"/>
                <a:cs typeface="Arial"/>
              </a:rPr>
              <a:t>de</a:t>
            </a:r>
            <a:r>
              <a:rPr kumimoji="0" sz="700" b="1" i="0" u="none" strike="noStrike" kern="1200" cap="none" spc="9" normalizeH="0" baseline="0" noProof="0">
                <a:ln>
                  <a:noFill/>
                </a:ln>
                <a:solidFill>
                  <a:srgbClr val="22346A"/>
                </a:solidFill>
                <a:effectLst/>
                <a:uLnTx/>
                <a:uFillTx/>
                <a:latin typeface="Arial"/>
                <a:ea typeface="+mn-ea"/>
                <a:cs typeface="Arial"/>
              </a:rPr>
              <a:t> </a:t>
            </a:r>
            <a:r>
              <a:rPr kumimoji="0" sz="700" b="1" i="0" u="none" strike="noStrike" kern="1200" cap="none" spc="-6" normalizeH="0" baseline="0" noProof="0">
                <a:ln>
                  <a:noFill/>
                </a:ln>
                <a:solidFill>
                  <a:srgbClr val="22346A"/>
                </a:solidFill>
                <a:effectLst/>
                <a:uLnTx/>
                <a:uFillTx/>
                <a:latin typeface="Arial"/>
                <a:ea typeface="+mn-ea"/>
                <a:cs typeface="Arial"/>
              </a:rPr>
              <a:t>tratar)</a:t>
            </a:r>
            <a:endParaRPr kumimoji="0" sz="700" b="0"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tab pos="149404" algn="l"/>
              </a:tabLst>
              <a:defRPr/>
            </a:pPr>
            <a:r>
              <a:rPr kumimoji="0" lang="es-ES" sz="700" b="1" i="0" u="none" strike="noStrike" kern="1200" cap="none" spc="303" normalizeH="0" baseline="0" noProof="0">
                <a:ln>
                  <a:noFill/>
                </a:ln>
                <a:solidFill>
                  <a:srgbClr val="A69E95"/>
                </a:solidFill>
                <a:effectLst/>
                <a:uLnTx/>
                <a:uFillTx/>
                <a:latin typeface="Arial"/>
                <a:ea typeface="+mn-ea"/>
                <a:cs typeface="Arial"/>
              </a:rPr>
              <a:t>—</a:t>
            </a:r>
            <a:r>
              <a:rPr kumimoji="0" sz="700" b="0" i="0" u="none" strike="noStrike" kern="1200" cap="none" spc="0" normalizeH="0" baseline="0" noProof="0">
                <a:ln>
                  <a:noFill/>
                </a:ln>
                <a:solidFill>
                  <a:srgbClr val="22346A"/>
                </a:solidFill>
                <a:effectLst/>
                <a:uLnTx/>
                <a:uFillTx/>
                <a:latin typeface="Arial"/>
                <a:ea typeface="+mn-ea"/>
                <a:cs typeface="Arial"/>
              </a:rPr>
              <a:t>Placebo</a:t>
            </a:r>
            <a:endParaRPr kumimoji="0" sz="700"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3"/>
              </a:spcBef>
              <a:spcAft>
                <a:spcPts val="0"/>
              </a:spcAft>
              <a:buClrTx/>
              <a:buSzTx/>
              <a:buFontTx/>
              <a:buNone/>
              <a:tabLst>
                <a:tab pos="149404" algn="l"/>
              </a:tabLst>
              <a:defRPr/>
            </a:pPr>
            <a:r>
              <a:rPr kumimoji="0" lang="es-ES" sz="700" b="1" i="0" u="none" strike="noStrike" kern="1200" cap="none" spc="303" normalizeH="0" baseline="0" noProof="0">
                <a:ln>
                  <a:noFill/>
                </a:ln>
                <a:solidFill>
                  <a:srgbClr val="AB539B"/>
                </a:solidFill>
                <a:effectLst/>
                <a:uLnTx/>
                <a:uFillTx/>
                <a:latin typeface="Arial"/>
                <a:ea typeface="+mn-ea"/>
                <a:cs typeface="Arial"/>
              </a:rPr>
              <a:t>—</a:t>
            </a:r>
            <a:r>
              <a:rPr kumimoji="0" sz="700" b="0" i="0" u="none" strike="noStrike" kern="1200" cap="none" spc="0" normalizeH="0" baseline="0" noProof="0">
                <a:ln>
                  <a:noFill/>
                </a:ln>
                <a:solidFill>
                  <a:srgbClr val="22346A"/>
                </a:solidFill>
                <a:effectLst/>
                <a:uLnTx/>
                <a:uFillTx/>
                <a:latin typeface="Arial"/>
                <a:ea typeface="+mn-ea"/>
                <a:cs typeface="Arial"/>
              </a:rPr>
              <a:t>Lebrikizumab 250 mg cada 2 semanas</a:t>
            </a:r>
            <a:endParaRPr kumimoji="0" sz="700" b="0" i="0" u="none" strike="noStrike" kern="1200" cap="none" spc="0" normalizeH="0" baseline="0" noProof="0">
              <a:ln>
                <a:noFill/>
              </a:ln>
              <a:solidFill>
                <a:srgbClr val="000000"/>
              </a:solidFill>
              <a:effectLst/>
              <a:uLnTx/>
              <a:uFillTx/>
              <a:latin typeface="Arial"/>
              <a:ea typeface="+mn-ea"/>
              <a:cs typeface="Arial"/>
            </a:endParaRPr>
          </a:p>
        </p:txBody>
      </p:sp>
      <p:sp>
        <p:nvSpPr>
          <p:cNvPr id="5" name="object 5"/>
          <p:cNvSpPr txBox="1"/>
          <p:nvPr/>
        </p:nvSpPr>
        <p:spPr>
          <a:xfrm>
            <a:off x="3481716" y="4732935"/>
            <a:ext cx="2522594" cy="115887"/>
          </a:xfrm>
          <a:prstGeom prst="rect">
            <a:avLst/>
          </a:prstGeom>
        </p:spPr>
        <p:txBody>
          <a:bodyPr vert="horz" wrap="square" lIns="0" tIns="8086" rIns="0" bIns="0" rtlCol="0">
            <a:spAutoFit/>
          </a:body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sz="700" b="1" i="0" u="none" strike="noStrike" kern="1200" cap="none" spc="0" normalizeH="0" baseline="0" noProof="0">
                <a:ln>
                  <a:noFill/>
                </a:ln>
                <a:solidFill>
                  <a:srgbClr val="22346A"/>
                </a:solidFill>
                <a:effectLst/>
                <a:uLnTx/>
                <a:uFillTx/>
                <a:latin typeface="Arial"/>
                <a:ea typeface="+mn-ea"/>
                <a:cs typeface="Arial"/>
              </a:rPr>
              <a:t>A</a:t>
            </a:r>
            <a:r>
              <a:rPr kumimoji="0" lang="es-ES" sz="700" b="1" i="0" u="none" strike="noStrike" kern="1200" cap="none" spc="0" normalizeH="0" baseline="0" noProof="0">
                <a:ln>
                  <a:noFill/>
                </a:ln>
                <a:solidFill>
                  <a:srgbClr val="22346A"/>
                </a:solidFill>
                <a:effectLst/>
                <a:uLnTx/>
                <a:uFillTx/>
                <a:latin typeface="Arial"/>
                <a:ea typeface="+mn-ea"/>
                <a:cs typeface="Arial"/>
              </a:rPr>
              <a:t>D</a:t>
            </a:r>
            <a:r>
              <a:rPr kumimoji="0" sz="700" b="1" i="0" u="none" strike="noStrike" kern="1200" cap="none" spc="0" normalizeH="0" baseline="0" noProof="0" err="1">
                <a:ln>
                  <a:noFill/>
                </a:ln>
                <a:solidFill>
                  <a:srgbClr val="22346A"/>
                </a:solidFill>
                <a:effectLst/>
                <a:uLnTx/>
                <a:uFillTx/>
                <a:latin typeface="Arial"/>
                <a:ea typeface="+mn-ea"/>
                <a:cs typeface="Arial"/>
              </a:rPr>
              <a:t>vocate</a:t>
            </a:r>
            <a:r>
              <a:rPr kumimoji="0" lang="es-ES" sz="700" b="1" i="0" u="none" strike="noStrike" kern="1200" cap="none" spc="6" normalizeH="0" baseline="0" noProof="0">
                <a:ln>
                  <a:noFill/>
                </a:ln>
                <a:solidFill>
                  <a:srgbClr val="22346A"/>
                </a:solidFill>
                <a:effectLst/>
                <a:uLnTx/>
                <a:uFillTx/>
                <a:latin typeface="Arial"/>
                <a:ea typeface="+mn-ea"/>
                <a:cs typeface="Arial"/>
              </a:rPr>
              <a:t> 2</a:t>
            </a:r>
            <a:r>
              <a:rPr kumimoji="0" sz="700" b="1" i="0" u="none" strike="noStrike" kern="1200" cap="none" spc="6" normalizeH="0" baseline="0" noProof="0">
                <a:ln>
                  <a:noFill/>
                </a:ln>
                <a:solidFill>
                  <a:srgbClr val="22346A"/>
                </a:solidFill>
                <a:effectLst/>
                <a:uLnTx/>
                <a:uFillTx/>
                <a:latin typeface="Arial"/>
                <a:ea typeface="+mn-ea"/>
                <a:cs typeface="Arial"/>
              </a:rPr>
              <a:t> </a:t>
            </a:r>
            <a:r>
              <a:rPr kumimoji="0" sz="700" b="1" i="0" u="none" strike="noStrike" kern="1200" cap="none" spc="0" normalizeH="0" baseline="0" noProof="0">
                <a:ln>
                  <a:noFill/>
                </a:ln>
                <a:solidFill>
                  <a:srgbClr val="22346A"/>
                </a:solidFill>
                <a:effectLst/>
                <a:uLnTx/>
                <a:uFillTx/>
                <a:latin typeface="Arial"/>
                <a:ea typeface="+mn-ea"/>
                <a:cs typeface="Arial"/>
              </a:rPr>
              <a:t>(modificada</a:t>
            </a:r>
            <a:r>
              <a:rPr kumimoji="0" sz="700" b="1" i="0" u="none" strike="noStrike" kern="1200" cap="none" spc="6" normalizeH="0" baseline="0" noProof="0">
                <a:ln>
                  <a:noFill/>
                </a:ln>
                <a:solidFill>
                  <a:srgbClr val="22346A"/>
                </a:solidFill>
                <a:effectLst/>
                <a:uLnTx/>
                <a:uFillTx/>
                <a:latin typeface="Arial"/>
                <a:ea typeface="+mn-ea"/>
                <a:cs typeface="Arial"/>
              </a:rPr>
              <a:t> </a:t>
            </a:r>
            <a:r>
              <a:rPr kumimoji="0" sz="700" b="1" i="0" u="none" strike="noStrike" kern="1200" cap="none" spc="0" normalizeH="0" baseline="0" noProof="0">
                <a:ln>
                  <a:noFill/>
                </a:ln>
                <a:solidFill>
                  <a:srgbClr val="22346A"/>
                </a:solidFill>
                <a:effectLst/>
                <a:uLnTx/>
                <a:uFillTx/>
                <a:latin typeface="Arial"/>
                <a:ea typeface="+mn-ea"/>
                <a:cs typeface="Arial"/>
              </a:rPr>
              <a:t>la</a:t>
            </a:r>
            <a:r>
              <a:rPr kumimoji="0" sz="700" b="1" i="0" u="none" strike="noStrike" kern="1200" cap="none" spc="9" normalizeH="0" baseline="0" noProof="0">
                <a:ln>
                  <a:noFill/>
                </a:ln>
                <a:solidFill>
                  <a:srgbClr val="22346A"/>
                </a:solidFill>
                <a:effectLst/>
                <a:uLnTx/>
                <a:uFillTx/>
                <a:latin typeface="Arial"/>
                <a:ea typeface="+mn-ea"/>
                <a:cs typeface="Arial"/>
              </a:rPr>
              <a:t> </a:t>
            </a:r>
            <a:r>
              <a:rPr kumimoji="0" sz="700" b="1" i="0" u="none" strike="noStrike" kern="1200" cap="none" spc="0" normalizeH="0" baseline="0" noProof="0">
                <a:ln>
                  <a:noFill/>
                </a:ln>
                <a:solidFill>
                  <a:srgbClr val="22346A"/>
                </a:solidFill>
                <a:effectLst/>
                <a:uLnTx/>
                <a:uFillTx/>
                <a:latin typeface="Arial"/>
                <a:ea typeface="+mn-ea"/>
                <a:cs typeface="Arial"/>
              </a:rPr>
              <a:t>intención</a:t>
            </a:r>
            <a:r>
              <a:rPr kumimoji="0" sz="700" b="1" i="0" u="none" strike="noStrike" kern="1200" cap="none" spc="6" normalizeH="0" baseline="0" noProof="0">
                <a:ln>
                  <a:noFill/>
                </a:ln>
                <a:solidFill>
                  <a:srgbClr val="22346A"/>
                </a:solidFill>
                <a:effectLst/>
                <a:uLnTx/>
                <a:uFillTx/>
                <a:latin typeface="Arial"/>
                <a:ea typeface="+mn-ea"/>
                <a:cs typeface="Arial"/>
              </a:rPr>
              <a:t> </a:t>
            </a:r>
            <a:r>
              <a:rPr kumimoji="0" sz="700" b="1" i="0" u="none" strike="noStrike" kern="1200" cap="none" spc="0" normalizeH="0" baseline="0" noProof="0">
                <a:ln>
                  <a:noFill/>
                </a:ln>
                <a:solidFill>
                  <a:srgbClr val="22346A"/>
                </a:solidFill>
                <a:effectLst/>
                <a:uLnTx/>
                <a:uFillTx/>
                <a:latin typeface="Arial"/>
                <a:ea typeface="+mn-ea"/>
                <a:cs typeface="Arial"/>
              </a:rPr>
              <a:t>de</a:t>
            </a:r>
            <a:r>
              <a:rPr kumimoji="0" sz="700" b="1" i="0" u="none" strike="noStrike" kern="1200" cap="none" spc="6" normalizeH="0" baseline="0" noProof="0">
                <a:ln>
                  <a:noFill/>
                </a:ln>
                <a:solidFill>
                  <a:srgbClr val="22346A"/>
                </a:solidFill>
                <a:effectLst/>
                <a:uLnTx/>
                <a:uFillTx/>
                <a:latin typeface="Arial"/>
                <a:ea typeface="+mn-ea"/>
                <a:cs typeface="Arial"/>
              </a:rPr>
              <a:t> </a:t>
            </a:r>
            <a:r>
              <a:rPr kumimoji="0" sz="700" b="1" i="0" u="none" strike="noStrike" kern="1200" cap="none" spc="-6" normalizeH="0" baseline="0" noProof="0">
                <a:ln>
                  <a:noFill/>
                </a:ln>
                <a:solidFill>
                  <a:srgbClr val="22346A"/>
                </a:solidFill>
                <a:effectLst/>
                <a:uLnTx/>
                <a:uFillTx/>
                <a:latin typeface="Arial"/>
                <a:ea typeface="+mn-ea"/>
                <a:cs typeface="Arial"/>
              </a:rPr>
              <a:t>tratar)</a:t>
            </a:r>
            <a:endParaRPr kumimoji="0" sz="700" b="0" i="0" u="none" strike="noStrike" kern="1200" cap="none" spc="0" normalizeH="0" baseline="0" noProof="0">
              <a:ln>
                <a:noFill/>
              </a:ln>
              <a:solidFill>
                <a:srgbClr val="000000"/>
              </a:solidFill>
              <a:effectLst/>
              <a:uLnTx/>
              <a:uFillTx/>
              <a:latin typeface="Arial"/>
              <a:ea typeface="+mn-ea"/>
              <a:cs typeface="Arial"/>
            </a:endParaRPr>
          </a:p>
        </p:txBody>
      </p:sp>
      <p:sp>
        <p:nvSpPr>
          <p:cNvPr id="6" name="object 6"/>
          <p:cNvSpPr txBox="1"/>
          <p:nvPr/>
        </p:nvSpPr>
        <p:spPr>
          <a:xfrm>
            <a:off x="3706983" y="4859684"/>
            <a:ext cx="2156650" cy="223609"/>
          </a:xfrm>
          <a:prstGeom prst="rect">
            <a:avLst/>
          </a:prstGeom>
        </p:spPr>
        <p:txBody>
          <a:bodyPr vert="horz" wrap="square" lIns="0" tIns="8086" rIns="0" bIns="0" rtlCol="0">
            <a:spAutoFit/>
          </a:body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sz="700" b="0" i="0" u="none" strike="noStrike" kern="1200" cap="none" spc="-6" normalizeH="0" baseline="0" noProof="0">
                <a:ln>
                  <a:noFill/>
                </a:ln>
                <a:solidFill>
                  <a:srgbClr val="22346A"/>
                </a:solidFill>
                <a:effectLst/>
                <a:uLnTx/>
                <a:uFillTx/>
                <a:latin typeface="Arial"/>
                <a:ea typeface="+mn-ea"/>
                <a:cs typeface="Arial"/>
              </a:rPr>
              <a:t>Placebo</a:t>
            </a:r>
            <a:endParaRPr kumimoji="0" sz="700"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6"/>
              </a:spcBef>
              <a:spcAft>
                <a:spcPts val="0"/>
              </a:spcAft>
              <a:buClrTx/>
              <a:buSzTx/>
              <a:buFontTx/>
              <a:buNone/>
              <a:tabLst/>
              <a:defRPr/>
            </a:pPr>
            <a:r>
              <a:rPr kumimoji="0" sz="700" b="0" i="0" u="none" strike="noStrike" kern="1200" cap="none" spc="0" normalizeH="0" baseline="0" noProof="0">
                <a:ln>
                  <a:noFill/>
                </a:ln>
                <a:solidFill>
                  <a:srgbClr val="22346A"/>
                </a:solidFill>
                <a:effectLst/>
                <a:uLnTx/>
                <a:uFillTx/>
                <a:latin typeface="Arial"/>
                <a:ea typeface="+mn-ea"/>
                <a:cs typeface="Arial"/>
              </a:rPr>
              <a:t>Lebrikizumab</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250</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mg</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cada</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2</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6" normalizeH="0" baseline="0" noProof="0">
                <a:ln>
                  <a:noFill/>
                </a:ln>
                <a:solidFill>
                  <a:srgbClr val="22346A"/>
                </a:solidFill>
                <a:effectLst/>
                <a:uLnTx/>
                <a:uFillTx/>
                <a:latin typeface="Arial"/>
                <a:ea typeface="+mn-ea"/>
                <a:cs typeface="Arial"/>
              </a:rPr>
              <a:t>semanas</a:t>
            </a:r>
            <a:endParaRPr kumimoji="0" sz="700" b="0" i="0" u="none" strike="noStrike" kern="1200" cap="none" spc="0" normalizeH="0" baseline="0" noProof="0">
              <a:ln>
                <a:noFill/>
              </a:ln>
              <a:solidFill>
                <a:srgbClr val="000000"/>
              </a:solidFill>
              <a:effectLst/>
              <a:uLnTx/>
              <a:uFillTx/>
              <a:latin typeface="Arial"/>
              <a:ea typeface="+mn-ea"/>
              <a:cs typeface="Arial"/>
            </a:endParaRPr>
          </a:p>
        </p:txBody>
      </p:sp>
      <p:sp>
        <p:nvSpPr>
          <p:cNvPr id="7" name="object 7"/>
          <p:cNvSpPr txBox="1"/>
          <p:nvPr/>
        </p:nvSpPr>
        <p:spPr>
          <a:xfrm>
            <a:off x="7973457" y="2475214"/>
            <a:ext cx="2645394" cy="579848"/>
          </a:xfrm>
          <a:prstGeom prst="rect">
            <a:avLst/>
          </a:prstGeom>
        </p:spPr>
        <p:txBody>
          <a:bodyPr vert="horz" wrap="square" lIns="0" tIns="6931" rIns="0" bIns="0" rtlCol="0">
            <a:spAutoFit/>
          </a:bodyPr>
          <a:lstStyle/>
          <a:p>
            <a:pPr marL="23104" marR="18483" lvl="0" indent="0" algn="l" defTabSz="914400" rtl="0" eaLnBrk="1" fontAlgn="auto" latinLnBrk="0" hangingPunct="1">
              <a:lnSpc>
                <a:spcPct val="101800"/>
              </a:lnSpc>
              <a:spcBef>
                <a:spcPts val="55"/>
              </a:spcBef>
              <a:spcAft>
                <a:spcPts val="0"/>
              </a:spcAft>
              <a:buClrTx/>
              <a:buSzTx/>
              <a:buFontTx/>
              <a:buNone/>
              <a:tabLst/>
              <a:defRPr/>
            </a:pPr>
            <a:r>
              <a:rPr kumimoji="0" sz="1243" b="1" i="0" u="none" strike="noStrike" kern="1200" cap="none" spc="0" normalizeH="0" baseline="0" noProof="0">
                <a:ln>
                  <a:noFill/>
                </a:ln>
                <a:solidFill>
                  <a:srgbClr val="22346A"/>
                </a:solidFill>
                <a:effectLst/>
                <a:uLnTx/>
                <a:uFillTx/>
                <a:latin typeface="Arial"/>
                <a:ea typeface="+mn-ea"/>
                <a:cs typeface="Arial"/>
              </a:rPr>
              <a:t>se</a:t>
            </a:r>
            <a:r>
              <a:rPr kumimoji="0" sz="1243" b="1" i="0" u="none" strike="noStrike" kern="1200" cap="none" spc="39" normalizeH="0" baseline="0" noProof="0">
                <a:ln>
                  <a:noFill/>
                </a:ln>
                <a:solidFill>
                  <a:srgbClr val="22346A"/>
                </a:solidFill>
                <a:effectLst/>
                <a:uLnTx/>
                <a:uFillTx/>
                <a:latin typeface="Arial"/>
                <a:ea typeface="+mn-ea"/>
                <a:cs typeface="Arial"/>
              </a:rPr>
              <a:t> </a:t>
            </a:r>
            <a:r>
              <a:rPr kumimoji="0" sz="1243" b="1" i="0" u="none" strike="noStrike" kern="1200" cap="none" spc="0" normalizeH="0" baseline="0" noProof="0">
                <a:ln>
                  <a:noFill/>
                </a:ln>
                <a:solidFill>
                  <a:srgbClr val="22346A"/>
                </a:solidFill>
                <a:effectLst/>
                <a:uLnTx/>
                <a:uFillTx/>
                <a:latin typeface="Arial"/>
                <a:ea typeface="+mn-ea"/>
                <a:cs typeface="Arial"/>
              </a:rPr>
              <a:t>lograron</a:t>
            </a:r>
            <a:r>
              <a:rPr kumimoji="0" sz="1243" b="1" i="0" u="none" strike="noStrike" kern="1200" cap="none" spc="42" normalizeH="0" baseline="0" noProof="0">
                <a:ln>
                  <a:noFill/>
                </a:ln>
                <a:solidFill>
                  <a:srgbClr val="22346A"/>
                </a:solidFill>
                <a:effectLst/>
                <a:uLnTx/>
                <a:uFillTx/>
                <a:latin typeface="Arial"/>
                <a:ea typeface="+mn-ea"/>
                <a:cs typeface="Arial"/>
              </a:rPr>
              <a:t> </a:t>
            </a:r>
            <a:r>
              <a:rPr kumimoji="0" sz="1243" b="1" i="0" u="none" strike="noStrike" kern="1200" cap="none" spc="0" normalizeH="0" baseline="0" noProof="0">
                <a:ln>
                  <a:noFill/>
                </a:ln>
                <a:solidFill>
                  <a:srgbClr val="22346A"/>
                </a:solidFill>
                <a:effectLst/>
                <a:uLnTx/>
                <a:uFillTx/>
                <a:latin typeface="Arial"/>
                <a:ea typeface="+mn-ea"/>
                <a:cs typeface="Arial"/>
              </a:rPr>
              <a:t>mejoras</a:t>
            </a:r>
            <a:r>
              <a:rPr kumimoji="0" sz="1243" b="1" i="0" u="none" strike="noStrike" kern="1200" cap="none" spc="39" normalizeH="0" baseline="0" noProof="0">
                <a:ln>
                  <a:noFill/>
                </a:ln>
                <a:solidFill>
                  <a:srgbClr val="22346A"/>
                </a:solidFill>
                <a:effectLst/>
                <a:uLnTx/>
                <a:uFillTx/>
                <a:latin typeface="Arial"/>
                <a:ea typeface="+mn-ea"/>
                <a:cs typeface="Arial"/>
              </a:rPr>
              <a:t> </a:t>
            </a:r>
            <a:r>
              <a:rPr kumimoji="0" sz="1243" b="1" i="0" u="none" strike="noStrike" kern="1200" cap="none" spc="-6" normalizeH="0" baseline="0" noProof="0">
                <a:ln>
                  <a:noFill/>
                </a:ln>
                <a:solidFill>
                  <a:srgbClr val="22346A"/>
                </a:solidFill>
                <a:effectLst/>
                <a:uLnTx/>
                <a:uFillTx/>
                <a:latin typeface="Arial"/>
                <a:ea typeface="+mn-ea"/>
                <a:cs typeface="Arial"/>
              </a:rPr>
              <a:t>significativas </a:t>
            </a:r>
            <a:r>
              <a:rPr kumimoji="0" sz="1243" b="1" i="0" u="none" strike="noStrike" kern="1200" cap="none" spc="0" normalizeH="0" baseline="0" noProof="0">
                <a:ln>
                  <a:noFill/>
                </a:ln>
                <a:solidFill>
                  <a:srgbClr val="22346A"/>
                </a:solidFill>
                <a:effectLst/>
                <a:uLnTx/>
                <a:uFillTx/>
                <a:latin typeface="Arial"/>
                <a:ea typeface="+mn-ea"/>
                <a:cs typeface="Arial"/>
              </a:rPr>
              <a:t>del</a:t>
            </a:r>
            <a:r>
              <a:rPr kumimoji="0" sz="1243" b="1" i="0" u="none" strike="noStrike" kern="1200" cap="none" spc="45" normalizeH="0" baseline="0" noProof="0">
                <a:ln>
                  <a:noFill/>
                </a:ln>
                <a:solidFill>
                  <a:srgbClr val="22346A"/>
                </a:solidFill>
                <a:effectLst/>
                <a:uLnTx/>
                <a:uFillTx/>
                <a:latin typeface="Arial"/>
                <a:ea typeface="+mn-ea"/>
                <a:cs typeface="Arial"/>
              </a:rPr>
              <a:t> </a:t>
            </a:r>
            <a:r>
              <a:rPr kumimoji="0" sz="1243" b="1" i="0" u="none" strike="noStrike" kern="1200" cap="none" spc="0" normalizeH="0" baseline="0" noProof="0">
                <a:ln>
                  <a:noFill/>
                </a:ln>
                <a:solidFill>
                  <a:srgbClr val="22346A"/>
                </a:solidFill>
                <a:effectLst/>
                <a:uLnTx/>
                <a:uFillTx/>
                <a:latin typeface="Arial"/>
                <a:ea typeface="+mn-ea"/>
                <a:cs typeface="Arial"/>
              </a:rPr>
              <a:t>prurito</a:t>
            </a:r>
            <a:r>
              <a:rPr kumimoji="0" sz="1243" b="1" i="0" u="none" strike="noStrike" kern="1200" cap="none" spc="45" normalizeH="0" baseline="0" noProof="0">
                <a:ln>
                  <a:noFill/>
                </a:ln>
                <a:solidFill>
                  <a:srgbClr val="22346A"/>
                </a:solidFill>
                <a:effectLst/>
                <a:uLnTx/>
                <a:uFillTx/>
                <a:latin typeface="Arial"/>
                <a:ea typeface="+mn-ea"/>
                <a:cs typeface="Arial"/>
              </a:rPr>
              <a:t> </a:t>
            </a:r>
            <a:r>
              <a:rPr kumimoji="0" sz="1243" b="1" i="0" u="none" strike="noStrike" kern="1200" cap="none" spc="0" normalizeH="0" baseline="0" noProof="0">
                <a:ln>
                  <a:noFill/>
                </a:ln>
                <a:solidFill>
                  <a:srgbClr val="22346A"/>
                </a:solidFill>
                <a:effectLst/>
                <a:uLnTx/>
                <a:uFillTx/>
                <a:latin typeface="Arial"/>
                <a:ea typeface="+mn-ea"/>
                <a:cs typeface="Arial"/>
              </a:rPr>
              <a:t>en</a:t>
            </a:r>
            <a:r>
              <a:rPr kumimoji="0" sz="1243" b="1" i="0" u="none" strike="noStrike" kern="1200" cap="none" spc="-9" normalizeH="0" baseline="0" noProof="0">
                <a:ln>
                  <a:noFill/>
                </a:ln>
                <a:solidFill>
                  <a:srgbClr val="22346A"/>
                </a:solidFill>
                <a:effectLst/>
                <a:uLnTx/>
                <a:uFillTx/>
                <a:latin typeface="Arial"/>
                <a:ea typeface="+mn-ea"/>
                <a:cs typeface="Arial"/>
              </a:rPr>
              <a:t> </a:t>
            </a:r>
            <a:r>
              <a:rPr kumimoji="0" sz="1243" b="1" i="0" u="none" strike="noStrike" kern="1200" cap="none" spc="0" normalizeH="0" baseline="0" noProof="0">
                <a:ln>
                  <a:noFill/>
                </a:ln>
                <a:solidFill>
                  <a:srgbClr val="22346A"/>
                </a:solidFill>
                <a:effectLst/>
                <a:uLnTx/>
                <a:uFillTx/>
                <a:latin typeface="Arial"/>
                <a:ea typeface="+mn-ea"/>
                <a:cs typeface="Arial"/>
              </a:rPr>
              <a:t>ADvocate</a:t>
            </a:r>
            <a:r>
              <a:rPr kumimoji="0" sz="1243" b="1" i="0" u="none" strike="noStrike" kern="1200" cap="none" spc="49" normalizeH="0" baseline="0" noProof="0">
                <a:ln>
                  <a:noFill/>
                </a:ln>
                <a:solidFill>
                  <a:srgbClr val="22346A"/>
                </a:solidFill>
                <a:effectLst/>
                <a:uLnTx/>
                <a:uFillTx/>
                <a:latin typeface="Arial"/>
                <a:ea typeface="+mn-ea"/>
                <a:cs typeface="Arial"/>
              </a:rPr>
              <a:t> </a:t>
            </a:r>
            <a:r>
              <a:rPr kumimoji="0" sz="1243" b="1" i="0" u="none" strike="noStrike" kern="1200" cap="none" spc="0" normalizeH="0" baseline="0" noProof="0">
                <a:ln>
                  <a:noFill/>
                </a:ln>
                <a:solidFill>
                  <a:srgbClr val="22346A"/>
                </a:solidFill>
                <a:effectLst/>
                <a:uLnTx/>
                <a:uFillTx/>
                <a:latin typeface="Arial"/>
                <a:ea typeface="+mn-ea"/>
                <a:cs typeface="Arial"/>
              </a:rPr>
              <a:t>1</a:t>
            </a:r>
            <a:r>
              <a:rPr kumimoji="0" sz="1243" b="1" i="0" u="none" strike="noStrike" kern="1200" cap="none" spc="45" normalizeH="0" baseline="0" noProof="0">
                <a:ln>
                  <a:noFill/>
                </a:ln>
                <a:solidFill>
                  <a:srgbClr val="22346A"/>
                </a:solidFill>
                <a:effectLst/>
                <a:uLnTx/>
                <a:uFillTx/>
                <a:latin typeface="Arial"/>
                <a:ea typeface="+mn-ea"/>
                <a:cs typeface="Arial"/>
              </a:rPr>
              <a:t> </a:t>
            </a:r>
            <a:r>
              <a:rPr kumimoji="0" sz="1243" b="1" i="0" u="none" strike="noStrike" kern="1200" cap="none" spc="-15" normalizeH="0" baseline="0" noProof="0">
                <a:ln>
                  <a:noFill/>
                </a:ln>
                <a:solidFill>
                  <a:srgbClr val="22346A"/>
                </a:solidFill>
                <a:effectLst/>
                <a:uLnTx/>
                <a:uFillTx/>
                <a:latin typeface="Arial"/>
                <a:ea typeface="+mn-ea"/>
                <a:cs typeface="Arial"/>
              </a:rPr>
              <a:t>con </a:t>
            </a:r>
            <a:r>
              <a:rPr kumimoji="0" sz="1243" b="1" i="0" u="none" strike="noStrike" kern="1200" cap="none" spc="0" normalizeH="0" baseline="0" noProof="0">
                <a:ln>
                  <a:noFill/>
                </a:ln>
                <a:solidFill>
                  <a:srgbClr val="22346A"/>
                </a:solidFill>
                <a:effectLst/>
                <a:uLnTx/>
                <a:uFillTx/>
                <a:latin typeface="Arial"/>
                <a:ea typeface="+mn-ea"/>
                <a:cs typeface="Arial"/>
              </a:rPr>
              <a:t>lebrikizumab</a:t>
            </a:r>
            <a:r>
              <a:rPr kumimoji="0" sz="1092" b="1" i="0" u="none" strike="noStrike" kern="1200" cap="none" spc="-9" normalizeH="0" baseline="32407" noProof="0">
                <a:ln>
                  <a:noFill/>
                </a:ln>
                <a:solidFill>
                  <a:srgbClr val="22346A"/>
                </a:solidFill>
                <a:effectLst/>
                <a:uLnTx/>
                <a:uFillTx/>
                <a:latin typeface="Arial"/>
                <a:ea typeface="+mn-ea"/>
                <a:cs typeface="Arial"/>
              </a:rPr>
              <a:t>1</a:t>
            </a:r>
            <a:endParaRPr kumimoji="0" sz="1092" b="0" i="0" u="none" strike="noStrike" kern="1200" cap="none" spc="0" normalizeH="0" baseline="32407" noProof="0">
              <a:ln>
                <a:noFill/>
              </a:ln>
              <a:solidFill>
                <a:srgbClr val="000000"/>
              </a:solidFill>
              <a:effectLst/>
              <a:uLnTx/>
              <a:uFillTx/>
              <a:latin typeface="Arial"/>
              <a:ea typeface="+mn-ea"/>
              <a:cs typeface="Arial"/>
            </a:endParaRPr>
          </a:p>
        </p:txBody>
      </p:sp>
      <p:sp>
        <p:nvSpPr>
          <p:cNvPr id="8" name="object 8"/>
          <p:cNvSpPr txBox="1"/>
          <p:nvPr/>
        </p:nvSpPr>
        <p:spPr>
          <a:xfrm>
            <a:off x="7973457" y="4232759"/>
            <a:ext cx="2645394" cy="579848"/>
          </a:xfrm>
          <a:prstGeom prst="rect">
            <a:avLst/>
          </a:prstGeom>
        </p:spPr>
        <p:txBody>
          <a:bodyPr vert="horz" wrap="square" lIns="0" tIns="6931" rIns="0" bIns="0" rtlCol="0">
            <a:spAutoFit/>
          </a:bodyPr>
          <a:lstStyle/>
          <a:p>
            <a:pPr marL="23104" marR="18483" lvl="0" indent="0" algn="l" defTabSz="914400" rtl="0" eaLnBrk="1" fontAlgn="auto" latinLnBrk="0" hangingPunct="1">
              <a:lnSpc>
                <a:spcPct val="101800"/>
              </a:lnSpc>
              <a:spcBef>
                <a:spcPts val="55"/>
              </a:spcBef>
              <a:spcAft>
                <a:spcPts val="0"/>
              </a:spcAft>
              <a:buClrTx/>
              <a:buSzTx/>
              <a:buFontTx/>
              <a:buNone/>
              <a:tabLst/>
              <a:defRPr/>
            </a:pPr>
            <a:r>
              <a:rPr kumimoji="0" sz="1243" b="1" i="0" u="none" strike="noStrike" kern="1200" cap="none" spc="0" normalizeH="0" baseline="0" noProof="0">
                <a:ln>
                  <a:noFill/>
                </a:ln>
                <a:solidFill>
                  <a:srgbClr val="22346A"/>
                </a:solidFill>
                <a:effectLst/>
                <a:uLnTx/>
                <a:uFillTx/>
                <a:latin typeface="Arial"/>
                <a:ea typeface="+mn-ea"/>
                <a:cs typeface="Arial"/>
              </a:rPr>
              <a:t>se</a:t>
            </a:r>
            <a:r>
              <a:rPr kumimoji="0" sz="1243" b="1" i="0" u="none" strike="noStrike" kern="1200" cap="none" spc="39" normalizeH="0" baseline="0" noProof="0">
                <a:ln>
                  <a:noFill/>
                </a:ln>
                <a:solidFill>
                  <a:srgbClr val="22346A"/>
                </a:solidFill>
                <a:effectLst/>
                <a:uLnTx/>
                <a:uFillTx/>
                <a:latin typeface="Arial"/>
                <a:ea typeface="+mn-ea"/>
                <a:cs typeface="Arial"/>
              </a:rPr>
              <a:t> </a:t>
            </a:r>
            <a:r>
              <a:rPr kumimoji="0" sz="1243" b="1" i="0" u="none" strike="noStrike" kern="1200" cap="none" spc="0" normalizeH="0" baseline="0" noProof="0">
                <a:ln>
                  <a:noFill/>
                </a:ln>
                <a:solidFill>
                  <a:srgbClr val="22346A"/>
                </a:solidFill>
                <a:effectLst/>
                <a:uLnTx/>
                <a:uFillTx/>
                <a:latin typeface="Arial"/>
                <a:ea typeface="+mn-ea"/>
                <a:cs typeface="Arial"/>
              </a:rPr>
              <a:t>lograron</a:t>
            </a:r>
            <a:r>
              <a:rPr kumimoji="0" sz="1243" b="1" i="0" u="none" strike="noStrike" kern="1200" cap="none" spc="42" normalizeH="0" baseline="0" noProof="0">
                <a:ln>
                  <a:noFill/>
                </a:ln>
                <a:solidFill>
                  <a:srgbClr val="22346A"/>
                </a:solidFill>
                <a:effectLst/>
                <a:uLnTx/>
                <a:uFillTx/>
                <a:latin typeface="Arial"/>
                <a:ea typeface="+mn-ea"/>
                <a:cs typeface="Arial"/>
              </a:rPr>
              <a:t> </a:t>
            </a:r>
            <a:r>
              <a:rPr kumimoji="0" sz="1243" b="1" i="0" u="none" strike="noStrike" kern="1200" cap="none" spc="0" normalizeH="0" baseline="0" noProof="0">
                <a:ln>
                  <a:noFill/>
                </a:ln>
                <a:solidFill>
                  <a:srgbClr val="22346A"/>
                </a:solidFill>
                <a:effectLst/>
                <a:uLnTx/>
                <a:uFillTx/>
                <a:latin typeface="Arial"/>
                <a:ea typeface="+mn-ea"/>
                <a:cs typeface="Arial"/>
              </a:rPr>
              <a:t>mejoras</a:t>
            </a:r>
            <a:r>
              <a:rPr kumimoji="0" sz="1243" b="1" i="0" u="none" strike="noStrike" kern="1200" cap="none" spc="39" normalizeH="0" baseline="0" noProof="0">
                <a:ln>
                  <a:noFill/>
                </a:ln>
                <a:solidFill>
                  <a:srgbClr val="22346A"/>
                </a:solidFill>
                <a:effectLst/>
                <a:uLnTx/>
                <a:uFillTx/>
                <a:latin typeface="Arial"/>
                <a:ea typeface="+mn-ea"/>
                <a:cs typeface="Arial"/>
              </a:rPr>
              <a:t> </a:t>
            </a:r>
            <a:r>
              <a:rPr kumimoji="0" sz="1243" b="1" i="0" u="none" strike="noStrike" kern="1200" cap="none" spc="-6" normalizeH="0" baseline="0" noProof="0">
                <a:ln>
                  <a:noFill/>
                </a:ln>
                <a:solidFill>
                  <a:srgbClr val="22346A"/>
                </a:solidFill>
                <a:effectLst/>
                <a:uLnTx/>
                <a:uFillTx/>
                <a:latin typeface="Arial"/>
                <a:ea typeface="+mn-ea"/>
                <a:cs typeface="Arial"/>
              </a:rPr>
              <a:t>significativas </a:t>
            </a:r>
            <a:r>
              <a:rPr kumimoji="0" sz="1243" b="1" i="0" u="none" strike="noStrike" kern="1200" cap="none" spc="0" normalizeH="0" baseline="0" noProof="0">
                <a:ln>
                  <a:noFill/>
                </a:ln>
                <a:solidFill>
                  <a:srgbClr val="22346A"/>
                </a:solidFill>
                <a:effectLst/>
                <a:uLnTx/>
                <a:uFillTx/>
                <a:latin typeface="Arial"/>
                <a:ea typeface="+mn-ea"/>
                <a:cs typeface="Arial"/>
              </a:rPr>
              <a:t>del</a:t>
            </a:r>
            <a:r>
              <a:rPr kumimoji="0" sz="1243" b="1" i="0" u="none" strike="noStrike" kern="1200" cap="none" spc="45" normalizeH="0" baseline="0" noProof="0">
                <a:ln>
                  <a:noFill/>
                </a:ln>
                <a:solidFill>
                  <a:srgbClr val="22346A"/>
                </a:solidFill>
                <a:effectLst/>
                <a:uLnTx/>
                <a:uFillTx/>
                <a:latin typeface="Arial"/>
                <a:ea typeface="+mn-ea"/>
                <a:cs typeface="Arial"/>
              </a:rPr>
              <a:t> </a:t>
            </a:r>
            <a:r>
              <a:rPr kumimoji="0" sz="1243" b="1" i="0" u="none" strike="noStrike" kern="1200" cap="none" spc="0" normalizeH="0" baseline="0" noProof="0">
                <a:ln>
                  <a:noFill/>
                </a:ln>
                <a:solidFill>
                  <a:srgbClr val="22346A"/>
                </a:solidFill>
                <a:effectLst/>
                <a:uLnTx/>
                <a:uFillTx/>
                <a:latin typeface="Arial"/>
                <a:ea typeface="+mn-ea"/>
                <a:cs typeface="Arial"/>
              </a:rPr>
              <a:t>prurito</a:t>
            </a:r>
            <a:r>
              <a:rPr kumimoji="0" sz="1243" b="1" i="0" u="none" strike="noStrike" kern="1200" cap="none" spc="45" normalizeH="0" baseline="0" noProof="0">
                <a:ln>
                  <a:noFill/>
                </a:ln>
                <a:solidFill>
                  <a:srgbClr val="22346A"/>
                </a:solidFill>
                <a:effectLst/>
                <a:uLnTx/>
                <a:uFillTx/>
                <a:latin typeface="Arial"/>
                <a:ea typeface="+mn-ea"/>
                <a:cs typeface="Arial"/>
              </a:rPr>
              <a:t> </a:t>
            </a:r>
            <a:r>
              <a:rPr kumimoji="0" sz="1243" b="1" i="0" u="none" strike="noStrike" kern="1200" cap="none" spc="0" normalizeH="0" baseline="0" noProof="0">
                <a:ln>
                  <a:noFill/>
                </a:ln>
                <a:solidFill>
                  <a:srgbClr val="22346A"/>
                </a:solidFill>
                <a:effectLst/>
                <a:uLnTx/>
                <a:uFillTx/>
                <a:latin typeface="Arial"/>
                <a:ea typeface="+mn-ea"/>
                <a:cs typeface="Arial"/>
              </a:rPr>
              <a:t>en</a:t>
            </a:r>
            <a:r>
              <a:rPr kumimoji="0" sz="1243" b="1" i="0" u="none" strike="noStrike" kern="1200" cap="none" spc="-9" normalizeH="0" baseline="0" noProof="0">
                <a:ln>
                  <a:noFill/>
                </a:ln>
                <a:solidFill>
                  <a:srgbClr val="22346A"/>
                </a:solidFill>
                <a:effectLst/>
                <a:uLnTx/>
                <a:uFillTx/>
                <a:latin typeface="Arial"/>
                <a:ea typeface="+mn-ea"/>
                <a:cs typeface="Arial"/>
              </a:rPr>
              <a:t> </a:t>
            </a:r>
            <a:r>
              <a:rPr kumimoji="0" sz="1243" b="1" i="0" u="none" strike="noStrike" kern="1200" cap="none" spc="0" normalizeH="0" baseline="0" noProof="0">
                <a:ln>
                  <a:noFill/>
                </a:ln>
                <a:solidFill>
                  <a:srgbClr val="22346A"/>
                </a:solidFill>
                <a:effectLst/>
                <a:uLnTx/>
                <a:uFillTx/>
                <a:latin typeface="Arial"/>
                <a:ea typeface="+mn-ea"/>
                <a:cs typeface="Arial"/>
              </a:rPr>
              <a:t>ADvocate</a:t>
            </a:r>
            <a:r>
              <a:rPr kumimoji="0" sz="1243" b="1" i="0" u="none" strike="noStrike" kern="1200" cap="none" spc="49" normalizeH="0" baseline="0" noProof="0">
                <a:ln>
                  <a:noFill/>
                </a:ln>
                <a:solidFill>
                  <a:srgbClr val="22346A"/>
                </a:solidFill>
                <a:effectLst/>
                <a:uLnTx/>
                <a:uFillTx/>
                <a:latin typeface="Arial"/>
                <a:ea typeface="+mn-ea"/>
                <a:cs typeface="Arial"/>
              </a:rPr>
              <a:t> </a:t>
            </a:r>
            <a:r>
              <a:rPr kumimoji="0" sz="1243" b="1" i="0" u="none" strike="noStrike" kern="1200" cap="none" spc="0" normalizeH="0" baseline="0" noProof="0">
                <a:ln>
                  <a:noFill/>
                </a:ln>
                <a:solidFill>
                  <a:srgbClr val="22346A"/>
                </a:solidFill>
                <a:effectLst/>
                <a:uLnTx/>
                <a:uFillTx/>
                <a:latin typeface="Arial"/>
                <a:ea typeface="+mn-ea"/>
                <a:cs typeface="Arial"/>
              </a:rPr>
              <a:t>2</a:t>
            </a:r>
            <a:r>
              <a:rPr kumimoji="0" sz="1243" b="1" i="0" u="none" strike="noStrike" kern="1200" cap="none" spc="45" normalizeH="0" baseline="0" noProof="0">
                <a:ln>
                  <a:noFill/>
                </a:ln>
                <a:solidFill>
                  <a:srgbClr val="22346A"/>
                </a:solidFill>
                <a:effectLst/>
                <a:uLnTx/>
                <a:uFillTx/>
                <a:latin typeface="Arial"/>
                <a:ea typeface="+mn-ea"/>
                <a:cs typeface="Arial"/>
              </a:rPr>
              <a:t> </a:t>
            </a:r>
            <a:r>
              <a:rPr kumimoji="0" sz="1243" b="1" i="0" u="none" strike="noStrike" kern="1200" cap="none" spc="-15" normalizeH="0" baseline="0" noProof="0">
                <a:ln>
                  <a:noFill/>
                </a:ln>
                <a:solidFill>
                  <a:srgbClr val="22346A"/>
                </a:solidFill>
                <a:effectLst/>
                <a:uLnTx/>
                <a:uFillTx/>
                <a:latin typeface="Arial"/>
                <a:ea typeface="+mn-ea"/>
                <a:cs typeface="Arial"/>
              </a:rPr>
              <a:t>con </a:t>
            </a:r>
            <a:r>
              <a:rPr kumimoji="0" sz="1243" b="1" i="0" u="none" strike="noStrike" kern="1200" cap="none" spc="0" normalizeH="0" baseline="0" noProof="0">
                <a:ln>
                  <a:noFill/>
                </a:ln>
                <a:solidFill>
                  <a:srgbClr val="22346A"/>
                </a:solidFill>
                <a:effectLst/>
                <a:uLnTx/>
                <a:uFillTx/>
                <a:latin typeface="Arial"/>
                <a:ea typeface="+mn-ea"/>
                <a:cs typeface="Arial"/>
              </a:rPr>
              <a:t>lebrikizumab</a:t>
            </a:r>
            <a:r>
              <a:rPr kumimoji="0" sz="1092" b="1" i="0" u="none" strike="noStrike" kern="1200" cap="none" spc="-9" normalizeH="0" baseline="32407" noProof="0">
                <a:ln>
                  <a:noFill/>
                </a:ln>
                <a:solidFill>
                  <a:srgbClr val="22346A"/>
                </a:solidFill>
                <a:effectLst/>
                <a:uLnTx/>
                <a:uFillTx/>
                <a:latin typeface="Arial"/>
                <a:ea typeface="+mn-ea"/>
                <a:cs typeface="Arial"/>
              </a:rPr>
              <a:t>1</a:t>
            </a:r>
            <a:endParaRPr kumimoji="0" sz="1092" b="0" i="0" u="none" strike="noStrike" kern="1200" cap="none" spc="0" normalizeH="0" baseline="32407" noProof="0">
              <a:ln>
                <a:noFill/>
              </a:ln>
              <a:solidFill>
                <a:srgbClr val="000000"/>
              </a:solidFill>
              <a:effectLst/>
              <a:uLnTx/>
              <a:uFillTx/>
              <a:latin typeface="Arial"/>
              <a:ea typeface="+mn-ea"/>
              <a:cs typeface="Arial"/>
            </a:endParaRPr>
          </a:p>
        </p:txBody>
      </p:sp>
      <p:sp>
        <p:nvSpPr>
          <p:cNvPr id="9" name="object 9"/>
          <p:cNvSpPr txBox="1"/>
          <p:nvPr/>
        </p:nvSpPr>
        <p:spPr>
          <a:xfrm>
            <a:off x="7973457" y="2174891"/>
            <a:ext cx="1425421" cy="285553"/>
          </a:xfrm>
          <a:prstGeom prst="rect">
            <a:avLst/>
          </a:prstGeom>
        </p:spPr>
        <p:txBody>
          <a:bodyPr vert="horz" wrap="square" lIns="0" tIns="8471" rIns="0" bIns="0" rtlCol="0">
            <a:spAutoFit/>
          </a:bodyPr>
          <a:lstStyle/>
          <a:p>
            <a:pPr marL="7701" marR="0" lvl="0" indent="0" algn="l" defTabSz="914400" rtl="0" eaLnBrk="1" fontAlgn="auto" latinLnBrk="0" hangingPunct="1">
              <a:lnSpc>
                <a:spcPct val="100000"/>
              </a:lnSpc>
              <a:spcBef>
                <a:spcPts val="67"/>
              </a:spcBef>
              <a:spcAft>
                <a:spcPts val="0"/>
              </a:spcAft>
              <a:buClrTx/>
              <a:buSzTx/>
              <a:buFontTx/>
              <a:buNone/>
              <a:tabLst/>
              <a:defRPr/>
            </a:pPr>
            <a:r>
              <a:rPr kumimoji="0" sz="1800" b="1" i="0" u="none" strike="noStrike" kern="1200" cap="none" spc="0" normalizeH="0" baseline="0" noProof="0">
                <a:ln>
                  <a:noFill/>
                </a:ln>
                <a:solidFill>
                  <a:srgbClr val="22346A"/>
                </a:solidFill>
                <a:effectLst/>
                <a:uLnTx/>
                <a:uFillTx/>
                <a:latin typeface="Arial"/>
                <a:ea typeface="+mn-ea"/>
                <a:cs typeface="Arial"/>
              </a:rPr>
              <a:t>Día</a:t>
            </a:r>
            <a:r>
              <a:rPr kumimoji="0" sz="1800" b="1" i="0" u="none" strike="noStrike" kern="1200" cap="none" spc="-6" normalizeH="0" baseline="0" noProof="0">
                <a:ln>
                  <a:noFill/>
                </a:ln>
                <a:solidFill>
                  <a:srgbClr val="22346A"/>
                </a:solidFill>
                <a:effectLst/>
                <a:uLnTx/>
                <a:uFillTx/>
                <a:latin typeface="Arial"/>
                <a:ea typeface="+mn-ea"/>
                <a:cs typeface="Arial"/>
              </a:rPr>
              <a:t> </a:t>
            </a:r>
            <a:r>
              <a:rPr kumimoji="0" sz="1800" b="1" i="0" u="none" strike="noStrike" kern="1200" cap="none" spc="-30" normalizeH="0" baseline="0" noProof="0">
                <a:ln>
                  <a:noFill/>
                </a:ln>
                <a:solidFill>
                  <a:srgbClr val="22346A"/>
                </a:solidFill>
                <a:effectLst/>
                <a:uLnTx/>
                <a:uFillTx/>
                <a:latin typeface="Arial"/>
                <a:ea typeface="+mn-ea"/>
                <a:cs typeface="Arial"/>
              </a:rPr>
              <a:t>2</a:t>
            </a:r>
            <a:endParaRPr kumimoji="0" sz="1800" b="0" i="0" u="none" strike="noStrike" kern="1200" cap="none" spc="0" normalizeH="0" baseline="0" noProof="0">
              <a:ln>
                <a:noFill/>
              </a:ln>
              <a:solidFill>
                <a:srgbClr val="000000"/>
              </a:solidFill>
              <a:effectLst/>
              <a:uLnTx/>
              <a:uFillTx/>
              <a:latin typeface="Arial"/>
              <a:ea typeface="+mn-ea"/>
              <a:cs typeface="Arial"/>
            </a:endParaRPr>
          </a:p>
        </p:txBody>
      </p:sp>
      <p:sp>
        <p:nvSpPr>
          <p:cNvPr id="10" name="object 10"/>
          <p:cNvSpPr txBox="1"/>
          <p:nvPr/>
        </p:nvSpPr>
        <p:spPr>
          <a:xfrm>
            <a:off x="7973457" y="3942841"/>
            <a:ext cx="1747189" cy="285553"/>
          </a:xfrm>
          <a:prstGeom prst="rect">
            <a:avLst/>
          </a:prstGeom>
        </p:spPr>
        <p:txBody>
          <a:bodyPr vert="horz" wrap="square" lIns="0" tIns="8471" rIns="0" bIns="0" rtlCol="0">
            <a:spAutoFit/>
          </a:bodyPr>
          <a:lstStyle/>
          <a:p>
            <a:pPr marL="7701" marR="0" lvl="0" indent="0" algn="l" defTabSz="914400" rtl="0" eaLnBrk="1" fontAlgn="auto" latinLnBrk="0" hangingPunct="1">
              <a:lnSpc>
                <a:spcPct val="100000"/>
              </a:lnSpc>
              <a:spcBef>
                <a:spcPts val="67"/>
              </a:spcBef>
              <a:spcAft>
                <a:spcPts val="0"/>
              </a:spcAft>
              <a:buClrTx/>
              <a:buSzTx/>
              <a:buFontTx/>
              <a:buNone/>
              <a:tabLst/>
              <a:defRPr/>
            </a:pPr>
            <a:r>
              <a:rPr kumimoji="0" sz="1800" b="1" i="0" u="none" strike="noStrike" kern="1200" cap="none" spc="0" normalizeH="0" baseline="0" noProof="0">
                <a:ln>
                  <a:noFill/>
                </a:ln>
                <a:solidFill>
                  <a:srgbClr val="22346A"/>
                </a:solidFill>
                <a:effectLst/>
                <a:uLnTx/>
                <a:uFillTx/>
                <a:latin typeface="Arial"/>
                <a:ea typeface="+mn-ea"/>
                <a:cs typeface="Arial"/>
              </a:rPr>
              <a:t>Día</a:t>
            </a:r>
            <a:r>
              <a:rPr kumimoji="0" sz="1800" b="1" i="0" u="none" strike="noStrike" kern="1200" cap="none" spc="-6" normalizeH="0" baseline="0" noProof="0">
                <a:ln>
                  <a:noFill/>
                </a:ln>
                <a:solidFill>
                  <a:srgbClr val="22346A"/>
                </a:solidFill>
                <a:effectLst/>
                <a:uLnTx/>
                <a:uFillTx/>
                <a:latin typeface="Arial"/>
                <a:ea typeface="+mn-ea"/>
                <a:cs typeface="Arial"/>
              </a:rPr>
              <a:t> </a:t>
            </a:r>
            <a:r>
              <a:rPr kumimoji="0" sz="1800" b="1" i="0" u="none" strike="noStrike" kern="1200" cap="none" spc="-15" normalizeH="0" baseline="0" noProof="0">
                <a:ln>
                  <a:noFill/>
                </a:ln>
                <a:solidFill>
                  <a:srgbClr val="22346A"/>
                </a:solidFill>
                <a:effectLst/>
                <a:uLnTx/>
                <a:uFillTx/>
                <a:latin typeface="Arial"/>
                <a:ea typeface="+mn-ea"/>
                <a:cs typeface="Arial"/>
              </a:rPr>
              <a:t>10</a:t>
            </a:r>
            <a:endParaRPr kumimoji="0" sz="1800" b="0" i="0" u="none" strike="noStrike" kern="1200" cap="none" spc="0" normalizeH="0" baseline="0" noProof="0">
              <a:ln>
                <a:noFill/>
              </a:ln>
              <a:solidFill>
                <a:srgbClr val="000000"/>
              </a:solidFill>
              <a:effectLst/>
              <a:uLnTx/>
              <a:uFillTx/>
              <a:latin typeface="Arial"/>
              <a:ea typeface="+mn-ea"/>
              <a:cs typeface="Arial"/>
            </a:endParaRPr>
          </a:p>
        </p:txBody>
      </p:sp>
      <p:sp>
        <p:nvSpPr>
          <p:cNvPr id="27" name="object 27"/>
          <p:cNvSpPr txBox="1">
            <a:spLocks noGrp="1"/>
          </p:cNvSpPr>
          <p:nvPr>
            <p:ph type="title"/>
          </p:nvPr>
        </p:nvSpPr>
        <p:spPr>
          <a:xfrm>
            <a:off x="541338" y="231860"/>
            <a:ext cx="10709275" cy="598318"/>
          </a:xfrm>
        </p:spPr>
        <p:txBody>
          <a:bodyPr vert="horz" wrap="square" lIns="0" tIns="7316" rIns="0" bIns="0" rtlCol="0" anchor="ctr">
            <a:spAutoFit/>
          </a:bodyPr>
          <a:lstStyle/>
          <a:p>
            <a:r>
              <a:rPr lang="es-ES"/>
              <a:t>EBGLYSS</a:t>
            </a:r>
            <a:r>
              <a:rPr lang="es-ES" baseline="30000"/>
              <a:t>®</a:t>
            </a:r>
            <a:r>
              <a:rPr lang="es-ES"/>
              <a:t> produjo mejoras significativas en el prurito desde los primeros días de tratamiento</a:t>
            </a:r>
            <a:r>
              <a:rPr lang="es-ES" baseline="30000"/>
              <a:t>1</a:t>
            </a:r>
          </a:p>
        </p:txBody>
      </p:sp>
      <p:grpSp>
        <p:nvGrpSpPr>
          <p:cNvPr id="116" name="Grupo 115">
            <a:extLst>
              <a:ext uri="{FF2B5EF4-FFF2-40B4-BE49-F238E27FC236}">
                <a16:creationId xmlns:a16="http://schemas.microsoft.com/office/drawing/2014/main" id="{D90F837F-4C42-2B61-885E-D5602635AF31}"/>
              </a:ext>
            </a:extLst>
          </p:cNvPr>
          <p:cNvGrpSpPr/>
          <p:nvPr/>
        </p:nvGrpSpPr>
        <p:grpSpPr>
          <a:xfrm>
            <a:off x="1640952" y="2393881"/>
            <a:ext cx="3365979" cy="2149340"/>
            <a:chOff x="1716804" y="2393881"/>
            <a:chExt cx="3365979" cy="2149340"/>
          </a:xfrm>
        </p:grpSpPr>
        <p:sp>
          <p:nvSpPr>
            <p:cNvPr id="2" name="object 2"/>
            <p:cNvSpPr txBox="1"/>
            <p:nvPr/>
          </p:nvSpPr>
          <p:spPr>
            <a:xfrm>
              <a:off x="2151185" y="4380390"/>
              <a:ext cx="2308223" cy="162831"/>
            </a:xfrm>
            <a:prstGeom prst="rect">
              <a:avLst/>
            </a:prstGeom>
          </p:spPr>
          <p:txBody>
            <a:bodyPr vert="horz" wrap="square" lIns="0" tIns="8856" rIns="0" bIns="0" rtlCol="0">
              <a:spAutoFit/>
            </a:bodyPr>
            <a:lstStyle/>
            <a:p>
              <a:pPr marL="7701" marR="0" lvl="0" indent="0" algn="ctr" defTabSz="914400" rtl="0" eaLnBrk="1" fontAlgn="auto" latinLnBrk="0" hangingPunct="1">
                <a:lnSpc>
                  <a:spcPct val="100000"/>
                </a:lnSpc>
                <a:spcBef>
                  <a:spcPts val="69"/>
                </a:spcBef>
                <a:spcAft>
                  <a:spcPts val="0"/>
                </a:spcAft>
                <a:buClrTx/>
                <a:buSzTx/>
                <a:buFontTx/>
                <a:buNone/>
                <a:tabLst/>
                <a:defRPr/>
              </a:pPr>
              <a:r>
                <a:rPr kumimoji="0" sz="1000" b="1" i="0" u="none" strike="noStrike" kern="1200" cap="none" spc="-12" normalizeH="0" baseline="0" noProof="0">
                  <a:ln>
                    <a:noFill/>
                  </a:ln>
                  <a:solidFill>
                    <a:srgbClr val="22346A"/>
                  </a:solidFill>
                  <a:effectLst/>
                  <a:uLnTx/>
                  <a:uFillTx/>
                  <a:latin typeface="Arial"/>
                  <a:ea typeface="+mn-ea"/>
                  <a:cs typeface="Arial"/>
                </a:rPr>
                <a:t>Días</a:t>
              </a:r>
              <a:endParaRPr kumimoji="0" sz="1000" b="0" i="0" u="none" strike="noStrike" kern="1200" cap="none" spc="0" normalizeH="0" baseline="0" noProof="0">
                <a:ln>
                  <a:noFill/>
                </a:ln>
                <a:solidFill>
                  <a:srgbClr val="000000"/>
                </a:solidFill>
                <a:effectLst/>
                <a:uLnTx/>
                <a:uFillTx/>
                <a:latin typeface="Arial"/>
                <a:ea typeface="+mn-ea"/>
                <a:cs typeface="Arial"/>
              </a:endParaRPr>
            </a:p>
          </p:txBody>
        </p:sp>
        <p:sp>
          <p:nvSpPr>
            <p:cNvPr id="11" name="object 11"/>
            <p:cNvSpPr txBox="1"/>
            <p:nvPr/>
          </p:nvSpPr>
          <p:spPr>
            <a:xfrm>
              <a:off x="4560906" y="2791604"/>
              <a:ext cx="404703" cy="523071"/>
            </a:xfrm>
            <a:prstGeom prst="rect">
              <a:avLst/>
            </a:prstGeom>
          </p:spPr>
          <p:txBody>
            <a:bodyPr vert="horz" wrap="square" lIns="0" tIns="10012" rIns="0" bIns="0" rtlCol="0">
              <a:spAutoFit/>
            </a:bodyPr>
            <a:lstStyle/>
            <a:p>
              <a:pPr marL="7701" marR="0" lvl="0" indent="0" algn="l" defTabSz="914400" rtl="0" eaLnBrk="1" fontAlgn="auto" latinLnBrk="0" hangingPunct="1">
                <a:lnSpc>
                  <a:spcPts val="1953"/>
                </a:lnSpc>
                <a:spcBef>
                  <a:spcPts val="79"/>
                </a:spcBef>
                <a:spcAft>
                  <a:spcPts val="0"/>
                </a:spcAft>
                <a:buClrTx/>
                <a:buSzTx/>
                <a:buFontTx/>
                <a:buNone/>
                <a:tabLst/>
                <a:defRPr/>
              </a:pPr>
              <a:r>
                <a:rPr kumimoji="0" sz="1759" b="1" i="0" u="none" strike="noStrike" kern="1200" cap="none" spc="0" normalizeH="0" baseline="0" noProof="0">
                  <a:ln>
                    <a:noFill/>
                  </a:ln>
                  <a:solidFill>
                    <a:srgbClr val="A3A3A3"/>
                  </a:solidFill>
                  <a:effectLst/>
                  <a:uLnTx/>
                  <a:uFillTx/>
                  <a:latin typeface="Arial"/>
                  <a:ea typeface="+mn-ea"/>
                  <a:cs typeface="Arial"/>
                </a:rPr>
                <a:t>-</a:t>
              </a:r>
              <a:r>
                <a:rPr kumimoji="0" sz="1759" b="1" i="0" u="none" strike="noStrike" kern="1200" cap="none" spc="-15" normalizeH="0" baseline="0" noProof="0">
                  <a:ln>
                    <a:noFill/>
                  </a:ln>
                  <a:solidFill>
                    <a:srgbClr val="A3A3A3"/>
                  </a:solidFill>
                  <a:effectLst/>
                  <a:uLnTx/>
                  <a:uFillTx/>
                  <a:latin typeface="Arial"/>
                  <a:ea typeface="+mn-ea"/>
                  <a:cs typeface="Arial"/>
                </a:rPr>
                <a:t>5,8</a:t>
              </a:r>
              <a:endParaRPr kumimoji="0" sz="1759"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ts val="1953"/>
                </a:lnSpc>
                <a:spcBef>
                  <a:spcPts val="0"/>
                </a:spcBef>
                <a:spcAft>
                  <a:spcPts val="0"/>
                </a:spcAft>
                <a:buClrTx/>
                <a:buSzTx/>
                <a:buFontTx/>
                <a:buNone/>
                <a:tabLst/>
                <a:defRPr/>
              </a:pPr>
              <a:r>
                <a:rPr kumimoji="0" sz="1759" b="1" i="0" u="none" strike="noStrike" kern="1200" cap="none" spc="0" normalizeH="0" baseline="0" noProof="0">
                  <a:ln>
                    <a:noFill/>
                  </a:ln>
                  <a:solidFill>
                    <a:srgbClr val="A3A3A3"/>
                  </a:solidFill>
                  <a:effectLst/>
                  <a:uLnTx/>
                  <a:uFillTx/>
                  <a:latin typeface="Arial"/>
                  <a:ea typeface="+mn-ea"/>
                  <a:cs typeface="Arial"/>
                </a:rPr>
                <a:t>-</a:t>
              </a:r>
              <a:r>
                <a:rPr kumimoji="0" sz="1759" b="1" i="0" u="none" strike="noStrike" kern="1200" cap="none" spc="-15" normalizeH="0" baseline="0" noProof="0">
                  <a:ln>
                    <a:noFill/>
                  </a:ln>
                  <a:solidFill>
                    <a:srgbClr val="A3A3A3"/>
                  </a:solidFill>
                  <a:effectLst/>
                  <a:uLnTx/>
                  <a:uFillTx/>
                  <a:latin typeface="Arial"/>
                  <a:ea typeface="+mn-ea"/>
                  <a:cs typeface="Arial"/>
                </a:rPr>
                <a:t>7,5</a:t>
              </a:r>
              <a:endParaRPr kumimoji="0" sz="1759" b="0" i="0" u="none" strike="noStrike" kern="1200" cap="none" spc="0" normalizeH="0" baseline="0" noProof="0">
                <a:ln>
                  <a:noFill/>
                </a:ln>
                <a:solidFill>
                  <a:srgbClr val="000000"/>
                </a:solidFill>
                <a:effectLst/>
                <a:uLnTx/>
                <a:uFillTx/>
                <a:latin typeface="Arial"/>
                <a:ea typeface="+mn-ea"/>
                <a:cs typeface="Arial"/>
              </a:endParaRPr>
            </a:p>
          </p:txBody>
        </p:sp>
        <p:sp>
          <p:nvSpPr>
            <p:cNvPr id="12" name="object 12"/>
            <p:cNvSpPr txBox="1"/>
            <p:nvPr/>
          </p:nvSpPr>
          <p:spPr>
            <a:xfrm>
              <a:off x="4552550" y="3588609"/>
              <a:ext cx="530233" cy="548719"/>
            </a:xfrm>
            <a:prstGeom prst="rect">
              <a:avLst/>
            </a:prstGeom>
          </p:spPr>
          <p:txBody>
            <a:bodyPr vert="horz" wrap="square" lIns="0" tIns="10012" rIns="0" bIns="0" rtlCol="0">
              <a:spAutoFit/>
            </a:bodyPr>
            <a:lstStyle/>
            <a:p>
              <a:pPr marL="7701" marR="0" lvl="0" indent="0" algn="l" defTabSz="914400" rtl="0" eaLnBrk="1" fontAlgn="auto" latinLnBrk="0" hangingPunct="1">
                <a:lnSpc>
                  <a:spcPts val="2083"/>
                </a:lnSpc>
                <a:spcBef>
                  <a:spcPts val="79"/>
                </a:spcBef>
                <a:spcAft>
                  <a:spcPts val="0"/>
                </a:spcAft>
                <a:buClrTx/>
                <a:buSzTx/>
                <a:buFontTx/>
                <a:buNone/>
                <a:tabLst/>
                <a:defRPr/>
              </a:pPr>
              <a:r>
                <a:rPr kumimoji="0" sz="1759" b="1" i="0" u="none" strike="noStrike" kern="1200" cap="none" spc="0" normalizeH="0" baseline="0" noProof="0">
                  <a:ln>
                    <a:noFill/>
                  </a:ln>
                  <a:solidFill>
                    <a:srgbClr val="9F338A"/>
                  </a:solidFill>
                  <a:effectLst/>
                  <a:uLnTx/>
                  <a:uFillTx/>
                  <a:latin typeface="Arial"/>
                  <a:ea typeface="+mn-ea"/>
                  <a:cs typeface="Arial"/>
                </a:rPr>
                <a:t>-</a:t>
              </a:r>
              <a:r>
                <a:rPr kumimoji="0" sz="1759" b="1" i="0" u="none" strike="noStrike" kern="1200" cap="none" spc="-12" normalizeH="0" baseline="0" noProof="0">
                  <a:ln>
                    <a:noFill/>
                  </a:ln>
                  <a:solidFill>
                    <a:srgbClr val="9F338A"/>
                  </a:solidFill>
                  <a:effectLst/>
                  <a:uLnTx/>
                  <a:uFillTx/>
                  <a:latin typeface="Arial"/>
                  <a:ea typeface="+mn-ea"/>
                  <a:cs typeface="Arial"/>
                </a:rPr>
                <a:t>18,2</a:t>
              </a:r>
              <a:endParaRPr kumimoji="0" sz="1759"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ts val="2083"/>
                </a:lnSpc>
                <a:spcBef>
                  <a:spcPts val="0"/>
                </a:spcBef>
                <a:spcAft>
                  <a:spcPts val="0"/>
                </a:spcAft>
                <a:buClrTx/>
                <a:buSzTx/>
                <a:buFontTx/>
                <a:buNone/>
                <a:tabLst/>
                <a:defRPr/>
              </a:pPr>
              <a:r>
                <a:rPr kumimoji="0" sz="1759" b="1" i="0" u="none" strike="noStrike" kern="1200" cap="none" spc="0" normalizeH="0" baseline="0" noProof="0">
                  <a:ln>
                    <a:noFill/>
                  </a:ln>
                  <a:solidFill>
                    <a:srgbClr val="AB539B"/>
                  </a:solidFill>
                  <a:effectLst/>
                  <a:uLnTx/>
                  <a:uFillTx/>
                  <a:latin typeface="Arial"/>
                  <a:ea typeface="+mn-ea"/>
                  <a:cs typeface="Arial"/>
                </a:rPr>
                <a:t>-</a:t>
              </a:r>
              <a:r>
                <a:rPr kumimoji="0" sz="1759" b="1" i="0" u="none" strike="noStrike" kern="1200" cap="none" spc="-12" normalizeH="0" baseline="0" noProof="0">
                  <a:ln>
                    <a:noFill/>
                  </a:ln>
                  <a:solidFill>
                    <a:srgbClr val="AB539B"/>
                  </a:solidFill>
                  <a:effectLst/>
                  <a:uLnTx/>
                  <a:uFillTx/>
                  <a:latin typeface="Arial"/>
                  <a:ea typeface="+mn-ea"/>
                  <a:cs typeface="Arial"/>
                </a:rPr>
                <a:t>22,4</a:t>
              </a:r>
              <a:endParaRPr kumimoji="0" sz="1759" b="0" i="0" u="none" strike="noStrike" kern="1200" cap="none" spc="0" normalizeH="0" baseline="0" noProof="0">
                <a:ln>
                  <a:noFill/>
                </a:ln>
                <a:solidFill>
                  <a:srgbClr val="000000"/>
                </a:solidFill>
                <a:effectLst/>
                <a:uLnTx/>
                <a:uFillTx/>
                <a:latin typeface="Arial"/>
                <a:ea typeface="+mn-ea"/>
                <a:cs typeface="Arial"/>
              </a:endParaRPr>
            </a:p>
          </p:txBody>
        </p:sp>
        <p:sp>
          <p:nvSpPr>
            <p:cNvPr id="13" name="object 13"/>
            <p:cNvSpPr txBox="1"/>
            <p:nvPr/>
          </p:nvSpPr>
          <p:spPr>
            <a:xfrm>
              <a:off x="1997637" y="2393881"/>
              <a:ext cx="67771" cy="120961"/>
            </a:xfrm>
            <a:prstGeom prst="rect">
              <a:avLst/>
            </a:prstGeom>
          </p:spPr>
          <p:txBody>
            <a:bodyPr vert="horz" wrap="square" lIns="0" tIns="8856" rIns="0" bIns="0" rtlCol="0">
              <a:spAutoFit/>
            </a:bodyPr>
            <a:lstStyle/>
            <a:p>
              <a:pPr marL="7701" marR="0" lvl="0" indent="0" algn="l" defTabSz="914400" rtl="0" eaLnBrk="1" fontAlgn="auto" latinLnBrk="0" hangingPunct="1">
                <a:lnSpc>
                  <a:spcPct val="100000"/>
                </a:lnSpc>
                <a:spcBef>
                  <a:spcPts val="69"/>
                </a:spcBef>
                <a:spcAft>
                  <a:spcPts val="0"/>
                </a:spcAft>
                <a:buClrTx/>
                <a:buSzTx/>
                <a:buFontTx/>
                <a:buNone/>
                <a:tabLst/>
                <a:defRPr/>
              </a:pPr>
              <a:r>
                <a:rPr kumimoji="0" sz="728" b="0" i="0" u="none" strike="noStrike" kern="1200" cap="none" spc="-30" normalizeH="0" baseline="0" noProof="0">
                  <a:ln>
                    <a:noFill/>
                  </a:ln>
                  <a:solidFill>
                    <a:srgbClr val="22346A"/>
                  </a:solidFill>
                  <a:effectLst/>
                  <a:uLnTx/>
                  <a:uFillTx/>
                  <a:latin typeface="Arial"/>
                  <a:ea typeface="+mn-ea"/>
                  <a:cs typeface="Arial"/>
                </a:rPr>
                <a:t>5</a:t>
              </a:r>
              <a:endParaRPr kumimoji="0" sz="728" b="0" i="0" u="none" strike="noStrike" kern="1200" cap="none" spc="0" normalizeH="0" baseline="0" noProof="0">
                <a:ln>
                  <a:noFill/>
                </a:ln>
                <a:solidFill>
                  <a:srgbClr val="000000"/>
                </a:solidFill>
                <a:effectLst/>
                <a:uLnTx/>
                <a:uFillTx/>
                <a:latin typeface="Arial"/>
                <a:ea typeface="+mn-ea"/>
                <a:cs typeface="Arial"/>
              </a:endParaRPr>
            </a:p>
          </p:txBody>
        </p:sp>
        <p:sp>
          <p:nvSpPr>
            <p:cNvPr id="14" name="object 14"/>
            <p:cNvSpPr txBox="1"/>
            <p:nvPr/>
          </p:nvSpPr>
          <p:spPr>
            <a:xfrm>
              <a:off x="1997637" y="2681521"/>
              <a:ext cx="67771" cy="120961"/>
            </a:xfrm>
            <a:prstGeom prst="rect">
              <a:avLst/>
            </a:prstGeom>
          </p:spPr>
          <p:txBody>
            <a:bodyPr vert="horz" wrap="square" lIns="0" tIns="8856" rIns="0" bIns="0" rtlCol="0">
              <a:spAutoFit/>
            </a:bodyPr>
            <a:lstStyle/>
            <a:p>
              <a:pPr marL="7701" marR="0" lvl="0" indent="0" algn="l" defTabSz="914400" rtl="0" eaLnBrk="1" fontAlgn="auto" latinLnBrk="0" hangingPunct="1">
                <a:lnSpc>
                  <a:spcPct val="100000"/>
                </a:lnSpc>
                <a:spcBef>
                  <a:spcPts val="69"/>
                </a:spcBef>
                <a:spcAft>
                  <a:spcPts val="0"/>
                </a:spcAft>
                <a:buClrTx/>
                <a:buSzTx/>
                <a:buFontTx/>
                <a:buNone/>
                <a:tabLst/>
                <a:defRPr/>
              </a:pPr>
              <a:r>
                <a:rPr kumimoji="0" sz="728" b="0" i="0" u="none" strike="noStrike" kern="1200" cap="none" spc="-30" normalizeH="0" baseline="0" noProof="0">
                  <a:ln>
                    <a:noFill/>
                  </a:ln>
                  <a:solidFill>
                    <a:srgbClr val="22346A"/>
                  </a:solidFill>
                  <a:effectLst/>
                  <a:uLnTx/>
                  <a:uFillTx/>
                  <a:latin typeface="Arial"/>
                  <a:ea typeface="+mn-ea"/>
                  <a:cs typeface="Arial"/>
                </a:rPr>
                <a:t>0</a:t>
              </a:r>
              <a:endParaRPr kumimoji="0" sz="728" b="0" i="0" u="none" strike="noStrike" kern="1200" cap="none" spc="0" normalizeH="0" baseline="0" noProof="0">
                <a:ln>
                  <a:noFill/>
                </a:ln>
                <a:solidFill>
                  <a:srgbClr val="000000"/>
                </a:solidFill>
                <a:effectLst/>
                <a:uLnTx/>
                <a:uFillTx/>
                <a:latin typeface="Arial"/>
                <a:ea typeface="+mn-ea"/>
                <a:cs typeface="Arial"/>
              </a:endParaRPr>
            </a:p>
          </p:txBody>
        </p:sp>
        <p:sp>
          <p:nvSpPr>
            <p:cNvPr id="15" name="object 15"/>
            <p:cNvSpPr txBox="1"/>
            <p:nvPr/>
          </p:nvSpPr>
          <p:spPr>
            <a:xfrm>
              <a:off x="1966416" y="2969162"/>
              <a:ext cx="98962" cy="120961"/>
            </a:xfrm>
            <a:prstGeom prst="rect">
              <a:avLst/>
            </a:prstGeom>
          </p:spPr>
          <p:txBody>
            <a:bodyPr vert="horz" wrap="square" lIns="0" tIns="8856" rIns="0" bIns="0" rtlCol="0">
              <a:spAutoFit/>
            </a:bodyPr>
            <a:lstStyle/>
            <a:p>
              <a:pPr marL="7701" marR="0" lvl="0" indent="0" algn="l" defTabSz="914400" rtl="0" eaLnBrk="1" fontAlgn="auto" latinLnBrk="0" hangingPunct="1">
                <a:lnSpc>
                  <a:spcPct val="100000"/>
                </a:lnSpc>
                <a:spcBef>
                  <a:spcPts val="69"/>
                </a:spcBef>
                <a:spcAft>
                  <a:spcPts val="0"/>
                </a:spcAft>
                <a:buClrTx/>
                <a:buSzTx/>
                <a:buFontTx/>
                <a:buNone/>
                <a:tabLst/>
                <a:defRPr/>
              </a:pPr>
              <a:r>
                <a:rPr kumimoji="0" sz="728" b="0" i="0" u="none" strike="noStrike" kern="1200" cap="none" spc="-6" normalizeH="0" baseline="0" noProof="0">
                  <a:ln>
                    <a:noFill/>
                  </a:ln>
                  <a:solidFill>
                    <a:srgbClr val="22346A"/>
                  </a:solidFill>
                  <a:effectLst/>
                  <a:uLnTx/>
                  <a:uFillTx/>
                  <a:latin typeface="Arial"/>
                  <a:ea typeface="+mn-ea"/>
                  <a:cs typeface="Arial"/>
                </a:rPr>
                <a:t>-</a:t>
              </a:r>
              <a:r>
                <a:rPr kumimoji="0" sz="728" b="0" i="0" u="none" strike="noStrike" kern="1200" cap="none" spc="-30" normalizeH="0" baseline="0" noProof="0">
                  <a:ln>
                    <a:noFill/>
                  </a:ln>
                  <a:solidFill>
                    <a:srgbClr val="22346A"/>
                  </a:solidFill>
                  <a:effectLst/>
                  <a:uLnTx/>
                  <a:uFillTx/>
                  <a:latin typeface="Arial"/>
                  <a:ea typeface="+mn-ea"/>
                  <a:cs typeface="Arial"/>
                </a:rPr>
                <a:t>5</a:t>
              </a:r>
              <a:endParaRPr kumimoji="0" sz="728" b="0" i="0" u="none" strike="noStrike" kern="1200" cap="none" spc="0" normalizeH="0" baseline="0" noProof="0">
                <a:ln>
                  <a:noFill/>
                </a:ln>
                <a:solidFill>
                  <a:srgbClr val="000000"/>
                </a:solidFill>
                <a:effectLst/>
                <a:uLnTx/>
                <a:uFillTx/>
                <a:latin typeface="Arial"/>
                <a:ea typeface="+mn-ea"/>
                <a:cs typeface="Arial"/>
              </a:endParaRPr>
            </a:p>
          </p:txBody>
        </p:sp>
        <p:sp>
          <p:nvSpPr>
            <p:cNvPr id="16" name="object 16"/>
            <p:cNvSpPr txBox="1"/>
            <p:nvPr/>
          </p:nvSpPr>
          <p:spPr>
            <a:xfrm>
              <a:off x="1914288" y="3256802"/>
              <a:ext cx="150945" cy="120961"/>
            </a:xfrm>
            <a:prstGeom prst="rect">
              <a:avLst/>
            </a:prstGeom>
          </p:spPr>
          <p:txBody>
            <a:bodyPr vert="horz" wrap="square" lIns="0" tIns="8856" rIns="0" bIns="0" rtlCol="0">
              <a:spAutoFit/>
            </a:bodyPr>
            <a:lstStyle/>
            <a:p>
              <a:pPr marL="7701" marR="0" lvl="0" indent="0" algn="l" defTabSz="914400" rtl="0" eaLnBrk="1" fontAlgn="auto" latinLnBrk="0" hangingPunct="1">
                <a:lnSpc>
                  <a:spcPct val="100000"/>
                </a:lnSpc>
                <a:spcBef>
                  <a:spcPts val="69"/>
                </a:spcBef>
                <a:spcAft>
                  <a:spcPts val="0"/>
                </a:spcAft>
                <a:buClrTx/>
                <a:buSzTx/>
                <a:buFontTx/>
                <a:buNone/>
                <a:tabLst/>
                <a:defRPr/>
              </a:pPr>
              <a:r>
                <a:rPr kumimoji="0" sz="728" b="0" i="0" u="none" strike="noStrike" kern="1200" cap="none" spc="0" normalizeH="0" baseline="0" noProof="0">
                  <a:ln>
                    <a:noFill/>
                  </a:ln>
                  <a:solidFill>
                    <a:srgbClr val="22346A"/>
                  </a:solidFill>
                  <a:effectLst/>
                  <a:uLnTx/>
                  <a:uFillTx/>
                  <a:latin typeface="Arial"/>
                  <a:ea typeface="+mn-ea"/>
                  <a:cs typeface="Arial"/>
                </a:rPr>
                <a:t>-</a:t>
              </a:r>
              <a:r>
                <a:rPr kumimoji="0" sz="728" b="0" i="0" u="none" strike="noStrike" kern="1200" cap="none" spc="-15" normalizeH="0" baseline="0" noProof="0">
                  <a:ln>
                    <a:noFill/>
                  </a:ln>
                  <a:solidFill>
                    <a:srgbClr val="22346A"/>
                  </a:solidFill>
                  <a:effectLst/>
                  <a:uLnTx/>
                  <a:uFillTx/>
                  <a:latin typeface="Arial"/>
                  <a:ea typeface="+mn-ea"/>
                  <a:cs typeface="Arial"/>
                </a:rPr>
                <a:t>10</a:t>
              </a:r>
              <a:endParaRPr kumimoji="0" sz="728" b="0" i="0" u="none" strike="noStrike" kern="1200" cap="none" spc="0" normalizeH="0" baseline="0" noProof="0">
                <a:ln>
                  <a:noFill/>
                </a:ln>
                <a:solidFill>
                  <a:srgbClr val="000000"/>
                </a:solidFill>
                <a:effectLst/>
                <a:uLnTx/>
                <a:uFillTx/>
                <a:latin typeface="Arial"/>
                <a:ea typeface="+mn-ea"/>
                <a:cs typeface="Arial"/>
              </a:endParaRPr>
            </a:p>
          </p:txBody>
        </p:sp>
        <p:sp>
          <p:nvSpPr>
            <p:cNvPr id="17" name="object 17"/>
            <p:cNvSpPr txBox="1"/>
            <p:nvPr/>
          </p:nvSpPr>
          <p:spPr>
            <a:xfrm>
              <a:off x="1914288" y="3544442"/>
              <a:ext cx="150945" cy="120961"/>
            </a:xfrm>
            <a:prstGeom prst="rect">
              <a:avLst/>
            </a:prstGeom>
          </p:spPr>
          <p:txBody>
            <a:bodyPr vert="horz" wrap="square" lIns="0" tIns="8856" rIns="0" bIns="0" rtlCol="0">
              <a:spAutoFit/>
            </a:bodyPr>
            <a:lstStyle/>
            <a:p>
              <a:pPr marL="7701" marR="0" lvl="0" indent="0" algn="l" defTabSz="914400" rtl="0" eaLnBrk="1" fontAlgn="auto" latinLnBrk="0" hangingPunct="1">
                <a:lnSpc>
                  <a:spcPct val="100000"/>
                </a:lnSpc>
                <a:spcBef>
                  <a:spcPts val="69"/>
                </a:spcBef>
                <a:spcAft>
                  <a:spcPts val="0"/>
                </a:spcAft>
                <a:buClrTx/>
                <a:buSzTx/>
                <a:buFontTx/>
                <a:buNone/>
                <a:tabLst/>
                <a:defRPr/>
              </a:pPr>
              <a:r>
                <a:rPr kumimoji="0" sz="728" b="0" i="0" u="none" strike="noStrike" kern="1200" cap="none" spc="0" normalizeH="0" baseline="0" noProof="0">
                  <a:ln>
                    <a:noFill/>
                  </a:ln>
                  <a:solidFill>
                    <a:srgbClr val="22346A"/>
                  </a:solidFill>
                  <a:effectLst/>
                  <a:uLnTx/>
                  <a:uFillTx/>
                  <a:latin typeface="Arial"/>
                  <a:ea typeface="+mn-ea"/>
                  <a:cs typeface="Arial"/>
                </a:rPr>
                <a:t>-</a:t>
              </a:r>
              <a:r>
                <a:rPr kumimoji="0" sz="728" b="0" i="0" u="none" strike="noStrike" kern="1200" cap="none" spc="-15" normalizeH="0" baseline="0" noProof="0">
                  <a:ln>
                    <a:noFill/>
                  </a:ln>
                  <a:solidFill>
                    <a:srgbClr val="22346A"/>
                  </a:solidFill>
                  <a:effectLst/>
                  <a:uLnTx/>
                  <a:uFillTx/>
                  <a:latin typeface="Arial"/>
                  <a:ea typeface="+mn-ea"/>
                  <a:cs typeface="Arial"/>
                </a:rPr>
                <a:t>15</a:t>
              </a:r>
              <a:endParaRPr kumimoji="0" sz="728" b="0" i="0" u="none" strike="noStrike" kern="1200" cap="none" spc="0" normalizeH="0" baseline="0" noProof="0">
                <a:ln>
                  <a:noFill/>
                </a:ln>
                <a:solidFill>
                  <a:srgbClr val="000000"/>
                </a:solidFill>
                <a:effectLst/>
                <a:uLnTx/>
                <a:uFillTx/>
                <a:latin typeface="Arial"/>
                <a:ea typeface="+mn-ea"/>
                <a:cs typeface="Arial"/>
              </a:endParaRPr>
            </a:p>
          </p:txBody>
        </p:sp>
        <p:sp>
          <p:nvSpPr>
            <p:cNvPr id="18" name="object 18"/>
            <p:cNvSpPr txBox="1"/>
            <p:nvPr/>
          </p:nvSpPr>
          <p:spPr>
            <a:xfrm>
              <a:off x="1914288" y="3832083"/>
              <a:ext cx="150945" cy="120961"/>
            </a:xfrm>
            <a:prstGeom prst="rect">
              <a:avLst/>
            </a:prstGeom>
          </p:spPr>
          <p:txBody>
            <a:bodyPr vert="horz" wrap="square" lIns="0" tIns="8856" rIns="0" bIns="0" rtlCol="0">
              <a:spAutoFit/>
            </a:bodyPr>
            <a:lstStyle/>
            <a:p>
              <a:pPr marL="7701" marR="0" lvl="0" indent="0" algn="l" defTabSz="914400" rtl="0" eaLnBrk="1" fontAlgn="auto" latinLnBrk="0" hangingPunct="1">
                <a:lnSpc>
                  <a:spcPct val="100000"/>
                </a:lnSpc>
                <a:spcBef>
                  <a:spcPts val="69"/>
                </a:spcBef>
                <a:spcAft>
                  <a:spcPts val="0"/>
                </a:spcAft>
                <a:buClrTx/>
                <a:buSzTx/>
                <a:buFontTx/>
                <a:buNone/>
                <a:tabLst/>
                <a:defRPr/>
              </a:pPr>
              <a:r>
                <a:rPr kumimoji="0" sz="728" b="0" i="0" u="none" strike="noStrike" kern="1200" cap="none" spc="0" normalizeH="0" baseline="0" noProof="0">
                  <a:ln>
                    <a:noFill/>
                  </a:ln>
                  <a:solidFill>
                    <a:srgbClr val="22346A"/>
                  </a:solidFill>
                  <a:effectLst/>
                  <a:uLnTx/>
                  <a:uFillTx/>
                  <a:latin typeface="Arial"/>
                  <a:ea typeface="+mn-ea"/>
                  <a:cs typeface="Arial"/>
                </a:rPr>
                <a:t>-</a:t>
              </a:r>
              <a:r>
                <a:rPr kumimoji="0" sz="728" b="0" i="0" u="none" strike="noStrike" kern="1200" cap="none" spc="-15" normalizeH="0" baseline="0" noProof="0">
                  <a:ln>
                    <a:noFill/>
                  </a:ln>
                  <a:solidFill>
                    <a:srgbClr val="22346A"/>
                  </a:solidFill>
                  <a:effectLst/>
                  <a:uLnTx/>
                  <a:uFillTx/>
                  <a:latin typeface="Arial"/>
                  <a:ea typeface="+mn-ea"/>
                  <a:cs typeface="Arial"/>
                </a:rPr>
                <a:t>20</a:t>
              </a:r>
              <a:endParaRPr kumimoji="0" sz="728" b="0" i="0" u="none" strike="noStrike" kern="1200" cap="none" spc="0" normalizeH="0" baseline="0" noProof="0">
                <a:ln>
                  <a:noFill/>
                </a:ln>
                <a:solidFill>
                  <a:srgbClr val="000000"/>
                </a:solidFill>
                <a:effectLst/>
                <a:uLnTx/>
                <a:uFillTx/>
                <a:latin typeface="Arial"/>
                <a:ea typeface="+mn-ea"/>
                <a:cs typeface="Arial"/>
              </a:endParaRPr>
            </a:p>
          </p:txBody>
        </p:sp>
        <p:sp>
          <p:nvSpPr>
            <p:cNvPr id="19" name="object 19"/>
            <p:cNvSpPr txBox="1"/>
            <p:nvPr/>
          </p:nvSpPr>
          <p:spPr>
            <a:xfrm>
              <a:off x="1914288" y="4119723"/>
              <a:ext cx="150945" cy="120961"/>
            </a:xfrm>
            <a:prstGeom prst="rect">
              <a:avLst/>
            </a:prstGeom>
          </p:spPr>
          <p:txBody>
            <a:bodyPr vert="horz" wrap="square" lIns="0" tIns="8856" rIns="0" bIns="0" rtlCol="0">
              <a:spAutoFit/>
            </a:bodyPr>
            <a:lstStyle/>
            <a:p>
              <a:pPr marL="7701" marR="0" lvl="0" indent="0" algn="l" defTabSz="914400" rtl="0" eaLnBrk="1" fontAlgn="auto" latinLnBrk="0" hangingPunct="1">
                <a:lnSpc>
                  <a:spcPct val="100000"/>
                </a:lnSpc>
                <a:spcBef>
                  <a:spcPts val="69"/>
                </a:spcBef>
                <a:spcAft>
                  <a:spcPts val="0"/>
                </a:spcAft>
                <a:buClrTx/>
                <a:buSzTx/>
                <a:buFontTx/>
                <a:buNone/>
                <a:tabLst/>
                <a:defRPr/>
              </a:pPr>
              <a:r>
                <a:rPr kumimoji="0" sz="728" b="0" i="0" u="none" strike="noStrike" kern="1200" cap="none" spc="0" normalizeH="0" baseline="0" noProof="0">
                  <a:ln>
                    <a:noFill/>
                  </a:ln>
                  <a:solidFill>
                    <a:srgbClr val="22346A"/>
                  </a:solidFill>
                  <a:effectLst/>
                  <a:uLnTx/>
                  <a:uFillTx/>
                  <a:latin typeface="Arial"/>
                  <a:ea typeface="+mn-ea"/>
                  <a:cs typeface="Arial"/>
                </a:rPr>
                <a:t>-</a:t>
              </a:r>
              <a:r>
                <a:rPr kumimoji="0" sz="728" b="0" i="0" u="none" strike="noStrike" kern="1200" cap="none" spc="-15" normalizeH="0" baseline="0" noProof="0">
                  <a:ln>
                    <a:noFill/>
                  </a:ln>
                  <a:solidFill>
                    <a:srgbClr val="22346A"/>
                  </a:solidFill>
                  <a:effectLst/>
                  <a:uLnTx/>
                  <a:uFillTx/>
                  <a:latin typeface="Arial"/>
                  <a:ea typeface="+mn-ea"/>
                  <a:cs typeface="Arial"/>
                </a:rPr>
                <a:t>25</a:t>
              </a:r>
              <a:endParaRPr kumimoji="0" sz="728" b="0" i="0" u="none" strike="noStrike" kern="1200" cap="none" spc="0" normalizeH="0" baseline="0" noProof="0">
                <a:ln>
                  <a:noFill/>
                </a:ln>
                <a:solidFill>
                  <a:srgbClr val="000000"/>
                </a:solidFill>
                <a:effectLst/>
                <a:uLnTx/>
                <a:uFillTx/>
                <a:latin typeface="Arial"/>
                <a:ea typeface="+mn-ea"/>
                <a:cs typeface="Arial"/>
              </a:endParaRPr>
            </a:p>
          </p:txBody>
        </p:sp>
        <p:sp>
          <p:nvSpPr>
            <p:cNvPr id="20" name="object 20"/>
            <p:cNvSpPr txBox="1"/>
            <p:nvPr/>
          </p:nvSpPr>
          <p:spPr>
            <a:xfrm>
              <a:off x="2266481" y="4250166"/>
              <a:ext cx="60840" cy="105816"/>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sz="637" b="0" i="0" u="none" strike="noStrike" kern="1200" cap="none" spc="-30" normalizeH="0" baseline="0" noProof="0">
                  <a:ln>
                    <a:noFill/>
                  </a:ln>
                  <a:solidFill>
                    <a:srgbClr val="22346A"/>
                  </a:solidFill>
                  <a:effectLst/>
                  <a:uLnTx/>
                  <a:uFillTx/>
                  <a:latin typeface="Arial"/>
                  <a:ea typeface="+mn-ea"/>
                  <a:cs typeface="Arial"/>
                </a:rPr>
                <a:t>1</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21" name="object 21"/>
            <p:cNvSpPr txBox="1"/>
            <p:nvPr/>
          </p:nvSpPr>
          <p:spPr>
            <a:xfrm>
              <a:off x="3019345" y="4250166"/>
              <a:ext cx="60840" cy="105816"/>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sz="637" b="0" i="0" u="none" strike="noStrike" kern="1200" cap="none" spc="-30" normalizeH="0" baseline="0" noProof="0">
                  <a:ln>
                    <a:noFill/>
                  </a:ln>
                  <a:solidFill>
                    <a:srgbClr val="22346A"/>
                  </a:solidFill>
                  <a:effectLst/>
                  <a:uLnTx/>
                  <a:uFillTx/>
                  <a:latin typeface="Arial"/>
                  <a:ea typeface="+mn-ea"/>
                  <a:cs typeface="Arial"/>
                </a:rPr>
                <a:t>6</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22" name="object 22"/>
            <p:cNvSpPr txBox="1"/>
            <p:nvPr/>
          </p:nvSpPr>
          <p:spPr>
            <a:xfrm>
              <a:off x="2567075" y="4250166"/>
              <a:ext cx="60840" cy="105816"/>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sz="637" b="0" i="0" u="none" strike="noStrike" kern="1200" cap="none" spc="-30" normalizeH="0" baseline="0" noProof="0">
                  <a:ln>
                    <a:noFill/>
                  </a:ln>
                  <a:solidFill>
                    <a:srgbClr val="22346A"/>
                  </a:solidFill>
                  <a:effectLst/>
                  <a:uLnTx/>
                  <a:uFillTx/>
                  <a:latin typeface="Arial"/>
                  <a:ea typeface="+mn-ea"/>
                  <a:cs typeface="Arial"/>
                </a:rPr>
                <a:t>3</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23" name="object 23"/>
            <p:cNvSpPr txBox="1"/>
            <p:nvPr/>
          </p:nvSpPr>
          <p:spPr>
            <a:xfrm>
              <a:off x="3471535" y="4250166"/>
              <a:ext cx="60840" cy="105816"/>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sz="637" b="0" i="0" u="none" strike="noStrike" kern="1200" cap="none" spc="-30" normalizeH="0" baseline="0" noProof="0">
                  <a:ln>
                    <a:noFill/>
                  </a:ln>
                  <a:solidFill>
                    <a:srgbClr val="22346A"/>
                  </a:solidFill>
                  <a:effectLst/>
                  <a:uLnTx/>
                  <a:uFillTx/>
                  <a:latin typeface="Arial"/>
                  <a:ea typeface="+mn-ea"/>
                  <a:cs typeface="Arial"/>
                </a:rPr>
                <a:t>9</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24" name="object 24"/>
            <p:cNvSpPr txBox="1"/>
            <p:nvPr/>
          </p:nvSpPr>
          <p:spPr>
            <a:xfrm>
              <a:off x="3901245" y="4250166"/>
              <a:ext cx="105893" cy="105816"/>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sz="637" b="0" i="0" u="none" strike="noStrike" kern="1200" cap="none" spc="-15" normalizeH="0" baseline="0" noProof="0">
                  <a:ln>
                    <a:noFill/>
                  </a:ln>
                  <a:solidFill>
                    <a:srgbClr val="22346A"/>
                  </a:solidFill>
                  <a:effectLst/>
                  <a:uLnTx/>
                  <a:uFillTx/>
                  <a:latin typeface="Arial"/>
                  <a:ea typeface="+mn-ea"/>
                  <a:cs typeface="Arial"/>
                </a:rPr>
                <a:t>12</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25" name="object 25"/>
            <p:cNvSpPr txBox="1"/>
            <p:nvPr/>
          </p:nvSpPr>
          <p:spPr>
            <a:xfrm>
              <a:off x="4353516" y="4250166"/>
              <a:ext cx="105893" cy="105816"/>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sz="637" b="0" i="0" u="none" strike="noStrike" kern="1200" cap="none" spc="-15" normalizeH="0" baseline="0" noProof="0">
                  <a:ln>
                    <a:noFill/>
                  </a:ln>
                  <a:solidFill>
                    <a:srgbClr val="22346A"/>
                  </a:solidFill>
                  <a:effectLst/>
                  <a:uLnTx/>
                  <a:uFillTx/>
                  <a:latin typeface="Arial"/>
                  <a:ea typeface="+mn-ea"/>
                  <a:cs typeface="Arial"/>
                </a:rPr>
                <a:t>15</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26" name="object 26"/>
            <p:cNvSpPr txBox="1"/>
            <p:nvPr/>
          </p:nvSpPr>
          <p:spPr>
            <a:xfrm>
              <a:off x="1716804" y="2473567"/>
              <a:ext cx="153888" cy="1713329"/>
            </a:xfrm>
            <a:prstGeom prst="rect">
              <a:avLst/>
            </a:prstGeom>
          </p:spPr>
          <p:txBody>
            <a:bodyPr vert="vert270" wrap="square" lIns="0" tIns="0" rIns="0" bIns="0" rtlCol="0">
              <a:spAutoFit/>
            </a:bodyPr>
            <a:lstStyle/>
            <a:p>
              <a:pPr marL="7701" marR="0" lvl="0" indent="0" algn="ctr" defTabSz="9144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a:ln>
                    <a:noFill/>
                  </a:ln>
                  <a:solidFill>
                    <a:srgbClr val="22346A"/>
                  </a:solidFill>
                  <a:effectLst/>
                  <a:uLnTx/>
                  <a:uFillTx/>
                  <a:latin typeface="Arial"/>
                  <a:ea typeface="+mn-ea"/>
                  <a:cs typeface="Arial"/>
                </a:rPr>
                <a:t>LSM</a:t>
              </a:r>
              <a:r>
                <a:rPr kumimoji="0" sz="1000" b="1" i="0" u="none" strike="noStrike" kern="1200" cap="none" spc="18" normalizeH="0" baseline="0" noProof="0">
                  <a:ln>
                    <a:noFill/>
                  </a:ln>
                  <a:solidFill>
                    <a:srgbClr val="22346A"/>
                  </a:solidFill>
                  <a:effectLst/>
                  <a:uLnTx/>
                  <a:uFillTx/>
                  <a:latin typeface="Arial"/>
                  <a:ea typeface="+mn-ea"/>
                  <a:cs typeface="Arial"/>
                </a:rPr>
                <a:t> </a:t>
              </a:r>
              <a:r>
                <a:rPr kumimoji="0" sz="1000" b="1" i="0" u="none" strike="noStrike" kern="1200" cap="none" spc="0" normalizeH="0" baseline="0" noProof="0">
                  <a:ln>
                    <a:noFill/>
                  </a:ln>
                  <a:solidFill>
                    <a:srgbClr val="22346A"/>
                  </a:solidFill>
                  <a:effectLst/>
                  <a:uLnTx/>
                  <a:uFillTx/>
                  <a:latin typeface="Arial"/>
                  <a:ea typeface="+mn-ea"/>
                  <a:cs typeface="Arial"/>
                </a:rPr>
                <a:t>(SE),</a:t>
              </a:r>
              <a:r>
                <a:rPr kumimoji="0" sz="1000" b="1" i="0" u="none" strike="noStrike" kern="1200" cap="none" spc="18" normalizeH="0" baseline="0" noProof="0">
                  <a:ln>
                    <a:noFill/>
                  </a:ln>
                  <a:solidFill>
                    <a:srgbClr val="22346A"/>
                  </a:solidFill>
                  <a:effectLst/>
                  <a:uLnTx/>
                  <a:uFillTx/>
                  <a:latin typeface="Arial"/>
                  <a:ea typeface="+mn-ea"/>
                  <a:cs typeface="Arial"/>
                </a:rPr>
                <a:t> </a:t>
              </a:r>
              <a:r>
                <a:rPr kumimoji="0" sz="1000" b="1" i="0" u="none" strike="noStrike" kern="1200" cap="none" spc="-30" normalizeH="0" baseline="0" noProof="0">
                  <a:ln>
                    <a:noFill/>
                  </a:ln>
                  <a:solidFill>
                    <a:srgbClr val="22346A"/>
                  </a:solidFill>
                  <a:effectLst/>
                  <a:uLnTx/>
                  <a:uFillTx/>
                  <a:latin typeface="Arial"/>
                  <a:ea typeface="+mn-ea"/>
                  <a:cs typeface="Arial"/>
                </a:rPr>
                <a:t>%</a:t>
              </a:r>
              <a:endParaRPr kumimoji="0" sz="1000" b="0" i="0" u="none" strike="noStrike" kern="1200" cap="none" spc="0" normalizeH="0" baseline="0" noProof="0">
                <a:ln>
                  <a:noFill/>
                </a:ln>
                <a:solidFill>
                  <a:srgbClr val="000000"/>
                </a:solidFill>
                <a:effectLst/>
                <a:uLnTx/>
                <a:uFillTx/>
                <a:latin typeface="Arial"/>
                <a:ea typeface="+mn-ea"/>
                <a:cs typeface="Arial"/>
              </a:endParaRPr>
            </a:p>
          </p:txBody>
        </p:sp>
        <p:grpSp>
          <p:nvGrpSpPr>
            <p:cNvPr id="28" name="object 28"/>
            <p:cNvGrpSpPr/>
            <p:nvPr/>
          </p:nvGrpSpPr>
          <p:grpSpPr>
            <a:xfrm>
              <a:off x="2100622" y="2471625"/>
              <a:ext cx="2404343" cy="1763211"/>
              <a:chOff x="5511169" y="4075892"/>
              <a:chExt cx="3964940" cy="2907665"/>
            </a:xfrm>
          </p:grpSpPr>
          <p:sp>
            <p:nvSpPr>
              <p:cNvPr id="29" name="object 29"/>
              <p:cNvSpPr/>
              <p:nvPr/>
            </p:nvSpPr>
            <p:spPr>
              <a:xfrm>
                <a:off x="5792102" y="4235925"/>
                <a:ext cx="3617595" cy="2261235"/>
              </a:xfrm>
              <a:custGeom>
                <a:avLst/>
                <a:gdLst/>
                <a:ahLst/>
                <a:cxnLst/>
                <a:rect l="l" t="t" r="r" b="b"/>
                <a:pathLst>
                  <a:path w="3617595" h="2261235">
                    <a:moveTo>
                      <a:pt x="78778" y="203034"/>
                    </a:moveTo>
                    <a:lnTo>
                      <a:pt x="77419" y="200914"/>
                    </a:lnTo>
                    <a:lnTo>
                      <a:pt x="76898" y="199072"/>
                    </a:lnTo>
                    <a:lnTo>
                      <a:pt x="76771" y="198653"/>
                    </a:lnTo>
                    <a:lnTo>
                      <a:pt x="76657" y="198247"/>
                    </a:lnTo>
                    <a:lnTo>
                      <a:pt x="75996" y="198653"/>
                    </a:lnTo>
                    <a:lnTo>
                      <a:pt x="76619" y="198247"/>
                    </a:lnTo>
                    <a:lnTo>
                      <a:pt x="63195" y="176136"/>
                    </a:lnTo>
                    <a:lnTo>
                      <a:pt x="56730" y="165531"/>
                    </a:lnTo>
                    <a:lnTo>
                      <a:pt x="55626" y="165252"/>
                    </a:lnTo>
                    <a:lnTo>
                      <a:pt x="39281" y="175031"/>
                    </a:lnTo>
                    <a:lnTo>
                      <a:pt x="39052" y="175996"/>
                    </a:lnTo>
                    <a:lnTo>
                      <a:pt x="39014" y="176136"/>
                    </a:lnTo>
                    <a:lnTo>
                      <a:pt x="60934" y="212128"/>
                    </a:lnTo>
                    <a:lnTo>
                      <a:pt x="62331" y="212864"/>
                    </a:lnTo>
                    <a:lnTo>
                      <a:pt x="62433" y="213004"/>
                    </a:lnTo>
                    <a:lnTo>
                      <a:pt x="62801" y="213106"/>
                    </a:lnTo>
                    <a:lnTo>
                      <a:pt x="64376" y="213906"/>
                    </a:lnTo>
                    <a:lnTo>
                      <a:pt x="66154" y="213906"/>
                    </a:lnTo>
                    <a:lnTo>
                      <a:pt x="68199" y="214401"/>
                    </a:lnTo>
                    <a:lnTo>
                      <a:pt x="70104" y="213334"/>
                    </a:lnTo>
                    <a:lnTo>
                      <a:pt x="73177" y="212509"/>
                    </a:lnTo>
                    <a:lnTo>
                      <a:pt x="73494" y="212318"/>
                    </a:lnTo>
                    <a:lnTo>
                      <a:pt x="74345" y="211810"/>
                    </a:lnTo>
                    <a:lnTo>
                      <a:pt x="76454" y="210515"/>
                    </a:lnTo>
                    <a:lnTo>
                      <a:pt x="77127" y="209181"/>
                    </a:lnTo>
                    <a:lnTo>
                      <a:pt x="77393" y="209016"/>
                    </a:lnTo>
                    <a:lnTo>
                      <a:pt x="77533" y="208381"/>
                    </a:lnTo>
                    <a:lnTo>
                      <a:pt x="78206" y="207073"/>
                    </a:lnTo>
                    <a:lnTo>
                      <a:pt x="78206" y="205511"/>
                    </a:lnTo>
                    <a:lnTo>
                      <a:pt x="78778" y="203034"/>
                    </a:lnTo>
                    <a:close/>
                  </a:path>
                  <a:path w="3617595" h="2261235">
                    <a:moveTo>
                      <a:pt x="95745" y="0"/>
                    </a:moveTo>
                    <a:lnTo>
                      <a:pt x="0" y="0"/>
                    </a:lnTo>
                    <a:lnTo>
                      <a:pt x="0" y="9563"/>
                    </a:lnTo>
                    <a:lnTo>
                      <a:pt x="95745" y="9563"/>
                    </a:lnTo>
                    <a:lnTo>
                      <a:pt x="95745" y="0"/>
                    </a:lnTo>
                    <a:close/>
                  </a:path>
                  <a:path w="3617595" h="2261235">
                    <a:moveTo>
                      <a:pt x="128447" y="284810"/>
                    </a:moveTo>
                    <a:lnTo>
                      <a:pt x="127114" y="282752"/>
                    </a:lnTo>
                    <a:lnTo>
                      <a:pt x="126568" y="280847"/>
                    </a:lnTo>
                    <a:lnTo>
                      <a:pt x="126441" y="280441"/>
                    </a:lnTo>
                    <a:lnTo>
                      <a:pt x="126326" y="280022"/>
                    </a:lnTo>
                    <a:lnTo>
                      <a:pt x="125653" y="280441"/>
                    </a:lnTo>
                    <a:lnTo>
                      <a:pt x="126276" y="280022"/>
                    </a:lnTo>
                    <a:lnTo>
                      <a:pt x="106578" y="247307"/>
                    </a:lnTo>
                    <a:lnTo>
                      <a:pt x="104609" y="244055"/>
                    </a:lnTo>
                    <a:lnTo>
                      <a:pt x="103238" y="243357"/>
                    </a:lnTo>
                    <a:lnTo>
                      <a:pt x="103111" y="243128"/>
                    </a:lnTo>
                    <a:lnTo>
                      <a:pt x="102565" y="243014"/>
                    </a:lnTo>
                    <a:lnTo>
                      <a:pt x="101219" y="242303"/>
                    </a:lnTo>
                    <a:lnTo>
                      <a:pt x="99568" y="242303"/>
                    </a:lnTo>
                    <a:lnTo>
                      <a:pt x="97116" y="241731"/>
                    </a:lnTo>
                    <a:lnTo>
                      <a:pt x="94983" y="243090"/>
                    </a:lnTo>
                    <a:lnTo>
                      <a:pt x="92214" y="243890"/>
                    </a:lnTo>
                    <a:lnTo>
                      <a:pt x="92367" y="243890"/>
                    </a:lnTo>
                    <a:lnTo>
                      <a:pt x="92748" y="244513"/>
                    </a:lnTo>
                    <a:lnTo>
                      <a:pt x="92443" y="244055"/>
                    </a:lnTo>
                    <a:lnTo>
                      <a:pt x="92329" y="243890"/>
                    </a:lnTo>
                    <a:lnTo>
                      <a:pt x="91960" y="244055"/>
                    </a:lnTo>
                    <a:lnTo>
                      <a:pt x="89090" y="245668"/>
                    </a:lnTo>
                    <a:lnTo>
                      <a:pt x="88404" y="246976"/>
                    </a:lnTo>
                    <a:lnTo>
                      <a:pt x="88150" y="247116"/>
                    </a:lnTo>
                    <a:lnTo>
                      <a:pt x="87998" y="247764"/>
                    </a:lnTo>
                    <a:lnTo>
                      <a:pt x="87312" y="249085"/>
                    </a:lnTo>
                    <a:lnTo>
                      <a:pt x="87312" y="250748"/>
                    </a:lnTo>
                    <a:lnTo>
                      <a:pt x="86766" y="253098"/>
                    </a:lnTo>
                    <a:lnTo>
                      <a:pt x="88049" y="255231"/>
                    </a:lnTo>
                    <a:lnTo>
                      <a:pt x="88874" y="258102"/>
                    </a:lnTo>
                    <a:lnTo>
                      <a:pt x="108597" y="290817"/>
                    </a:lnTo>
                    <a:lnTo>
                      <a:pt x="110629" y="293966"/>
                    </a:lnTo>
                    <a:lnTo>
                      <a:pt x="112052" y="294716"/>
                    </a:lnTo>
                    <a:lnTo>
                      <a:pt x="112280" y="294830"/>
                    </a:lnTo>
                    <a:lnTo>
                      <a:pt x="114096" y="295770"/>
                    </a:lnTo>
                    <a:lnTo>
                      <a:pt x="115760" y="295770"/>
                    </a:lnTo>
                    <a:lnTo>
                      <a:pt x="118059" y="296392"/>
                    </a:lnTo>
                    <a:lnTo>
                      <a:pt x="120142" y="295059"/>
                    </a:lnTo>
                    <a:lnTo>
                      <a:pt x="122897" y="294259"/>
                    </a:lnTo>
                    <a:lnTo>
                      <a:pt x="122453" y="293573"/>
                    </a:lnTo>
                    <a:lnTo>
                      <a:pt x="122897" y="294259"/>
                    </a:lnTo>
                    <a:lnTo>
                      <a:pt x="124002" y="293573"/>
                    </a:lnTo>
                    <a:lnTo>
                      <a:pt x="126123" y="292303"/>
                    </a:lnTo>
                    <a:lnTo>
                      <a:pt x="126822" y="290931"/>
                    </a:lnTo>
                    <a:lnTo>
                      <a:pt x="127050" y="290791"/>
                    </a:lnTo>
                    <a:lnTo>
                      <a:pt x="127165" y="290271"/>
                    </a:lnTo>
                    <a:lnTo>
                      <a:pt x="127901" y="288848"/>
                    </a:lnTo>
                    <a:lnTo>
                      <a:pt x="127901" y="287159"/>
                    </a:lnTo>
                    <a:lnTo>
                      <a:pt x="128447" y="284810"/>
                    </a:lnTo>
                    <a:close/>
                  </a:path>
                  <a:path w="3617595" h="2261235">
                    <a:moveTo>
                      <a:pt x="178295" y="366801"/>
                    </a:moveTo>
                    <a:lnTo>
                      <a:pt x="177012" y="364705"/>
                    </a:lnTo>
                    <a:lnTo>
                      <a:pt x="176199" y="361810"/>
                    </a:lnTo>
                    <a:lnTo>
                      <a:pt x="159016" y="333629"/>
                    </a:lnTo>
                    <a:lnTo>
                      <a:pt x="159016" y="372275"/>
                    </a:lnTo>
                    <a:lnTo>
                      <a:pt x="158750" y="372440"/>
                    </a:lnTo>
                    <a:lnTo>
                      <a:pt x="159004" y="372275"/>
                    </a:lnTo>
                    <a:lnTo>
                      <a:pt x="159016" y="333629"/>
                    </a:lnTo>
                    <a:lnTo>
                      <a:pt x="156248" y="329082"/>
                    </a:lnTo>
                    <a:lnTo>
                      <a:pt x="154292" y="325856"/>
                    </a:lnTo>
                    <a:lnTo>
                      <a:pt x="153936" y="325666"/>
                    </a:lnTo>
                    <a:lnTo>
                      <a:pt x="152882" y="325120"/>
                    </a:lnTo>
                    <a:lnTo>
                      <a:pt x="152768" y="324904"/>
                    </a:lnTo>
                    <a:lnTo>
                      <a:pt x="152285" y="324789"/>
                    </a:lnTo>
                    <a:lnTo>
                      <a:pt x="150952" y="324078"/>
                    </a:lnTo>
                    <a:lnTo>
                      <a:pt x="149326" y="324078"/>
                    </a:lnTo>
                    <a:lnTo>
                      <a:pt x="147002" y="323519"/>
                    </a:lnTo>
                    <a:lnTo>
                      <a:pt x="144843" y="324827"/>
                    </a:lnTo>
                    <a:lnTo>
                      <a:pt x="141909" y="325666"/>
                    </a:lnTo>
                    <a:lnTo>
                      <a:pt x="138747" y="327583"/>
                    </a:lnTo>
                    <a:lnTo>
                      <a:pt x="138010" y="328968"/>
                    </a:lnTo>
                    <a:lnTo>
                      <a:pt x="137820" y="329082"/>
                    </a:lnTo>
                    <a:lnTo>
                      <a:pt x="137706" y="329552"/>
                    </a:lnTo>
                    <a:lnTo>
                      <a:pt x="136969" y="330949"/>
                    </a:lnTo>
                    <a:lnTo>
                      <a:pt x="136969" y="332651"/>
                    </a:lnTo>
                    <a:lnTo>
                      <a:pt x="136436" y="334886"/>
                    </a:lnTo>
                    <a:lnTo>
                      <a:pt x="137693" y="336981"/>
                    </a:lnTo>
                    <a:lnTo>
                      <a:pt x="138531" y="339877"/>
                    </a:lnTo>
                    <a:lnTo>
                      <a:pt x="158483" y="372605"/>
                    </a:lnTo>
                    <a:lnTo>
                      <a:pt x="160312" y="375818"/>
                    </a:lnTo>
                    <a:lnTo>
                      <a:pt x="161607" y="376504"/>
                    </a:lnTo>
                    <a:lnTo>
                      <a:pt x="161759" y="376758"/>
                    </a:lnTo>
                    <a:lnTo>
                      <a:pt x="162369" y="376910"/>
                    </a:lnTo>
                    <a:lnTo>
                      <a:pt x="163728" y="377609"/>
                    </a:lnTo>
                    <a:lnTo>
                      <a:pt x="165404" y="377609"/>
                    </a:lnTo>
                    <a:lnTo>
                      <a:pt x="167754" y="378155"/>
                    </a:lnTo>
                    <a:lnTo>
                      <a:pt x="169849" y="376872"/>
                    </a:lnTo>
                    <a:lnTo>
                      <a:pt x="172745" y="376047"/>
                    </a:lnTo>
                    <a:lnTo>
                      <a:pt x="173824" y="375361"/>
                    </a:lnTo>
                    <a:lnTo>
                      <a:pt x="175895" y="374053"/>
                    </a:lnTo>
                    <a:lnTo>
                      <a:pt x="176657" y="372618"/>
                    </a:lnTo>
                    <a:lnTo>
                      <a:pt x="176758" y="372414"/>
                    </a:lnTo>
                    <a:lnTo>
                      <a:pt x="177698" y="370636"/>
                    </a:lnTo>
                    <a:lnTo>
                      <a:pt x="177698" y="368998"/>
                    </a:lnTo>
                    <a:lnTo>
                      <a:pt x="178295" y="366801"/>
                    </a:lnTo>
                    <a:close/>
                  </a:path>
                  <a:path w="3617595" h="2261235">
                    <a:moveTo>
                      <a:pt x="227965" y="448551"/>
                    </a:moveTo>
                    <a:lnTo>
                      <a:pt x="226682" y="446455"/>
                    </a:lnTo>
                    <a:lnTo>
                      <a:pt x="225856" y="443560"/>
                    </a:lnTo>
                    <a:lnTo>
                      <a:pt x="205917" y="410883"/>
                    </a:lnTo>
                    <a:lnTo>
                      <a:pt x="205219" y="411289"/>
                    </a:lnTo>
                    <a:lnTo>
                      <a:pt x="205917" y="410883"/>
                    </a:lnTo>
                    <a:lnTo>
                      <a:pt x="205689" y="410451"/>
                    </a:lnTo>
                    <a:lnTo>
                      <a:pt x="204076" y="407619"/>
                    </a:lnTo>
                    <a:lnTo>
                      <a:pt x="203771" y="407454"/>
                    </a:lnTo>
                    <a:lnTo>
                      <a:pt x="202793" y="406946"/>
                    </a:lnTo>
                    <a:lnTo>
                      <a:pt x="202653" y="406692"/>
                    </a:lnTo>
                    <a:lnTo>
                      <a:pt x="202031" y="406552"/>
                    </a:lnTo>
                    <a:lnTo>
                      <a:pt x="200685" y="405841"/>
                    </a:lnTo>
                    <a:lnTo>
                      <a:pt x="199034" y="405841"/>
                    </a:lnTo>
                    <a:lnTo>
                      <a:pt x="196672" y="405282"/>
                    </a:lnTo>
                    <a:lnTo>
                      <a:pt x="194462" y="406628"/>
                    </a:lnTo>
                    <a:lnTo>
                      <a:pt x="191579" y="407454"/>
                    </a:lnTo>
                    <a:lnTo>
                      <a:pt x="188493" y="409384"/>
                    </a:lnTo>
                    <a:lnTo>
                      <a:pt x="187782" y="410806"/>
                    </a:lnTo>
                    <a:lnTo>
                      <a:pt x="187591" y="411175"/>
                    </a:lnTo>
                    <a:lnTo>
                      <a:pt x="186778" y="412800"/>
                    </a:lnTo>
                    <a:lnTo>
                      <a:pt x="186778" y="414591"/>
                    </a:lnTo>
                    <a:lnTo>
                      <a:pt x="186283" y="416661"/>
                    </a:lnTo>
                    <a:lnTo>
                      <a:pt x="187388" y="418630"/>
                    </a:lnTo>
                    <a:lnTo>
                      <a:pt x="187985" y="420839"/>
                    </a:lnTo>
                    <a:lnTo>
                      <a:pt x="188087" y="421246"/>
                    </a:lnTo>
                    <a:lnTo>
                      <a:pt x="188188" y="421627"/>
                    </a:lnTo>
                    <a:lnTo>
                      <a:pt x="210108" y="457606"/>
                    </a:lnTo>
                    <a:lnTo>
                      <a:pt x="211493" y="458355"/>
                    </a:lnTo>
                    <a:lnTo>
                      <a:pt x="211620" y="458533"/>
                    </a:lnTo>
                    <a:lnTo>
                      <a:pt x="212064" y="458647"/>
                    </a:lnTo>
                    <a:lnTo>
                      <a:pt x="213474" y="459384"/>
                    </a:lnTo>
                    <a:lnTo>
                      <a:pt x="215074" y="459384"/>
                    </a:lnTo>
                    <a:lnTo>
                      <a:pt x="217411" y="459955"/>
                    </a:lnTo>
                    <a:lnTo>
                      <a:pt x="219557" y="458647"/>
                    </a:lnTo>
                    <a:lnTo>
                      <a:pt x="222415" y="457822"/>
                    </a:lnTo>
                    <a:lnTo>
                      <a:pt x="225640" y="455853"/>
                    </a:lnTo>
                    <a:lnTo>
                      <a:pt x="226364" y="454482"/>
                    </a:lnTo>
                    <a:lnTo>
                      <a:pt x="226568" y="454355"/>
                    </a:lnTo>
                    <a:lnTo>
                      <a:pt x="226669" y="453885"/>
                    </a:lnTo>
                    <a:lnTo>
                      <a:pt x="227418" y="452488"/>
                    </a:lnTo>
                    <a:lnTo>
                      <a:pt x="227418" y="450824"/>
                    </a:lnTo>
                    <a:lnTo>
                      <a:pt x="227965" y="448551"/>
                    </a:lnTo>
                    <a:close/>
                  </a:path>
                  <a:path w="3617595" h="2261235">
                    <a:moveTo>
                      <a:pt x="277622" y="530339"/>
                    </a:moveTo>
                    <a:lnTo>
                      <a:pt x="276313" y="528218"/>
                    </a:lnTo>
                    <a:lnTo>
                      <a:pt x="275513" y="525335"/>
                    </a:lnTo>
                    <a:lnTo>
                      <a:pt x="255790" y="492645"/>
                    </a:lnTo>
                    <a:lnTo>
                      <a:pt x="255104" y="493052"/>
                    </a:lnTo>
                    <a:lnTo>
                      <a:pt x="255778" y="492645"/>
                    </a:lnTo>
                    <a:lnTo>
                      <a:pt x="253758" y="489470"/>
                    </a:lnTo>
                    <a:lnTo>
                      <a:pt x="253339" y="489254"/>
                    </a:lnTo>
                    <a:lnTo>
                      <a:pt x="252374" y="488759"/>
                    </a:lnTo>
                    <a:lnTo>
                      <a:pt x="252018" y="488581"/>
                    </a:lnTo>
                    <a:lnTo>
                      <a:pt x="250291" y="487667"/>
                    </a:lnTo>
                    <a:lnTo>
                      <a:pt x="248589" y="487667"/>
                    </a:lnTo>
                    <a:lnTo>
                      <a:pt x="246329" y="487070"/>
                    </a:lnTo>
                    <a:lnTo>
                      <a:pt x="244182" y="488429"/>
                    </a:lnTo>
                    <a:lnTo>
                      <a:pt x="241935" y="489102"/>
                    </a:lnTo>
                    <a:lnTo>
                      <a:pt x="241935" y="489864"/>
                    </a:lnTo>
                    <a:lnTo>
                      <a:pt x="241528" y="489254"/>
                    </a:lnTo>
                    <a:lnTo>
                      <a:pt x="241935" y="489864"/>
                    </a:lnTo>
                    <a:lnTo>
                      <a:pt x="241935" y="489102"/>
                    </a:lnTo>
                    <a:lnTo>
                      <a:pt x="241388" y="489254"/>
                    </a:lnTo>
                    <a:lnTo>
                      <a:pt x="238290" y="491134"/>
                    </a:lnTo>
                    <a:lnTo>
                      <a:pt x="237591" y="492493"/>
                    </a:lnTo>
                    <a:lnTo>
                      <a:pt x="237337" y="492645"/>
                    </a:lnTo>
                    <a:lnTo>
                      <a:pt x="237185" y="493306"/>
                    </a:lnTo>
                    <a:lnTo>
                      <a:pt x="236524" y="494588"/>
                    </a:lnTo>
                    <a:lnTo>
                      <a:pt x="236524" y="496138"/>
                    </a:lnTo>
                    <a:lnTo>
                      <a:pt x="235940" y="498627"/>
                    </a:lnTo>
                    <a:lnTo>
                      <a:pt x="237299" y="500786"/>
                    </a:lnTo>
                    <a:lnTo>
                      <a:pt x="237832" y="502615"/>
                    </a:lnTo>
                    <a:lnTo>
                      <a:pt x="237959" y="503034"/>
                    </a:lnTo>
                    <a:lnTo>
                      <a:pt x="238061" y="503428"/>
                    </a:lnTo>
                    <a:lnTo>
                      <a:pt x="259778" y="539381"/>
                    </a:lnTo>
                    <a:lnTo>
                      <a:pt x="261137" y="540092"/>
                    </a:lnTo>
                    <a:lnTo>
                      <a:pt x="261277" y="540308"/>
                    </a:lnTo>
                    <a:lnTo>
                      <a:pt x="261810" y="540435"/>
                    </a:lnTo>
                    <a:lnTo>
                      <a:pt x="263220" y="541159"/>
                    </a:lnTo>
                    <a:lnTo>
                      <a:pt x="264922" y="541159"/>
                    </a:lnTo>
                    <a:lnTo>
                      <a:pt x="267271" y="541705"/>
                    </a:lnTo>
                    <a:lnTo>
                      <a:pt x="269316" y="540397"/>
                    </a:lnTo>
                    <a:lnTo>
                      <a:pt x="272008" y="539623"/>
                    </a:lnTo>
                    <a:lnTo>
                      <a:pt x="271640" y="538924"/>
                    </a:lnTo>
                    <a:lnTo>
                      <a:pt x="272097" y="539623"/>
                    </a:lnTo>
                    <a:lnTo>
                      <a:pt x="272478" y="539381"/>
                    </a:lnTo>
                    <a:lnTo>
                      <a:pt x="273291" y="538924"/>
                    </a:lnTo>
                    <a:lnTo>
                      <a:pt x="275310" y="537768"/>
                    </a:lnTo>
                    <a:lnTo>
                      <a:pt x="275983" y="536473"/>
                    </a:lnTo>
                    <a:lnTo>
                      <a:pt x="276237" y="536321"/>
                    </a:lnTo>
                    <a:lnTo>
                      <a:pt x="276377" y="535698"/>
                    </a:lnTo>
                    <a:lnTo>
                      <a:pt x="277075" y="534352"/>
                    </a:lnTo>
                    <a:lnTo>
                      <a:pt x="277075" y="532701"/>
                    </a:lnTo>
                    <a:lnTo>
                      <a:pt x="277622" y="530339"/>
                    </a:lnTo>
                    <a:close/>
                  </a:path>
                  <a:path w="3617595" h="2261235">
                    <a:moveTo>
                      <a:pt x="330898" y="607936"/>
                    </a:moveTo>
                    <a:lnTo>
                      <a:pt x="328917" y="605497"/>
                    </a:lnTo>
                    <a:lnTo>
                      <a:pt x="328295" y="603758"/>
                    </a:lnTo>
                    <a:lnTo>
                      <a:pt x="328104" y="603224"/>
                    </a:lnTo>
                    <a:lnTo>
                      <a:pt x="309054" y="580402"/>
                    </a:lnTo>
                    <a:lnTo>
                      <a:pt x="308851" y="580402"/>
                    </a:lnTo>
                    <a:lnTo>
                      <a:pt x="308470" y="580631"/>
                    </a:lnTo>
                    <a:lnTo>
                      <a:pt x="308775" y="580402"/>
                    </a:lnTo>
                    <a:lnTo>
                      <a:pt x="308508" y="579831"/>
                    </a:lnTo>
                    <a:lnTo>
                      <a:pt x="308838" y="580402"/>
                    </a:lnTo>
                    <a:lnTo>
                      <a:pt x="308686" y="579831"/>
                    </a:lnTo>
                    <a:lnTo>
                      <a:pt x="308292" y="579450"/>
                    </a:lnTo>
                    <a:lnTo>
                      <a:pt x="307962" y="579145"/>
                    </a:lnTo>
                    <a:lnTo>
                      <a:pt x="308292" y="579564"/>
                    </a:lnTo>
                    <a:lnTo>
                      <a:pt x="308241" y="579399"/>
                    </a:lnTo>
                    <a:lnTo>
                      <a:pt x="308089" y="579132"/>
                    </a:lnTo>
                    <a:lnTo>
                      <a:pt x="305460" y="574611"/>
                    </a:lnTo>
                    <a:lnTo>
                      <a:pt x="303453" y="571334"/>
                    </a:lnTo>
                    <a:lnTo>
                      <a:pt x="303098" y="571144"/>
                    </a:lnTo>
                    <a:lnTo>
                      <a:pt x="302082" y="570623"/>
                    </a:lnTo>
                    <a:lnTo>
                      <a:pt x="301980" y="570433"/>
                    </a:lnTo>
                    <a:lnTo>
                      <a:pt x="301523" y="570331"/>
                    </a:lnTo>
                    <a:lnTo>
                      <a:pt x="300012" y="569531"/>
                    </a:lnTo>
                    <a:lnTo>
                      <a:pt x="298234" y="569531"/>
                    </a:lnTo>
                    <a:lnTo>
                      <a:pt x="296189" y="569036"/>
                    </a:lnTo>
                    <a:lnTo>
                      <a:pt x="294284" y="570115"/>
                    </a:lnTo>
                    <a:lnTo>
                      <a:pt x="292176" y="570674"/>
                    </a:lnTo>
                    <a:lnTo>
                      <a:pt x="292176" y="592289"/>
                    </a:lnTo>
                    <a:lnTo>
                      <a:pt x="292036" y="591908"/>
                    </a:lnTo>
                    <a:lnTo>
                      <a:pt x="292176" y="592289"/>
                    </a:lnTo>
                    <a:lnTo>
                      <a:pt x="292176" y="570674"/>
                    </a:lnTo>
                    <a:lnTo>
                      <a:pt x="291211" y="570928"/>
                    </a:lnTo>
                    <a:lnTo>
                      <a:pt x="287959" y="572922"/>
                    </a:lnTo>
                    <a:lnTo>
                      <a:pt x="287261" y="574268"/>
                    </a:lnTo>
                    <a:lnTo>
                      <a:pt x="287007" y="574421"/>
                    </a:lnTo>
                    <a:lnTo>
                      <a:pt x="286854" y="575056"/>
                    </a:lnTo>
                    <a:lnTo>
                      <a:pt x="286181" y="576364"/>
                    </a:lnTo>
                    <a:lnTo>
                      <a:pt x="286181" y="577938"/>
                    </a:lnTo>
                    <a:lnTo>
                      <a:pt x="285788" y="579615"/>
                    </a:lnTo>
                    <a:lnTo>
                      <a:pt x="285686" y="580034"/>
                    </a:lnTo>
                    <a:lnTo>
                      <a:pt x="285610" y="580402"/>
                    </a:lnTo>
                    <a:lnTo>
                      <a:pt x="286956" y="582561"/>
                    </a:lnTo>
                    <a:lnTo>
                      <a:pt x="287502" y="584403"/>
                    </a:lnTo>
                    <a:lnTo>
                      <a:pt x="287616" y="584809"/>
                    </a:lnTo>
                    <a:lnTo>
                      <a:pt x="287489" y="584809"/>
                    </a:lnTo>
                    <a:lnTo>
                      <a:pt x="287705" y="585190"/>
                    </a:lnTo>
                    <a:lnTo>
                      <a:pt x="287934" y="585571"/>
                    </a:lnTo>
                    <a:lnTo>
                      <a:pt x="291109" y="590981"/>
                    </a:lnTo>
                    <a:lnTo>
                      <a:pt x="293103" y="594245"/>
                    </a:lnTo>
                    <a:lnTo>
                      <a:pt x="294284" y="594855"/>
                    </a:lnTo>
                    <a:lnTo>
                      <a:pt x="311912" y="616102"/>
                    </a:lnTo>
                    <a:lnTo>
                      <a:pt x="312305" y="616610"/>
                    </a:lnTo>
                    <a:lnTo>
                      <a:pt x="312940" y="616102"/>
                    </a:lnTo>
                    <a:lnTo>
                      <a:pt x="312331" y="616635"/>
                    </a:lnTo>
                    <a:lnTo>
                      <a:pt x="314286" y="619061"/>
                    </a:lnTo>
                    <a:lnTo>
                      <a:pt x="315836" y="619734"/>
                    </a:lnTo>
                    <a:lnTo>
                      <a:pt x="316141" y="620102"/>
                    </a:lnTo>
                    <a:lnTo>
                      <a:pt x="316890" y="620179"/>
                    </a:lnTo>
                    <a:lnTo>
                      <a:pt x="317233" y="620318"/>
                    </a:lnTo>
                    <a:lnTo>
                      <a:pt x="318363" y="620318"/>
                    </a:lnTo>
                    <a:lnTo>
                      <a:pt x="322313" y="620699"/>
                    </a:lnTo>
                    <a:lnTo>
                      <a:pt x="324650" y="618705"/>
                    </a:lnTo>
                    <a:lnTo>
                      <a:pt x="326745" y="617943"/>
                    </a:lnTo>
                    <a:lnTo>
                      <a:pt x="326567" y="617639"/>
                    </a:lnTo>
                    <a:lnTo>
                      <a:pt x="326847" y="617943"/>
                    </a:lnTo>
                    <a:lnTo>
                      <a:pt x="327164" y="617639"/>
                    </a:lnTo>
                    <a:lnTo>
                      <a:pt x="327571" y="617308"/>
                    </a:lnTo>
                    <a:lnTo>
                      <a:pt x="329285" y="615911"/>
                    </a:lnTo>
                    <a:lnTo>
                      <a:pt x="329984" y="614337"/>
                    </a:lnTo>
                    <a:lnTo>
                      <a:pt x="330492" y="613918"/>
                    </a:lnTo>
                    <a:lnTo>
                      <a:pt x="330542" y="613067"/>
                    </a:lnTo>
                    <a:lnTo>
                      <a:pt x="330568" y="612800"/>
                    </a:lnTo>
                    <a:lnTo>
                      <a:pt x="330898" y="607936"/>
                    </a:lnTo>
                    <a:close/>
                  </a:path>
                  <a:path w="3617595" h="2261235">
                    <a:moveTo>
                      <a:pt x="347853" y="781862"/>
                    </a:moveTo>
                    <a:lnTo>
                      <a:pt x="252107" y="781862"/>
                    </a:lnTo>
                    <a:lnTo>
                      <a:pt x="252107" y="791438"/>
                    </a:lnTo>
                    <a:lnTo>
                      <a:pt x="347853" y="791438"/>
                    </a:lnTo>
                    <a:lnTo>
                      <a:pt x="347853" y="781862"/>
                    </a:lnTo>
                    <a:close/>
                  </a:path>
                  <a:path w="3617595" h="2261235">
                    <a:moveTo>
                      <a:pt x="392125" y="681545"/>
                    </a:moveTo>
                    <a:lnTo>
                      <a:pt x="390118" y="679208"/>
                    </a:lnTo>
                    <a:lnTo>
                      <a:pt x="389521" y="677557"/>
                    </a:lnTo>
                    <a:lnTo>
                      <a:pt x="389331" y="677037"/>
                    </a:lnTo>
                    <a:lnTo>
                      <a:pt x="364820" y="647509"/>
                    </a:lnTo>
                    <a:lnTo>
                      <a:pt x="363016" y="645414"/>
                    </a:lnTo>
                    <a:lnTo>
                      <a:pt x="362737" y="645083"/>
                    </a:lnTo>
                    <a:lnTo>
                      <a:pt x="361061" y="644359"/>
                    </a:lnTo>
                    <a:lnTo>
                      <a:pt x="360794" y="644042"/>
                    </a:lnTo>
                    <a:lnTo>
                      <a:pt x="360197" y="643991"/>
                    </a:lnTo>
                    <a:lnTo>
                      <a:pt x="359816" y="643813"/>
                    </a:lnTo>
                    <a:lnTo>
                      <a:pt x="358559" y="643813"/>
                    </a:lnTo>
                    <a:lnTo>
                      <a:pt x="354838" y="643432"/>
                    </a:lnTo>
                    <a:lnTo>
                      <a:pt x="352488" y="645439"/>
                    </a:lnTo>
                    <a:lnTo>
                      <a:pt x="350354" y="646226"/>
                    </a:lnTo>
                    <a:lnTo>
                      <a:pt x="350850" y="646836"/>
                    </a:lnTo>
                    <a:lnTo>
                      <a:pt x="350329" y="646226"/>
                    </a:lnTo>
                    <a:lnTo>
                      <a:pt x="349961" y="646493"/>
                    </a:lnTo>
                    <a:lnTo>
                      <a:pt x="347814" y="648246"/>
                    </a:lnTo>
                    <a:lnTo>
                      <a:pt x="347141" y="649808"/>
                    </a:lnTo>
                    <a:lnTo>
                      <a:pt x="346633" y="650214"/>
                    </a:lnTo>
                    <a:lnTo>
                      <a:pt x="346570" y="651141"/>
                    </a:lnTo>
                    <a:lnTo>
                      <a:pt x="346557" y="651421"/>
                    </a:lnTo>
                    <a:lnTo>
                      <a:pt x="346252" y="656209"/>
                    </a:lnTo>
                    <a:lnTo>
                      <a:pt x="348221" y="658520"/>
                    </a:lnTo>
                    <a:lnTo>
                      <a:pt x="349034" y="660704"/>
                    </a:lnTo>
                    <a:lnTo>
                      <a:pt x="373468" y="690308"/>
                    </a:lnTo>
                    <a:lnTo>
                      <a:pt x="375424" y="692645"/>
                    </a:lnTo>
                    <a:lnTo>
                      <a:pt x="377050" y="693356"/>
                    </a:lnTo>
                    <a:lnTo>
                      <a:pt x="377367" y="693712"/>
                    </a:lnTo>
                    <a:lnTo>
                      <a:pt x="378066" y="693788"/>
                    </a:lnTo>
                    <a:lnTo>
                      <a:pt x="378383" y="693915"/>
                    </a:lnTo>
                    <a:lnTo>
                      <a:pt x="379399" y="693915"/>
                    </a:lnTo>
                    <a:lnTo>
                      <a:pt x="383349" y="694309"/>
                    </a:lnTo>
                    <a:lnTo>
                      <a:pt x="385749" y="692365"/>
                    </a:lnTo>
                    <a:lnTo>
                      <a:pt x="385914" y="692302"/>
                    </a:lnTo>
                    <a:lnTo>
                      <a:pt x="388048" y="691553"/>
                    </a:lnTo>
                    <a:lnTo>
                      <a:pt x="388785" y="690918"/>
                    </a:lnTo>
                    <a:lnTo>
                      <a:pt x="390486" y="689470"/>
                    </a:lnTo>
                    <a:lnTo>
                      <a:pt x="391185" y="687806"/>
                    </a:lnTo>
                    <a:lnTo>
                      <a:pt x="391515" y="687527"/>
                    </a:lnTo>
                    <a:lnTo>
                      <a:pt x="391579" y="686904"/>
                    </a:lnTo>
                    <a:lnTo>
                      <a:pt x="391744" y="686511"/>
                    </a:lnTo>
                    <a:lnTo>
                      <a:pt x="391744" y="685292"/>
                    </a:lnTo>
                    <a:lnTo>
                      <a:pt x="392125" y="681545"/>
                    </a:lnTo>
                    <a:close/>
                  </a:path>
                  <a:path w="3617595" h="2261235">
                    <a:moveTo>
                      <a:pt x="453351" y="755142"/>
                    </a:moveTo>
                    <a:lnTo>
                      <a:pt x="451383" y="752830"/>
                    </a:lnTo>
                    <a:lnTo>
                      <a:pt x="450773" y="751154"/>
                    </a:lnTo>
                    <a:lnTo>
                      <a:pt x="450583" y="750633"/>
                    </a:lnTo>
                    <a:lnTo>
                      <a:pt x="426046" y="721118"/>
                    </a:lnTo>
                    <a:lnTo>
                      <a:pt x="424268" y="719023"/>
                    </a:lnTo>
                    <a:lnTo>
                      <a:pt x="423989" y="718693"/>
                    </a:lnTo>
                    <a:lnTo>
                      <a:pt x="422313" y="717981"/>
                    </a:lnTo>
                    <a:lnTo>
                      <a:pt x="422046" y="717651"/>
                    </a:lnTo>
                    <a:lnTo>
                      <a:pt x="421424" y="717600"/>
                    </a:lnTo>
                    <a:lnTo>
                      <a:pt x="421043" y="717423"/>
                    </a:lnTo>
                    <a:lnTo>
                      <a:pt x="419798" y="717423"/>
                    </a:lnTo>
                    <a:lnTo>
                      <a:pt x="416064" y="717042"/>
                    </a:lnTo>
                    <a:lnTo>
                      <a:pt x="413727" y="719023"/>
                    </a:lnTo>
                    <a:lnTo>
                      <a:pt x="411581" y="719810"/>
                    </a:lnTo>
                    <a:lnTo>
                      <a:pt x="412076" y="720432"/>
                    </a:lnTo>
                    <a:lnTo>
                      <a:pt x="411556" y="719810"/>
                    </a:lnTo>
                    <a:lnTo>
                      <a:pt x="409016" y="721880"/>
                    </a:lnTo>
                    <a:lnTo>
                      <a:pt x="408266" y="723519"/>
                    </a:lnTo>
                    <a:lnTo>
                      <a:pt x="407898" y="723823"/>
                    </a:lnTo>
                    <a:lnTo>
                      <a:pt x="407822" y="724522"/>
                    </a:lnTo>
                    <a:lnTo>
                      <a:pt x="407670" y="724865"/>
                    </a:lnTo>
                    <a:lnTo>
                      <a:pt x="407670" y="726071"/>
                    </a:lnTo>
                    <a:lnTo>
                      <a:pt x="407289" y="729805"/>
                    </a:lnTo>
                    <a:lnTo>
                      <a:pt x="409219" y="732091"/>
                    </a:lnTo>
                    <a:lnTo>
                      <a:pt x="410044" y="734326"/>
                    </a:lnTo>
                    <a:lnTo>
                      <a:pt x="410679" y="733806"/>
                    </a:lnTo>
                    <a:lnTo>
                      <a:pt x="410070" y="734326"/>
                    </a:lnTo>
                    <a:lnTo>
                      <a:pt x="434594" y="763828"/>
                    </a:lnTo>
                    <a:lnTo>
                      <a:pt x="436626" y="766330"/>
                    </a:lnTo>
                    <a:lnTo>
                      <a:pt x="438175" y="767016"/>
                    </a:lnTo>
                    <a:lnTo>
                      <a:pt x="438581" y="767499"/>
                    </a:lnTo>
                    <a:lnTo>
                      <a:pt x="439432" y="767562"/>
                    </a:lnTo>
                    <a:lnTo>
                      <a:pt x="439889" y="767588"/>
                    </a:lnTo>
                    <a:lnTo>
                      <a:pt x="444576" y="767905"/>
                    </a:lnTo>
                    <a:lnTo>
                      <a:pt x="446963" y="765962"/>
                    </a:lnTo>
                    <a:lnTo>
                      <a:pt x="449275" y="765124"/>
                    </a:lnTo>
                    <a:lnTo>
                      <a:pt x="450024" y="764489"/>
                    </a:lnTo>
                    <a:lnTo>
                      <a:pt x="451713" y="763079"/>
                    </a:lnTo>
                    <a:lnTo>
                      <a:pt x="452437" y="761377"/>
                    </a:lnTo>
                    <a:lnTo>
                      <a:pt x="452742" y="761111"/>
                    </a:lnTo>
                    <a:lnTo>
                      <a:pt x="452793" y="760526"/>
                    </a:lnTo>
                    <a:lnTo>
                      <a:pt x="452970" y="760120"/>
                    </a:lnTo>
                    <a:lnTo>
                      <a:pt x="452970" y="758875"/>
                    </a:lnTo>
                    <a:lnTo>
                      <a:pt x="453351" y="755142"/>
                    </a:lnTo>
                    <a:close/>
                  </a:path>
                  <a:path w="3617595" h="2261235">
                    <a:moveTo>
                      <a:pt x="514388" y="828725"/>
                    </a:moveTo>
                    <a:lnTo>
                      <a:pt x="512572" y="826465"/>
                    </a:lnTo>
                    <a:lnTo>
                      <a:pt x="511987" y="824738"/>
                    </a:lnTo>
                    <a:lnTo>
                      <a:pt x="511810" y="824242"/>
                    </a:lnTo>
                    <a:lnTo>
                      <a:pt x="487299" y="794727"/>
                    </a:lnTo>
                    <a:lnTo>
                      <a:pt x="486664" y="795223"/>
                    </a:lnTo>
                    <a:lnTo>
                      <a:pt x="487235" y="794727"/>
                    </a:lnTo>
                    <a:lnTo>
                      <a:pt x="486714" y="794042"/>
                    </a:lnTo>
                    <a:lnTo>
                      <a:pt x="485495" y="792619"/>
                    </a:lnTo>
                    <a:lnTo>
                      <a:pt x="485216" y="792289"/>
                    </a:lnTo>
                    <a:lnTo>
                      <a:pt x="483565" y="791578"/>
                    </a:lnTo>
                    <a:lnTo>
                      <a:pt x="483273" y="791222"/>
                    </a:lnTo>
                    <a:lnTo>
                      <a:pt x="482612" y="791171"/>
                    </a:lnTo>
                    <a:lnTo>
                      <a:pt x="482269" y="791006"/>
                    </a:lnTo>
                    <a:lnTo>
                      <a:pt x="481012" y="791006"/>
                    </a:lnTo>
                    <a:lnTo>
                      <a:pt x="477291" y="790651"/>
                    </a:lnTo>
                    <a:lnTo>
                      <a:pt x="474903" y="792594"/>
                    </a:lnTo>
                    <a:lnTo>
                      <a:pt x="472592" y="793419"/>
                    </a:lnTo>
                    <a:lnTo>
                      <a:pt x="470154" y="795489"/>
                    </a:lnTo>
                    <a:lnTo>
                      <a:pt x="469417" y="797179"/>
                    </a:lnTo>
                    <a:lnTo>
                      <a:pt x="469125" y="797433"/>
                    </a:lnTo>
                    <a:lnTo>
                      <a:pt x="469061" y="798029"/>
                    </a:lnTo>
                    <a:lnTo>
                      <a:pt x="468896" y="798410"/>
                    </a:lnTo>
                    <a:lnTo>
                      <a:pt x="468896" y="799668"/>
                    </a:lnTo>
                    <a:lnTo>
                      <a:pt x="468515" y="803389"/>
                    </a:lnTo>
                    <a:lnTo>
                      <a:pt x="470458" y="805815"/>
                    </a:lnTo>
                    <a:lnTo>
                      <a:pt x="471271" y="808088"/>
                    </a:lnTo>
                    <a:lnTo>
                      <a:pt x="495820" y="837425"/>
                    </a:lnTo>
                    <a:lnTo>
                      <a:pt x="497903" y="839965"/>
                    </a:lnTo>
                    <a:lnTo>
                      <a:pt x="499503" y="840689"/>
                    </a:lnTo>
                    <a:lnTo>
                      <a:pt x="499846" y="841108"/>
                    </a:lnTo>
                    <a:lnTo>
                      <a:pt x="500621" y="841197"/>
                    </a:lnTo>
                    <a:lnTo>
                      <a:pt x="500875" y="841298"/>
                    </a:lnTo>
                    <a:lnTo>
                      <a:pt x="501713" y="841298"/>
                    </a:lnTo>
                    <a:lnTo>
                      <a:pt x="505828" y="841717"/>
                    </a:lnTo>
                    <a:lnTo>
                      <a:pt x="508203" y="839698"/>
                    </a:lnTo>
                    <a:lnTo>
                      <a:pt x="510311" y="838923"/>
                    </a:lnTo>
                    <a:lnTo>
                      <a:pt x="511048" y="838327"/>
                    </a:lnTo>
                    <a:lnTo>
                      <a:pt x="512813" y="836904"/>
                    </a:lnTo>
                    <a:lnTo>
                      <a:pt x="513041" y="836409"/>
                    </a:lnTo>
                    <a:lnTo>
                      <a:pt x="513473" y="835355"/>
                    </a:lnTo>
                    <a:lnTo>
                      <a:pt x="513994" y="834936"/>
                    </a:lnTo>
                    <a:lnTo>
                      <a:pt x="514045" y="833983"/>
                    </a:lnTo>
                    <a:lnTo>
                      <a:pt x="514108" y="833843"/>
                    </a:lnTo>
                    <a:lnTo>
                      <a:pt x="514108" y="833145"/>
                    </a:lnTo>
                    <a:lnTo>
                      <a:pt x="514388" y="828725"/>
                    </a:lnTo>
                    <a:close/>
                  </a:path>
                  <a:path w="3617595" h="2261235">
                    <a:moveTo>
                      <a:pt x="579018" y="902931"/>
                    </a:moveTo>
                    <a:lnTo>
                      <a:pt x="578586" y="899541"/>
                    </a:lnTo>
                    <a:lnTo>
                      <a:pt x="578586" y="898067"/>
                    </a:lnTo>
                    <a:lnTo>
                      <a:pt x="578307" y="897445"/>
                    </a:lnTo>
                    <a:lnTo>
                      <a:pt x="578231" y="896759"/>
                    </a:lnTo>
                    <a:lnTo>
                      <a:pt x="577913" y="896518"/>
                    </a:lnTo>
                    <a:lnTo>
                      <a:pt x="577723" y="896048"/>
                    </a:lnTo>
                    <a:lnTo>
                      <a:pt x="577646" y="895883"/>
                    </a:lnTo>
                    <a:lnTo>
                      <a:pt x="577557" y="895667"/>
                    </a:lnTo>
                    <a:lnTo>
                      <a:pt x="577430" y="895388"/>
                    </a:lnTo>
                    <a:lnTo>
                      <a:pt x="577342" y="895172"/>
                    </a:lnTo>
                    <a:lnTo>
                      <a:pt x="577265" y="894981"/>
                    </a:lnTo>
                    <a:lnTo>
                      <a:pt x="575665" y="893686"/>
                    </a:lnTo>
                    <a:lnTo>
                      <a:pt x="574725" y="892937"/>
                    </a:lnTo>
                    <a:lnTo>
                      <a:pt x="561187" y="882434"/>
                    </a:lnTo>
                    <a:lnTo>
                      <a:pt x="561187" y="886180"/>
                    </a:lnTo>
                    <a:lnTo>
                      <a:pt x="560971" y="889698"/>
                    </a:lnTo>
                    <a:lnTo>
                      <a:pt x="560870" y="891159"/>
                    </a:lnTo>
                    <a:lnTo>
                      <a:pt x="561187" y="886180"/>
                    </a:lnTo>
                    <a:lnTo>
                      <a:pt x="561187" y="882434"/>
                    </a:lnTo>
                    <a:lnTo>
                      <a:pt x="557771" y="879779"/>
                    </a:lnTo>
                    <a:lnTo>
                      <a:pt x="557987" y="880071"/>
                    </a:lnTo>
                    <a:lnTo>
                      <a:pt x="557758" y="879779"/>
                    </a:lnTo>
                    <a:lnTo>
                      <a:pt x="557263" y="879182"/>
                    </a:lnTo>
                    <a:lnTo>
                      <a:pt x="557009" y="878878"/>
                    </a:lnTo>
                    <a:lnTo>
                      <a:pt x="557009" y="879182"/>
                    </a:lnTo>
                    <a:lnTo>
                      <a:pt x="556602" y="879652"/>
                    </a:lnTo>
                    <a:lnTo>
                      <a:pt x="556945" y="879182"/>
                    </a:lnTo>
                    <a:lnTo>
                      <a:pt x="555929" y="878827"/>
                    </a:lnTo>
                    <a:lnTo>
                      <a:pt x="557009" y="879182"/>
                    </a:lnTo>
                    <a:lnTo>
                      <a:pt x="557009" y="878878"/>
                    </a:lnTo>
                    <a:lnTo>
                      <a:pt x="548525" y="868527"/>
                    </a:lnTo>
                    <a:lnTo>
                      <a:pt x="546671" y="866228"/>
                    </a:lnTo>
                    <a:lnTo>
                      <a:pt x="546442" y="865949"/>
                    </a:lnTo>
                    <a:lnTo>
                      <a:pt x="545782" y="865670"/>
                    </a:lnTo>
                    <a:lnTo>
                      <a:pt x="545782" y="896632"/>
                    </a:lnTo>
                    <a:lnTo>
                      <a:pt x="543496" y="894842"/>
                    </a:lnTo>
                    <a:lnTo>
                      <a:pt x="544233" y="895388"/>
                    </a:lnTo>
                    <a:lnTo>
                      <a:pt x="544360" y="895172"/>
                    </a:lnTo>
                    <a:lnTo>
                      <a:pt x="544537" y="894981"/>
                    </a:lnTo>
                    <a:lnTo>
                      <a:pt x="544233" y="895388"/>
                    </a:lnTo>
                    <a:lnTo>
                      <a:pt x="545782" y="896632"/>
                    </a:lnTo>
                    <a:lnTo>
                      <a:pt x="545782" y="865670"/>
                    </a:lnTo>
                    <a:lnTo>
                      <a:pt x="544842" y="865263"/>
                    </a:lnTo>
                    <a:lnTo>
                      <a:pt x="544499" y="864831"/>
                    </a:lnTo>
                    <a:lnTo>
                      <a:pt x="543648" y="864755"/>
                    </a:lnTo>
                    <a:lnTo>
                      <a:pt x="543407" y="864641"/>
                    </a:lnTo>
                    <a:lnTo>
                      <a:pt x="543102" y="864641"/>
                    </a:lnTo>
                    <a:lnTo>
                      <a:pt x="543102" y="893546"/>
                    </a:lnTo>
                    <a:lnTo>
                      <a:pt x="542683" y="893876"/>
                    </a:lnTo>
                    <a:lnTo>
                      <a:pt x="542518" y="893940"/>
                    </a:lnTo>
                    <a:lnTo>
                      <a:pt x="542658" y="893851"/>
                    </a:lnTo>
                    <a:lnTo>
                      <a:pt x="543090" y="893533"/>
                    </a:lnTo>
                    <a:lnTo>
                      <a:pt x="543102" y="864641"/>
                    </a:lnTo>
                    <a:lnTo>
                      <a:pt x="542518" y="864641"/>
                    </a:lnTo>
                    <a:lnTo>
                      <a:pt x="538327" y="864235"/>
                    </a:lnTo>
                    <a:lnTo>
                      <a:pt x="535940" y="866267"/>
                    </a:lnTo>
                    <a:lnTo>
                      <a:pt x="533819" y="867029"/>
                    </a:lnTo>
                    <a:lnTo>
                      <a:pt x="531380" y="869073"/>
                    </a:lnTo>
                    <a:lnTo>
                      <a:pt x="530694" y="870724"/>
                    </a:lnTo>
                    <a:lnTo>
                      <a:pt x="530339" y="871016"/>
                    </a:lnTo>
                    <a:lnTo>
                      <a:pt x="530263" y="871740"/>
                    </a:lnTo>
                    <a:lnTo>
                      <a:pt x="530123" y="872083"/>
                    </a:lnTo>
                    <a:lnTo>
                      <a:pt x="530123" y="873252"/>
                    </a:lnTo>
                    <a:lnTo>
                      <a:pt x="529818" y="876401"/>
                    </a:lnTo>
                    <a:lnTo>
                      <a:pt x="529742" y="877214"/>
                    </a:lnTo>
                    <a:lnTo>
                      <a:pt x="531749" y="879576"/>
                    </a:lnTo>
                    <a:lnTo>
                      <a:pt x="532015" y="880275"/>
                    </a:lnTo>
                    <a:lnTo>
                      <a:pt x="532066" y="880414"/>
                    </a:lnTo>
                    <a:lnTo>
                      <a:pt x="532168" y="880681"/>
                    </a:lnTo>
                    <a:lnTo>
                      <a:pt x="532244" y="880922"/>
                    </a:lnTo>
                    <a:lnTo>
                      <a:pt x="532345" y="881176"/>
                    </a:lnTo>
                    <a:lnTo>
                      <a:pt x="532422" y="881392"/>
                    </a:lnTo>
                    <a:lnTo>
                      <a:pt x="532536" y="881697"/>
                    </a:lnTo>
                    <a:lnTo>
                      <a:pt x="540461" y="891222"/>
                    </a:lnTo>
                    <a:lnTo>
                      <a:pt x="540512" y="891565"/>
                    </a:lnTo>
                    <a:lnTo>
                      <a:pt x="540893" y="891857"/>
                    </a:lnTo>
                    <a:lnTo>
                      <a:pt x="541401" y="892937"/>
                    </a:lnTo>
                    <a:lnTo>
                      <a:pt x="541502" y="893152"/>
                    </a:lnTo>
                    <a:lnTo>
                      <a:pt x="541604" y="893394"/>
                    </a:lnTo>
                    <a:lnTo>
                      <a:pt x="543115" y="894549"/>
                    </a:lnTo>
                    <a:lnTo>
                      <a:pt x="543407" y="894778"/>
                    </a:lnTo>
                    <a:lnTo>
                      <a:pt x="543547" y="894981"/>
                    </a:lnTo>
                    <a:lnTo>
                      <a:pt x="544614" y="896378"/>
                    </a:lnTo>
                    <a:lnTo>
                      <a:pt x="546074" y="897013"/>
                    </a:lnTo>
                    <a:lnTo>
                      <a:pt x="546582" y="897674"/>
                    </a:lnTo>
                    <a:lnTo>
                      <a:pt x="547103" y="897674"/>
                    </a:lnTo>
                    <a:lnTo>
                      <a:pt x="561784" y="909332"/>
                    </a:lnTo>
                    <a:lnTo>
                      <a:pt x="564095" y="910132"/>
                    </a:lnTo>
                    <a:lnTo>
                      <a:pt x="566445" y="911898"/>
                    </a:lnTo>
                    <a:lnTo>
                      <a:pt x="569531" y="911491"/>
                    </a:lnTo>
                    <a:lnTo>
                      <a:pt x="571233" y="911491"/>
                    </a:lnTo>
                    <a:lnTo>
                      <a:pt x="571944" y="911186"/>
                    </a:lnTo>
                    <a:lnTo>
                      <a:pt x="572439" y="911110"/>
                    </a:lnTo>
                    <a:lnTo>
                      <a:pt x="572643" y="910882"/>
                    </a:lnTo>
                    <a:lnTo>
                      <a:pt x="574294" y="910145"/>
                    </a:lnTo>
                    <a:lnTo>
                      <a:pt x="574522" y="909878"/>
                    </a:lnTo>
                    <a:lnTo>
                      <a:pt x="576427" y="907630"/>
                    </a:lnTo>
                    <a:lnTo>
                      <a:pt x="576592" y="907122"/>
                    </a:lnTo>
                    <a:lnTo>
                      <a:pt x="575830" y="907122"/>
                    </a:lnTo>
                    <a:lnTo>
                      <a:pt x="576199" y="906627"/>
                    </a:lnTo>
                    <a:lnTo>
                      <a:pt x="576757" y="906627"/>
                    </a:lnTo>
                    <a:lnTo>
                      <a:pt x="577189" y="905344"/>
                    </a:lnTo>
                    <a:lnTo>
                      <a:pt x="579018" y="902931"/>
                    </a:lnTo>
                    <a:close/>
                  </a:path>
                  <a:path w="3617595" h="2261235">
                    <a:moveTo>
                      <a:pt x="598373" y="1102588"/>
                    </a:moveTo>
                    <a:lnTo>
                      <a:pt x="555282" y="1102588"/>
                    </a:lnTo>
                    <a:lnTo>
                      <a:pt x="555282" y="935050"/>
                    </a:lnTo>
                    <a:lnTo>
                      <a:pt x="545719" y="935050"/>
                    </a:lnTo>
                    <a:lnTo>
                      <a:pt x="545719" y="1102588"/>
                    </a:lnTo>
                    <a:lnTo>
                      <a:pt x="502627" y="1102588"/>
                    </a:lnTo>
                    <a:lnTo>
                      <a:pt x="502627" y="1112164"/>
                    </a:lnTo>
                    <a:lnTo>
                      <a:pt x="598373" y="1112164"/>
                    </a:lnTo>
                    <a:lnTo>
                      <a:pt x="598373" y="1102588"/>
                    </a:lnTo>
                    <a:close/>
                  </a:path>
                  <a:path w="3617595" h="2261235">
                    <a:moveTo>
                      <a:pt x="654405" y="961974"/>
                    </a:moveTo>
                    <a:lnTo>
                      <a:pt x="653948" y="958507"/>
                    </a:lnTo>
                    <a:lnTo>
                      <a:pt x="653948" y="957135"/>
                    </a:lnTo>
                    <a:lnTo>
                      <a:pt x="653694" y="956589"/>
                    </a:lnTo>
                    <a:lnTo>
                      <a:pt x="653618" y="955992"/>
                    </a:lnTo>
                    <a:lnTo>
                      <a:pt x="653313" y="955751"/>
                    </a:lnTo>
                    <a:lnTo>
                      <a:pt x="652551" y="954074"/>
                    </a:lnTo>
                    <a:lnTo>
                      <a:pt x="650709" y="952601"/>
                    </a:lnTo>
                    <a:lnTo>
                      <a:pt x="619798" y="928433"/>
                    </a:lnTo>
                    <a:lnTo>
                      <a:pt x="618032" y="927836"/>
                    </a:lnTo>
                    <a:lnTo>
                      <a:pt x="617423" y="927633"/>
                    </a:lnTo>
                    <a:lnTo>
                      <a:pt x="615124" y="925868"/>
                    </a:lnTo>
                    <a:lnTo>
                      <a:pt x="611555" y="926223"/>
                    </a:lnTo>
                    <a:lnTo>
                      <a:pt x="610285" y="926223"/>
                    </a:lnTo>
                    <a:lnTo>
                      <a:pt x="609917" y="926388"/>
                    </a:lnTo>
                    <a:lnTo>
                      <a:pt x="609142" y="926465"/>
                    </a:lnTo>
                    <a:lnTo>
                      <a:pt x="608812" y="926896"/>
                    </a:lnTo>
                    <a:lnTo>
                      <a:pt x="607314" y="927569"/>
                    </a:lnTo>
                    <a:lnTo>
                      <a:pt x="605688" y="929690"/>
                    </a:lnTo>
                    <a:lnTo>
                      <a:pt x="605345" y="930186"/>
                    </a:lnTo>
                    <a:lnTo>
                      <a:pt x="606285" y="930186"/>
                    </a:lnTo>
                    <a:lnTo>
                      <a:pt x="605942" y="930643"/>
                    </a:lnTo>
                    <a:lnTo>
                      <a:pt x="605142" y="930643"/>
                    </a:lnTo>
                    <a:lnTo>
                      <a:pt x="604494" y="932434"/>
                    </a:lnTo>
                    <a:lnTo>
                      <a:pt x="602564" y="934834"/>
                    </a:lnTo>
                    <a:lnTo>
                      <a:pt x="603021" y="938326"/>
                    </a:lnTo>
                    <a:lnTo>
                      <a:pt x="603021" y="939647"/>
                    </a:lnTo>
                    <a:lnTo>
                      <a:pt x="603262" y="940168"/>
                    </a:lnTo>
                    <a:lnTo>
                      <a:pt x="603351" y="940828"/>
                    </a:lnTo>
                    <a:lnTo>
                      <a:pt x="603707" y="941108"/>
                    </a:lnTo>
                    <a:lnTo>
                      <a:pt x="604443" y="942644"/>
                    </a:lnTo>
                    <a:lnTo>
                      <a:pt x="607060" y="944664"/>
                    </a:lnTo>
                    <a:lnTo>
                      <a:pt x="637159" y="968375"/>
                    </a:lnTo>
                    <a:lnTo>
                      <a:pt x="639508" y="969187"/>
                    </a:lnTo>
                    <a:lnTo>
                      <a:pt x="641832" y="970940"/>
                    </a:lnTo>
                    <a:lnTo>
                      <a:pt x="645388" y="970584"/>
                    </a:lnTo>
                    <a:lnTo>
                      <a:pt x="646671" y="970584"/>
                    </a:lnTo>
                    <a:lnTo>
                      <a:pt x="647026" y="970432"/>
                    </a:lnTo>
                    <a:lnTo>
                      <a:pt x="647814" y="970343"/>
                    </a:lnTo>
                    <a:lnTo>
                      <a:pt x="648119" y="969937"/>
                    </a:lnTo>
                    <a:lnTo>
                      <a:pt x="649681" y="969238"/>
                    </a:lnTo>
                    <a:lnTo>
                      <a:pt x="649859" y="968997"/>
                    </a:lnTo>
                    <a:lnTo>
                      <a:pt x="651624" y="966673"/>
                    </a:lnTo>
                    <a:lnTo>
                      <a:pt x="651014" y="966152"/>
                    </a:lnTo>
                    <a:lnTo>
                      <a:pt x="651675" y="966673"/>
                    </a:lnTo>
                    <a:lnTo>
                      <a:pt x="651827" y="966152"/>
                    </a:lnTo>
                    <a:lnTo>
                      <a:pt x="652462" y="964374"/>
                    </a:lnTo>
                    <a:lnTo>
                      <a:pt x="654405" y="961974"/>
                    </a:lnTo>
                    <a:close/>
                  </a:path>
                  <a:path w="3617595" h="2261235">
                    <a:moveTo>
                      <a:pt x="729602" y="1021016"/>
                    </a:moveTo>
                    <a:lnTo>
                      <a:pt x="729246" y="1017447"/>
                    </a:lnTo>
                    <a:lnTo>
                      <a:pt x="729246" y="1016203"/>
                    </a:lnTo>
                    <a:lnTo>
                      <a:pt x="729081" y="1015847"/>
                    </a:lnTo>
                    <a:lnTo>
                      <a:pt x="729005" y="1015022"/>
                    </a:lnTo>
                    <a:lnTo>
                      <a:pt x="728560" y="1014691"/>
                    </a:lnTo>
                    <a:lnTo>
                      <a:pt x="727900" y="1013193"/>
                    </a:lnTo>
                    <a:lnTo>
                      <a:pt x="726135" y="1011834"/>
                    </a:lnTo>
                    <a:lnTo>
                      <a:pt x="725309" y="1011199"/>
                    </a:lnTo>
                    <a:lnTo>
                      <a:pt x="695185" y="987475"/>
                    </a:lnTo>
                    <a:lnTo>
                      <a:pt x="693547" y="986929"/>
                    </a:lnTo>
                    <a:lnTo>
                      <a:pt x="692848" y="986701"/>
                    </a:lnTo>
                    <a:lnTo>
                      <a:pt x="690511" y="984910"/>
                    </a:lnTo>
                    <a:lnTo>
                      <a:pt x="687222" y="985342"/>
                    </a:lnTo>
                    <a:lnTo>
                      <a:pt x="685736" y="985342"/>
                    </a:lnTo>
                    <a:lnTo>
                      <a:pt x="685088" y="985634"/>
                    </a:lnTo>
                    <a:lnTo>
                      <a:pt x="684530" y="985697"/>
                    </a:lnTo>
                    <a:lnTo>
                      <a:pt x="684288" y="985989"/>
                    </a:lnTo>
                    <a:lnTo>
                      <a:pt x="682675" y="986688"/>
                    </a:lnTo>
                    <a:lnTo>
                      <a:pt x="680542" y="989177"/>
                    </a:lnTo>
                    <a:lnTo>
                      <a:pt x="679754" y="991489"/>
                    </a:lnTo>
                    <a:lnTo>
                      <a:pt x="677938" y="993863"/>
                    </a:lnTo>
                    <a:lnTo>
                      <a:pt x="678383" y="997267"/>
                    </a:lnTo>
                    <a:lnTo>
                      <a:pt x="678383" y="998651"/>
                    </a:lnTo>
                    <a:lnTo>
                      <a:pt x="678637" y="999261"/>
                    </a:lnTo>
                    <a:lnTo>
                      <a:pt x="678726" y="999883"/>
                    </a:lnTo>
                    <a:lnTo>
                      <a:pt x="679018" y="1000137"/>
                    </a:lnTo>
                    <a:lnTo>
                      <a:pt x="679716" y="1001750"/>
                    </a:lnTo>
                    <a:lnTo>
                      <a:pt x="682205" y="1003871"/>
                    </a:lnTo>
                    <a:lnTo>
                      <a:pt x="712355" y="1027430"/>
                    </a:lnTo>
                    <a:lnTo>
                      <a:pt x="712724" y="1026947"/>
                    </a:lnTo>
                    <a:lnTo>
                      <a:pt x="712838" y="1026807"/>
                    </a:lnTo>
                    <a:lnTo>
                      <a:pt x="712736" y="1026947"/>
                    </a:lnTo>
                    <a:lnTo>
                      <a:pt x="712444" y="1027430"/>
                    </a:lnTo>
                    <a:lnTo>
                      <a:pt x="714565" y="1028192"/>
                    </a:lnTo>
                    <a:lnTo>
                      <a:pt x="717054" y="1030160"/>
                    </a:lnTo>
                    <a:lnTo>
                      <a:pt x="720636" y="1029703"/>
                    </a:lnTo>
                    <a:lnTo>
                      <a:pt x="721944" y="1029703"/>
                    </a:lnTo>
                    <a:lnTo>
                      <a:pt x="722452" y="1029474"/>
                    </a:lnTo>
                    <a:lnTo>
                      <a:pt x="723226" y="1029373"/>
                    </a:lnTo>
                    <a:lnTo>
                      <a:pt x="723519" y="1028992"/>
                    </a:lnTo>
                    <a:lnTo>
                      <a:pt x="725030" y="1028306"/>
                    </a:lnTo>
                    <a:lnTo>
                      <a:pt x="725182" y="1028115"/>
                    </a:lnTo>
                    <a:lnTo>
                      <a:pt x="727062" y="1025690"/>
                    </a:lnTo>
                    <a:lnTo>
                      <a:pt x="727862" y="1023302"/>
                    </a:lnTo>
                    <a:lnTo>
                      <a:pt x="729602" y="1021016"/>
                    </a:lnTo>
                    <a:close/>
                  </a:path>
                  <a:path w="3617595" h="2261235">
                    <a:moveTo>
                      <a:pt x="805014" y="1080249"/>
                    </a:moveTo>
                    <a:lnTo>
                      <a:pt x="804519" y="1076655"/>
                    </a:lnTo>
                    <a:lnTo>
                      <a:pt x="804519" y="1075423"/>
                    </a:lnTo>
                    <a:lnTo>
                      <a:pt x="804265" y="1074902"/>
                    </a:lnTo>
                    <a:lnTo>
                      <a:pt x="804189" y="1074254"/>
                    </a:lnTo>
                    <a:lnTo>
                      <a:pt x="803859" y="1074000"/>
                    </a:lnTo>
                    <a:lnTo>
                      <a:pt x="803122" y="1072375"/>
                    </a:lnTo>
                    <a:lnTo>
                      <a:pt x="801268" y="1070876"/>
                    </a:lnTo>
                    <a:lnTo>
                      <a:pt x="800531" y="1070267"/>
                    </a:lnTo>
                    <a:lnTo>
                      <a:pt x="788250" y="1060678"/>
                    </a:lnTo>
                    <a:lnTo>
                      <a:pt x="788250" y="1086040"/>
                    </a:lnTo>
                    <a:lnTo>
                      <a:pt x="788250" y="1060678"/>
                    </a:lnTo>
                    <a:lnTo>
                      <a:pt x="770407" y="1046734"/>
                    </a:lnTo>
                    <a:lnTo>
                      <a:pt x="770013" y="1047178"/>
                    </a:lnTo>
                    <a:lnTo>
                      <a:pt x="770356" y="1046734"/>
                    </a:lnTo>
                    <a:lnTo>
                      <a:pt x="768426" y="1046022"/>
                    </a:lnTo>
                    <a:lnTo>
                      <a:pt x="768134" y="1045933"/>
                    </a:lnTo>
                    <a:lnTo>
                      <a:pt x="765708" y="1043952"/>
                    </a:lnTo>
                    <a:lnTo>
                      <a:pt x="762025" y="1044435"/>
                    </a:lnTo>
                    <a:lnTo>
                      <a:pt x="760920" y="1044435"/>
                    </a:lnTo>
                    <a:lnTo>
                      <a:pt x="760476" y="1044651"/>
                    </a:lnTo>
                    <a:lnTo>
                      <a:pt x="759714" y="1044740"/>
                    </a:lnTo>
                    <a:lnTo>
                      <a:pt x="759409" y="1045133"/>
                    </a:lnTo>
                    <a:lnTo>
                      <a:pt x="757897" y="1045832"/>
                    </a:lnTo>
                    <a:lnTo>
                      <a:pt x="755891" y="1048448"/>
                    </a:lnTo>
                    <a:lnTo>
                      <a:pt x="755078" y="1050848"/>
                    </a:lnTo>
                    <a:lnTo>
                      <a:pt x="753351" y="1053122"/>
                    </a:lnTo>
                    <a:lnTo>
                      <a:pt x="753706" y="1056703"/>
                    </a:lnTo>
                    <a:lnTo>
                      <a:pt x="753706" y="1057935"/>
                    </a:lnTo>
                    <a:lnTo>
                      <a:pt x="753859" y="1058303"/>
                    </a:lnTo>
                    <a:lnTo>
                      <a:pt x="753948" y="1059116"/>
                    </a:lnTo>
                    <a:lnTo>
                      <a:pt x="754380" y="1059446"/>
                    </a:lnTo>
                    <a:lnTo>
                      <a:pt x="755053" y="1060945"/>
                    </a:lnTo>
                    <a:lnTo>
                      <a:pt x="757643" y="1062939"/>
                    </a:lnTo>
                    <a:lnTo>
                      <a:pt x="758139" y="1062291"/>
                    </a:lnTo>
                    <a:lnTo>
                      <a:pt x="757682" y="1062939"/>
                    </a:lnTo>
                    <a:lnTo>
                      <a:pt x="787755" y="1086662"/>
                    </a:lnTo>
                    <a:lnTo>
                      <a:pt x="790105" y="1087462"/>
                    </a:lnTo>
                    <a:lnTo>
                      <a:pt x="792441" y="1089228"/>
                    </a:lnTo>
                    <a:lnTo>
                      <a:pt x="795616" y="1088796"/>
                    </a:lnTo>
                    <a:lnTo>
                      <a:pt x="797166" y="1088796"/>
                    </a:lnTo>
                    <a:lnTo>
                      <a:pt x="797852" y="1088504"/>
                    </a:lnTo>
                    <a:lnTo>
                      <a:pt x="798423" y="1088415"/>
                    </a:lnTo>
                    <a:lnTo>
                      <a:pt x="798626" y="1088161"/>
                    </a:lnTo>
                    <a:lnTo>
                      <a:pt x="800201" y="1087462"/>
                    </a:lnTo>
                    <a:lnTo>
                      <a:pt x="800392" y="1087221"/>
                    </a:lnTo>
                    <a:lnTo>
                      <a:pt x="802220" y="1084935"/>
                    </a:lnTo>
                    <a:lnTo>
                      <a:pt x="803008" y="1082738"/>
                    </a:lnTo>
                    <a:lnTo>
                      <a:pt x="805014" y="1080249"/>
                    </a:lnTo>
                    <a:close/>
                  </a:path>
                  <a:path w="3617595" h="2261235">
                    <a:moveTo>
                      <a:pt x="850493" y="1310030"/>
                    </a:moveTo>
                    <a:lnTo>
                      <a:pt x="807402" y="1310030"/>
                    </a:lnTo>
                    <a:lnTo>
                      <a:pt x="807402" y="1132903"/>
                    </a:lnTo>
                    <a:lnTo>
                      <a:pt x="797839" y="1132903"/>
                    </a:lnTo>
                    <a:lnTo>
                      <a:pt x="797839" y="1310030"/>
                    </a:lnTo>
                    <a:lnTo>
                      <a:pt x="754735" y="1310030"/>
                    </a:lnTo>
                    <a:lnTo>
                      <a:pt x="754735" y="1319593"/>
                    </a:lnTo>
                    <a:lnTo>
                      <a:pt x="850493" y="1319593"/>
                    </a:lnTo>
                    <a:lnTo>
                      <a:pt x="850493" y="1310030"/>
                    </a:lnTo>
                    <a:close/>
                  </a:path>
                  <a:path w="3617595" h="2261235">
                    <a:moveTo>
                      <a:pt x="897940" y="1080516"/>
                    </a:moveTo>
                    <a:lnTo>
                      <a:pt x="897788" y="1078242"/>
                    </a:lnTo>
                    <a:lnTo>
                      <a:pt x="897724" y="1077429"/>
                    </a:lnTo>
                    <a:lnTo>
                      <a:pt x="897597" y="1075651"/>
                    </a:lnTo>
                    <a:lnTo>
                      <a:pt x="897534" y="1074724"/>
                    </a:lnTo>
                    <a:lnTo>
                      <a:pt x="893864" y="1071270"/>
                    </a:lnTo>
                    <a:lnTo>
                      <a:pt x="893013" y="1070483"/>
                    </a:lnTo>
                    <a:lnTo>
                      <a:pt x="886955" y="1070483"/>
                    </a:lnTo>
                    <a:lnTo>
                      <a:pt x="848664" y="1072476"/>
                    </a:lnTo>
                    <a:lnTo>
                      <a:pt x="848690" y="1073277"/>
                    </a:lnTo>
                    <a:lnTo>
                      <a:pt x="848639" y="1072476"/>
                    </a:lnTo>
                    <a:lnTo>
                      <a:pt x="843140" y="1072692"/>
                    </a:lnTo>
                    <a:lnTo>
                      <a:pt x="838911" y="1077429"/>
                    </a:lnTo>
                    <a:lnTo>
                      <a:pt x="839025" y="1086281"/>
                    </a:lnTo>
                    <a:lnTo>
                      <a:pt x="839114" y="1088961"/>
                    </a:lnTo>
                    <a:lnTo>
                      <a:pt x="843851" y="1093228"/>
                    </a:lnTo>
                    <a:lnTo>
                      <a:pt x="849706" y="1093228"/>
                    </a:lnTo>
                    <a:lnTo>
                      <a:pt x="865390" y="1092403"/>
                    </a:lnTo>
                    <a:lnTo>
                      <a:pt x="888022" y="1091222"/>
                    </a:lnTo>
                    <a:lnTo>
                      <a:pt x="893508" y="1090980"/>
                    </a:lnTo>
                    <a:lnTo>
                      <a:pt x="894054" y="1090409"/>
                    </a:lnTo>
                    <a:lnTo>
                      <a:pt x="897940" y="1086281"/>
                    </a:lnTo>
                    <a:lnTo>
                      <a:pt x="897940" y="1080516"/>
                    </a:lnTo>
                    <a:close/>
                  </a:path>
                  <a:path w="3617595" h="2261235">
                    <a:moveTo>
                      <a:pt x="993495" y="1081468"/>
                    </a:moveTo>
                    <a:lnTo>
                      <a:pt x="993381" y="1072451"/>
                    </a:lnTo>
                    <a:lnTo>
                      <a:pt x="993279" y="1070051"/>
                    </a:lnTo>
                    <a:lnTo>
                      <a:pt x="990409" y="1067282"/>
                    </a:lnTo>
                    <a:lnTo>
                      <a:pt x="989584" y="1066495"/>
                    </a:lnTo>
                    <a:lnTo>
                      <a:pt x="988771" y="1065707"/>
                    </a:lnTo>
                    <a:lnTo>
                      <a:pt x="982675" y="1065707"/>
                    </a:lnTo>
                    <a:lnTo>
                      <a:pt x="982726" y="1066495"/>
                    </a:lnTo>
                    <a:lnTo>
                      <a:pt x="982637" y="1065707"/>
                    </a:lnTo>
                    <a:lnTo>
                      <a:pt x="944384" y="1067473"/>
                    </a:lnTo>
                    <a:lnTo>
                      <a:pt x="944435" y="1068298"/>
                    </a:lnTo>
                    <a:lnTo>
                      <a:pt x="944384" y="1067892"/>
                    </a:lnTo>
                    <a:lnTo>
                      <a:pt x="944346" y="1067473"/>
                    </a:lnTo>
                    <a:lnTo>
                      <a:pt x="938695" y="1067892"/>
                    </a:lnTo>
                    <a:lnTo>
                      <a:pt x="934427" y="1072451"/>
                    </a:lnTo>
                    <a:lnTo>
                      <a:pt x="934453" y="1078496"/>
                    </a:lnTo>
                    <a:lnTo>
                      <a:pt x="934618" y="1080643"/>
                    </a:lnTo>
                    <a:lnTo>
                      <a:pt x="934681" y="1081468"/>
                    </a:lnTo>
                    <a:lnTo>
                      <a:pt x="934796" y="1082941"/>
                    </a:lnTo>
                    <a:lnTo>
                      <a:pt x="934872" y="1083856"/>
                    </a:lnTo>
                    <a:lnTo>
                      <a:pt x="939215" y="1088250"/>
                    </a:lnTo>
                    <a:lnTo>
                      <a:pt x="944829" y="1088250"/>
                    </a:lnTo>
                    <a:lnTo>
                      <a:pt x="945438" y="1088224"/>
                    </a:lnTo>
                    <a:lnTo>
                      <a:pt x="945413" y="1087424"/>
                    </a:lnTo>
                    <a:lnTo>
                      <a:pt x="945464" y="1088224"/>
                    </a:lnTo>
                    <a:lnTo>
                      <a:pt x="962240" y="1087424"/>
                    </a:lnTo>
                    <a:lnTo>
                      <a:pt x="978420" y="1086662"/>
                    </a:lnTo>
                    <a:lnTo>
                      <a:pt x="983551" y="1086421"/>
                    </a:lnTo>
                    <a:lnTo>
                      <a:pt x="989228" y="1086002"/>
                    </a:lnTo>
                    <a:lnTo>
                      <a:pt x="989596" y="1085621"/>
                    </a:lnTo>
                    <a:lnTo>
                      <a:pt x="993495" y="1081468"/>
                    </a:lnTo>
                    <a:close/>
                  </a:path>
                  <a:path w="3617595" h="2261235">
                    <a:moveTo>
                      <a:pt x="1089406" y="1078090"/>
                    </a:moveTo>
                    <a:lnTo>
                      <a:pt x="1088593" y="1077988"/>
                    </a:lnTo>
                    <a:lnTo>
                      <a:pt x="1088694" y="1077214"/>
                    </a:lnTo>
                    <a:lnTo>
                      <a:pt x="1088745" y="1073124"/>
                    </a:lnTo>
                    <a:lnTo>
                      <a:pt x="1088834" y="1072667"/>
                    </a:lnTo>
                    <a:lnTo>
                      <a:pt x="1088771" y="1071194"/>
                    </a:lnTo>
                    <a:lnTo>
                      <a:pt x="1085164" y="1066876"/>
                    </a:lnTo>
                    <a:lnTo>
                      <a:pt x="1080350" y="1066114"/>
                    </a:lnTo>
                    <a:lnTo>
                      <a:pt x="1080198" y="1066114"/>
                    </a:lnTo>
                    <a:lnTo>
                      <a:pt x="1080122" y="1066546"/>
                    </a:lnTo>
                    <a:lnTo>
                      <a:pt x="1080058" y="1066876"/>
                    </a:lnTo>
                    <a:lnTo>
                      <a:pt x="1080160" y="1066114"/>
                    </a:lnTo>
                    <a:lnTo>
                      <a:pt x="1061402" y="1062951"/>
                    </a:lnTo>
                    <a:lnTo>
                      <a:pt x="1060665" y="1062215"/>
                    </a:lnTo>
                    <a:lnTo>
                      <a:pt x="1057224" y="1062215"/>
                    </a:lnTo>
                    <a:lnTo>
                      <a:pt x="1056424" y="1062215"/>
                    </a:lnTo>
                    <a:lnTo>
                      <a:pt x="1056335" y="1062748"/>
                    </a:lnTo>
                    <a:lnTo>
                      <a:pt x="1056424" y="1062215"/>
                    </a:lnTo>
                    <a:lnTo>
                      <a:pt x="1055382" y="1062215"/>
                    </a:lnTo>
                    <a:lnTo>
                      <a:pt x="1055382" y="1082725"/>
                    </a:lnTo>
                    <a:lnTo>
                      <a:pt x="1055331" y="1082179"/>
                    </a:lnTo>
                    <a:lnTo>
                      <a:pt x="1055370" y="1082649"/>
                    </a:lnTo>
                    <a:lnTo>
                      <a:pt x="1055382" y="1062215"/>
                    </a:lnTo>
                    <a:lnTo>
                      <a:pt x="1054290" y="1062215"/>
                    </a:lnTo>
                    <a:lnTo>
                      <a:pt x="1054290" y="1062583"/>
                    </a:lnTo>
                    <a:lnTo>
                      <a:pt x="1054265" y="1062215"/>
                    </a:lnTo>
                    <a:lnTo>
                      <a:pt x="1053782" y="1062215"/>
                    </a:lnTo>
                    <a:lnTo>
                      <a:pt x="1053782" y="1082725"/>
                    </a:lnTo>
                    <a:lnTo>
                      <a:pt x="1050505" y="1082128"/>
                    </a:lnTo>
                    <a:lnTo>
                      <a:pt x="1053680" y="1082713"/>
                    </a:lnTo>
                    <a:lnTo>
                      <a:pt x="1053782" y="1062215"/>
                    </a:lnTo>
                    <a:lnTo>
                      <a:pt x="1051890" y="1062215"/>
                    </a:lnTo>
                    <a:lnTo>
                      <a:pt x="1051140" y="1062101"/>
                    </a:lnTo>
                    <a:lnTo>
                      <a:pt x="1050963" y="1062215"/>
                    </a:lnTo>
                    <a:lnTo>
                      <a:pt x="1049528" y="1062215"/>
                    </a:lnTo>
                    <a:lnTo>
                      <a:pt x="1039939" y="1062697"/>
                    </a:lnTo>
                    <a:lnTo>
                      <a:pt x="1039964" y="1063485"/>
                    </a:lnTo>
                    <a:lnTo>
                      <a:pt x="1039901" y="1062697"/>
                    </a:lnTo>
                    <a:lnTo>
                      <a:pt x="1034554" y="1063104"/>
                    </a:lnTo>
                    <a:lnTo>
                      <a:pt x="1030185" y="1067447"/>
                    </a:lnTo>
                    <a:lnTo>
                      <a:pt x="1030300" y="1076579"/>
                    </a:lnTo>
                    <a:lnTo>
                      <a:pt x="1030427" y="1079233"/>
                    </a:lnTo>
                    <a:lnTo>
                      <a:pt x="1035151" y="1083437"/>
                    </a:lnTo>
                    <a:lnTo>
                      <a:pt x="1041006" y="1083437"/>
                    </a:lnTo>
                    <a:lnTo>
                      <a:pt x="1053858" y="1082725"/>
                    </a:lnTo>
                    <a:lnTo>
                      <a:pt x="1076731" y="1086421"/>
                    </a:lnTo>
                    <a:lnTo>
                      <a:pt x="1078611" y="1086612"/>
                    </a:lnTo>
                    <a:lnTo>
                      <a:pt x="1081913" y="1086612"/>
                    </a:lnTo>
                    <a:lnTo>
                      <a:pt x="1082052" y="1086637"/>
                    </a:lnTo>
                    <a:lnTo>
                      <a:pt x="1083475" y="1086612"/>
                    </a:lnTo>
                    <a:lnTo>
                      <a:pt x="1084656" y="1085621"/>
                    </a:lnTo>
                    <a:lnTo>
                      <a:pt x="1085405" y="1084999"/>
                    </a:lnTo>
                    <a:lnTo>
                      <a:pt x="1087843" y="1082979"/>
                    </a:lnTo>
                    <a:lnTo>
                      <a:pt x="1088567" y="1078242"/>
                    </a:lnTo>
                    <a:lnTo>
                      <a:pt x="1088593" y="1078014"/>
                    </a:lnTo>
                    <a:lnTo>
                      <a:pt x="1089075" y="1078090"/>
                    </a:lnTo>
                    <a:lnTo>
                      <a:pt x="1089406" y="1078090"/>
                    </a:lnTo>
                    <a:close/>
                  </a:path>
                  <a:path w="3617595" h="2261235">
                    <a:moveTo>
                      <a:pt x="1183297" y="1086942"/>
                    </a:moveTo>
                    <a:lnTo>
                      <a:pt x="1179626" y="1082459"/>
                    </a:lnTo>
                    <a:lnTo>
                      <a:pt x="1136840" y="1075499"/>
                    </a:lnTo>
                    <a:lnTo>
                      <a:pt x="1134973" y="1075296"/>
                    </a:lnTo>
                    <a:lnTo>
                      <a:pt x="1131633" y="1075296"/>
                    </a:lnTo>
                    <a:lnTo>
                      <a:pt x="1131506" y="1075270"/>
                    </a:lnTo>
                    <a:lnTo>
                      <a:pt x="1130046" y="1075296"/>
                    </a:lnTo>
                    <a:lnTo>
                      <a:pt x="1125702" y="1078928"/>
                    </a:lnTo>
                    <a:lnTo>
                      <a:pt x="1125283" y="1081659"/>
                    </a:lnTo>
                    <a:lnTo>
                      <a:pt x="1125169" y="1082459"/>
                    </a:lnTo>
                    <a:lnTo>
                      <a:pt x="1125042" y="1083906"/>
                    </a:lnTo>
                    <a:lnTo>
                      <a:pt x="1125728" y="1084046"/>
                    </a:lnTo>
                    <a:lnTo>
                      <a:pt x="1124940" y="1083906"/>
                    </a:lnTo>
                    <a:lnTo>
                      <a:pt x="1124775" y="1085786"/>
                    </a:lnTo>
                    <a:lnTo>
                      <a:pt x="1124775" y="1088974"/>
                    </a:lnTo>
                    <a:lnTo>
                      <a:pt x="1124724" y="1089228"/>
                    </a:lnTo>
                    <a:lnTo>
                      <a:pt x="1124775" y="1090688"/>
                    </a:lnTo>
                    <a:lnTo>
                      <a:pt x="1128382" y="1095032"/>
                    </a:lnTo>
                    <a:lnTo>
                      <a:pt x="1133386" y="1095794"/>
                    </a:lnTo>
                    <a:lnTo>
                      <a:pt x="1171917" y="1102296"/>
                    </a:lnTo>
                    <a:lnTo>
                      <a:pt x="1177848" y="1102296"/>
                    </a:lnTo>
                    <a:lnTo>
                      <a:pt x="1178915" y="1101394"/>
                    </a:lnTo>
                    <a:lnTo>
                      <a:pt x="1182179" y="1098638"/>
                    </a:lnTo>
                    <a:lnTo>
                      <a:pt x="1183030" y="1094206"/>
                    </a:lnTo>
                    <a:lnTo>
                      <a:pt x="1183144" y="1093584"/>
                    </a:lnTo>
                    <a:lnTo>
                      <a:pt x="1183297" y="1091971"/>
                    </a:lnTo>
                    <a:lnTo>
                      <a:pt x="1183297" y="1086942"/>
                    </a:lnTo>
                    <a:close/>
                  </a:path>
                  <a:path w="3617595" h="2261235">
                    <a:moveTo>
                      <a:pt x="1277696" y="1103998"/>
                    </a:moveTo>
                    <a:lnTo>
                      <a:pt x="1277670" y="1102512"/>
                    </a:lnTo>
                    <a:lnTo>
                      <a:pt x="1274089" y="1098194"/>
                    </a:lnTo>
                    <a:lnTo>
                      <a:pt x="1274254" y="1098194"/>
                    </a:lnTo>
                    <a:lnTo>
                      <a:pt x="1269060" y="1097407"/>
                    </a:lnTo>
                    <a:lnTo>
                      <a:pt x="1231176" y="1091031"/>
                    </a:lnTo>
                    <a:lnTo>
                      <a:pt x="1231074" y="1091590"/>
                    </a:lnTo>
                    <a:lnTo>
                      <a:pt x="1231163" y="1091031"/>
                    </a:lnTo>
                    <a:lnTo>
                      <a:pt x="1229601" y="1090904"/>
                    </a:lnTo>
                    <a:lnTo>
                      <a:pt x="1224597" y="1090904"/>
                    </a:lnTo>
                    <a:lnTo>
                      <a:pt x="1220279" y="1094587"/>
                    </a:lnTo>
                    <a:lnTo>
                      <a:pt x="1219288" y="1099654"/>
                    </a:lnTo>
                    <a:lnTo>
                      <a:pt x="1219276" y="1099781"/>
                    </a:lnTo>
                    <a:lnTo>
                      <a:pt x="1219161" y="1106258"/>
                    </a:lnTo>
                    <a:lnTo>
                      <a:pt x="1222819" y="1110742"/>
                    </a:lnTo>
                    <a:lnTo>
                      <a:pt x="1265593" y="1117739"/>
                    </a:lnTo>
                    <a:lnTo>
                      <a:pt x="1267485" y="1117904"/>
                    </a:lnTo>
                    <a:lnTo>
                      <a:pt x="1270787" y="1117904"/>
                    </a:lnTo>
                    <a:lnTo>
                      <a:pt x="1270927" y="1117930"/>
                    </a:lnTo>
                    <a:lnTo>
                      <a:pt x="1272400" y="1117904"/>
                    </a:lnTo>
                    <a:lnTo>
                      <a:pt x="1273556" y="1116952"/>
                    </a:lnTo>
                    <a:lnTo>
                      <a:pt x="1274318" y="1116317"/>
                    </a:lnTo>
                    <a:lnTo>
                      <a:pt x="1276743" y="1114298"/>
                    </a:lnTo>
                    <a:lnTo>
                      <a:pt x="1277162" y="1111567"/>
                    </a:lnTo>
                    <a:lnTo>
                      <a:pt x="1277289" y="1110742"/>
                    </a:lnTo>
                    <a:lnTo>
                      <a:pt x="1277404" y="1109980"/>
                    </a:lnTo>
                    <a:lnTo>
                      <a:pt x="1277505" y="1109319"/>
                    </a:lnTo>
                    <a:lnTo>
                      <a:pt x="1277518" y="1109167"/>
                    </a:lnTo>
                    <a:lnTo>
                      <a:pt x="1277670" y="1107440"/>
                    </a:lnTo>
                    <a:lnTo>
                      <a:pt x="1277670" y="1104138"/>
                    </a:lnTo>
                    <a:lnTo>
                      <a:pt x="1277696" y="1103998"/>
                    </a:lnTo>
                    <a:close/>
                  </a:path>
                  <a:path w="3617595" h="2261235">
                    <a:moveTo>
                      <a:pt x="1353121" y="1318018"/>
                    </a:moveTo>
                    <a:lnTo>
                      <a:pt x="1310030" y="1318018"/>
                    </a:lnTo>
                    <a:lnTo>
                      <a:pt x="1310030" y="1161630"/>
                    </a:lnTo>
                    <a:lnTo>
                      <a:pt x="1300467" y="1161630"/>
                    </a:lnTo>
                    <a:lnTo>
                      <a:pt x="1300467" y="1318018"/>
                    </a:lnTo>
                    <a:lnTo>
                      <a:pt x="1257376" y="1318018"/>
                    </a:lnTo>
                    <a:lnTo>
                      <a:pt x="1257376" y="1327581"/>
                    </a:lnTo>
                    <a:lnTo>
                      <a:pt x="1353121" y="1327581"/>
                    </a:lnTo>
                    <a:lnTo>
                      <a:pt x="1353121" y="1318018"/>
                    </a:lnTo>
                    <a:close/>
                  </a:path>
                  <a:path w="3617595" h="2261235">
                    <a:moveTo>
                      <a:pt x="1353121" y="899947"/>
                    </a:moveTo>
                    <a:lnTo>
                      <a:pt x="1257376" y="899947"/>
                    </a:lnTo>
                    <a:lnTo>
                      <a:pt x="1257376" y="909510"/>
                    </a:lnTo>
                    <a:lnTo>
                      <a:pt x="1300454" y="909510"/>
                    </a:lnTo>
                    <a:lnTo>
                      <a:pt x="1300454" y="1065885"/>
                    </a:lnTo>
                    <a:lnTo>
                      <a:pt x="1310017" y="1065885"/>
                    </a:lnTo>
                    <a:lnTo>
                      <a:pt x="1310017" y="909510"/>
                    </a:lnTo>
                    <a:lnTo>
                      <a:pt x="1353121" y="909510"/>
                    </a:lnTo>
                    <a:lnTo>
                      <a:pt x="1353121" y="899947"/>
                    </a:lnTo>
                    <a:close/>
                  </a:path>
                  <a:path w="3617595" h="2261235">
                    <a:moveTo>
                      <a:pt x="1372870" y="1111758"/>
                    </a:moveTo>
                    <a:lnTo>
                      <a:pt x="1369148" y="1107567"/>
                    </a:lnTo>
                    <a:lnTo>
                      <a:pt x="1368640" y="1106995"/>
                    </a:lnTo>
                    <a:lnTo>
                      <a:pt x="1363116" y="1106779"/>
                    </a:lnTo>
                    <a:lnTo>
                      <a:pt x="1324838" y="1104607"/>
                    </a:lnTo>
                    <a:lnTo>
                      <a:pt x="1318539" y="1104595"/>
                    </a:lnTo>
                    <a:lnTo>
                      <a:pt x="1314221" y="1108938"/>
                    </a:lnTo>
                    <a:lnTo>
                      <a:pt x="1313802" y="1114412"/>
                    </a:lnTo>
                    <a:lnTo>
                      <a:pt x="1313802" y="1120368"/>
                    </a:lnTo>
                    <a:lnTo>
                      <a:pt x="1318069" y="1124902"/>
                    </a:lnTo>
                    <a:lnTo>
                      <a:pt x="1323733" y="1125321"/>
                    </a:lnTo>
                    <a:lnTo>
                      <a:pt x="1361833" y="1127531"/>
                    </a:lnTo>
                    <a:lnTo>
                      <a:pt x="1367904" y="1127531"/>
                    </a:lnTo>
                    <a:lnTo>
                      <a:pt x="1368780" y="1126705"/>
                    </a:lnTo>
                    <a:lnTo>
                      <a:pt x="1372349" y="1123378"/>
                    </a:lnTo>
                    <a:lnTo>
                      <a:pt x="1372514" y="1122337"/>
                    </a:lnTo>
                    <a:lnTo>
                      <a:pt x="1372844" y="1117828"/>
                    </a:lnTo>
                    <a:lnTo>
                      <a:pt x="1372870" y="1111758"/>
                    </a:lnTo>
                    <a:close/>
                  </a:path>
                  <a:path w="3617595" h="2261235">
                    <a:moveTo>
                      <a:pt x="1468424" y="1116926"/>
                    </a:moveTo>
                    <a:lnTo>
                      <a:pt x="1464411" y="1112964"/>
                    </a:lnTo>
                    <a:lnTo>
                      <a:pt x="1464030" y="1112583"/>
                    </a:lnTo>
                    <a:lnTo>
                      <a:pt x="1458671" y="1112164"/>
                    </a:lnTo>
                    <a:lnTo>
                      <a:pt x="1420380" y="1109980"/>
                    </a:lnTo>
                    <a:lnTo>
                      <a:pt x="1420317" y="1110780"/>
                    </a:lnTo>
                    <a:lnTo>
                      <a:pt x="1420355" y="1109980"/>
                    </a:lnTo>
                    <a:lnTo>
                      <a:pt x="1414462" y="1109980"/>
                    </a:lnTo>
                    <a:lnTo>
                      <a:pt x="1409776" y="1114196"/>
                    </a:lnTo>
                    <a:lnTo>
                      <a:pt x="1409738" y="1115174"/>
                    </a:lnTo>
                    <a:lnTo>
                      <a:pt x="1409623" y="1117828"/>
                    </a:lnTo>
                    <a:lnTo>
                      <a:pt x="1409522" y="1125943"/>
                    </a:lnTo>
                    <a:lnTo>
                      <a:pt x="1413738" y="1130503"/>
                    </a:lnTo>
                    <a:lnTo>
                      <a:pt x="1419288" y="1130693"/>
                    </a:lnTo>
                    <a:lnTo>
                      <a:pt x="1457350" y="1132916"/>
                    </a:lnTo>
                    <a:lnTo>
                      <a:pt x="1457413" y="1132116"/>
                    </a:lnTo>
                    <a:lnTo>
                      <a:pt x="1457388" y="1132916"/>
                    </a:lnTo>
                    <a:lnTo>
                      <a:pt x="1457896" y="1132941"/>
                    </a:lnTo>
                    <a:lnTo>
                      <a:pt x="1463649" y="1132941"/>
                    </a:lnTo>
                    <a:lnTo>
                      <a:pt x="1464500" y="1132116"/>
                    </a:lnTo>
                    <a:lnTo>
                      <a:pt x="1465287" y="1131354"/>
                    </a:lnTo>
                    <a:lnTo>
                      <a:pt x="1468183" y="1128560"/>
                    </a:lnTo>
                    <a:lnTo>
                      <a:pt x="1468285" y="1125943"/>
                    </a:lnTo>
                    <a:lnTo>
                      <a:pt x="1468399" y="1123175"/>
                    </a:lnTo>
                    <a:lnTo>
                      <a:pt x="1468424" y="1116926"/>
                    </a:lnTo>
                    <a:close/>
                  </a:path>
                  <a:path w="3617595" h="2261235">
                    <a:moveTo>
                      <a:pt x="1563954" y="1122502"/>
                    </a:moveTo>
                    <a:lnTo>
                      <a:pt x="1560131" y="1118349"/>
                    </a:lnTo>
                    <a:lnTo>
                      <a:pt x="1559775" y="1117955"/>
                    </a:lnTo>
                    <a:lnTo>
                      <a:pt x="1554226" y="1117561"/>
                    </a:lnTo>
                    <a:lnTo>
                      <a:pt x="1515922" y="1115568"/>
                    </a:lnTo>
                    <a:lnTo>
                      <a:pt x="1509814" y="1115555"/>
                    </a:lnTo>
                    <a:lnTo>
                      <a:pt x="1505305" y="1119733"/>
                    </a:lnTo>
                    <a:lnTo>
                      <a:pt x="1505178" y="1123353"/>
                    </a:lnTo>
                    <a:lnTo>
                      <a:pt x="1505064" y="1131354"/>
                    </a:lnTo>
                    <a:lnTo>
                      <a:pt x="1509268" y="1135888"/>
                    </a:lnTo>
                    <a:lnTo>
                      <a:pt x="1514817" y="1136078"/>
                    </a:lnTo>
                    <a:lnTo>
                      <a:pt x="1553108" y="1138301"/>
                    </a:lnTo>
                    <a:lnTo>
                      <a:pt x="1553159" y="1137513"/>
                    </a:lnTo>
                    <a:lnTo>
                      <a:pt x="1553133" y="1138301"/>
                    </a:lnTo>
                    <a:lnTo>
                      <a:pt x="1553641" y="1138326"/>
                    </a:lnTo>
                    <a:lnTo>
                      <a:pt x="1559204" y="1138326"/>
                    </a:lnTo>
                    <a:lnTo>
                      <a:pt x="1560080" y="1137513"/>
                    </a:lnTo>
                    <a:lnTo>
                      <a:pt x="1560931" y="1136713"/>
                    </a:lnTo>
                    <a:lnTo>
                      <a:pt x="1563738" y="1134110"/>
                    </a:lnTo>
                    <a:lnTo>
                      <a:pt x="1563865" y="1130503"/>
                    </a:lnTo>
                    <a:lnTo>
                      <a:pt x="1563954" y="1122502"/>
                    </a:lnTo>
                    <a:close/>
                  </a:path>
                  <a:path w="3617595" h="2261235">
                    <a:moveTo>
                      <a:pt x="1605229" y="1335570"/>
                    </a:moveTo>
                    <a:lnTo>
                      <a:pt x="1562138" y="1335570"/>
                    </a:lnTo>
                    <a:lnTo>
                      <a:pt x="1562138" y="1175994"/>
                    </a:lnTo>
                    <a:lnTo>
                      <a:pt x="1552575" y="1175994"/>
                    </a:lnTo>
                    <a:lnTo>
                      <a:pt x="1552575" y="1335570"/>
                    </a:lnTo>
                    <a:lnTo>
                      <a:pt x="1509483" y="1335570"/>
                    </a:lnTo>
                    <a:lnTo>
                      <a:pt x="1509483" y="1345133"/>
                    </a:lnTo>
                    <a:lnTo>
                      <a:pt x="1605229" y="1345133"/>
                    </a:lnTo>
                    <a:lnTo>
                      <a:pt x="1605229" y="1335570"/>
                    </a:lnTo>
                    <a:close/>
                  </a:path>
                  <a:path w="3617595" h="2261235">
                    <a:moveTo>
                      <a:pt x="1654479" y="1158443"/>
                    </a:moveTo>
                    <a:lnTo>
                      <a:pt x="1654073" y="1157579"/>
                    </a:lnTo>
                    <a:lnTo>
                      <a:pt x="1654073" y="1155865"/>
                    </a:lnTo>
                    <a:lnTo>
                      <a:pt x="1651419" y="1151826"/>
                    </a:lnTo>
                    <a:lnTo>
                      <a:pt x="1611287" y="1137158"/>
                    </a:lnTo>
                    <a:lnTo>
                      <a:pt x="1607553" y="1136408"/>
                    </a:lnTo>
                    <a:lnTo>
                      <a:pt x="1607324" y="1136408"/>
                    </a:lnTo>
                    <a:lnTo>
                      <a:pt x="1606029" y="1135888"/>
                    </a:lnTo>
                    <a:lnTo>
                      <a:pt x="1604949" y="1136408"/>
                    </a:lnTo>
                    <a:lnTo>
                      <a:pt x="1603400" y="1136408"/>
                    </a:lnTo>
                    <a:lnTo>
                      <a:pt x="1599565" y="1139063"/>
                    </a:lnTo>
                    <a:lnTo>
                      <a:pt x="1599158" y="1140206"/>
                    </a:lnTo>
                    <a:lnTo>
                      <a:pt x="1598155" y="1143215"/>
                    </a:lnTo>
                    <a:lnTo>
                      <a:pt x="1598828" y="1143495"/>
                    </a:lnTo>
                    <a:lnTo>
                      <a:pt x="1598091" y="1143215"/>
                    </a:lnTo>
                    <a:lnTo>
                      <a:pt x="1597355" y="1146937"/>
                    </a:lnTo>
                    <a:lnTo>
                      <a:pt x="1597355" y="1147165"/>
                    </a:lnTo>
                    <a:lnTo>
                      <a:pt x="1596834" y="1148461"/>
                    </a:lnTo>
                    <a:lnTo>
                      <a:pt x="1597355" y="1149540"/>
                    </a:lnTo>
                    <a:lnTo>
                      <a:pt x="1597355" y="1151089"/>
                    </a:lnTo>
                    <a:lnTo>
                      <a:pt x="1600009" y="1154938"/>
                    </a:lnTo>
                    <a:lnTo>
                      <a:pt x="1604137" y="1156589"/>
                    </a:lnTo>
                    <a:lnTo>
                      <a:pt x="1640052" y="1169758"/>
                    </a:lnTo>
                    <a:lnTo>
                      <a:pt x="1643710" y="1170406"/>
                    </a:lnTo>
                    <a:lnTo>
                      <a:pt x="1644205" y="1170406"/>
                    </a:lnTo>
                    <a:lnTo>
                      <a:pt x="1645323" y="1170800"/>
                    </a:lnTo>
                    <a:lnTo>
                      <a:pt x="1646237" y="1170406"/>
                    </a:lnTo>
                    <a:lnTo>
                      <a:pt x="1647926" y="1170406"/>
                    </a:lnTo>
                    <a:lnTo>
                      <a:pt x="1650492" y="1168806"/>
                    </a:lnTo>
                    <a:lnTo>
                      <a:pt x="1651939" y="1167904"/>
                    </a:lnTo>
                    <a:lnTo>
                      <a:pt x="1653451" y="1163688"/>
                    </a:lnTo>
                    <a:lnTo>
                      <a:pt x="1654073" y="1160157"/>
                    </a:lnTo>
                    <a:lnTo>
                      <a:pt x="1654073" y="1159586"/>
                    </a:lnTo>
                    <a:lnTo>
                      <a:pt x="1654479" y="1158443"/>
                    </a:lnTo>
                    <a:close/>
                  </a:path>
                  <a:path w="3617595" h="2261235">
                    <a:moveTo>
                      <a:pt x="1744243" y="1191539"/>
                    </a:moveTo>
                    <a:lnTo>
                      <a:pt x="1743837" y="1190625"/>
                    </a:lnTo>
                    <a:lnTo>
                      <a:pt x="1743837" y="1188999"/>
                    </a:lnTo>
                    <a:lnTo>
                      <a:pt x="1741322" y="1185100"/>
                    </a:lnTo>
                    <a:lnTo>
                      <a:pt x="1739074" y="1184198"/>
                    </a:lnTo>
                    <a:lnTo>
                      <a:pt x="1737169" y="1183424"/>
                    </a:lnTo>
                    <a:lnTo>
                      <a:pt x="1701253" y="1170254"/>
                    </a:lnTo>
                    <a:lnTo>
                      <a:pt x="1700974" y="1171016"/>
                    </a:lnTo>
                    <a:lnTo>
                      <a:pt x="1701215" y="1170254"/>
                    </a:lnTo>
                    <a:lnTo>
                      <a:pt x="1697583" y="1169619"/>
                    </a:lnTo>
                    <a:lnTo>
                      <a:pt x="1697075" y="1169619"/>
                    </a:lnTo>
                    <a:lnTo>
                      <a:pt x="1695970" y="1169212"/>
                    </a:lnTo>
                    <a:lnTo>
                      <a:pt x="1695005" y="1169619"/>
                    </a:lnTo>
                    <a:lnTo>
                      <a:pt x="1693354" y="1169619"/>
                    </a:lnTo>
                    <a:lnTo>
                      <a:pt x="1689354" y="1172108"/>
                    </a:lnTo>
                    <a:lnTo>
                      <a:pt x="1687855" y="1176312"/>
                    </a:lnTo>
                    <a:lnTo>
                      <a:pt x="1687207" y="1179982"/>
                    </a:lnTo>
                    <a:lnTo>
                      <a:pt x="1687207" y="1180414"/>
                    </a:lnTo>
                    <a:lnTo>
                      <a:pt x="1686788" y="1181569"/>
                    </a:lnTo>
                    <a:lnTo>
                      <a:pt x="1687207" y="1182547"/>
                    </a:lnTo>
                    <a:lnTo>
                      <a:pt x="1687207" y="1184198"/>
                    </a:lnTo>
                    <a:lnTo>
                      <a:pt x="1688922" y="1186929"/>
                    </a:lnTo>
                    <a:lnTo>
                      <a:pt x="1689773" y="1188199"/>
                    </a:lnTo>
                    <a:lnTo>
                      <a:pt x="1693926" y="1189710"/>
                    </a:lnTo>
                    <a:lnTo>
                      <a:pt x="1729803" y="1203071"/>
                    </a:lnTo>
                    <a:lnTo>
                      <a:pt x="1733334" y="1203680"/>
                    </a:lnTo>
                    <a:lnTo>
                      <a:pt x="1733892" y="1203680"/>
                    </a:lnTo>
                    <a:lnTo>
                      <a:pt x="1735061" y="1204112"/>
                    </a:lnTo>
                    <a:lnTo>
                      <a:pt x="1735988" y="1203680"/>
                    </a:lnTo>
                    <a:lnTo>
                      <a:pt x="1737626" y="1203680"/>
                    </a:lnTo>
                    <a:lnTo>
                      <a:pt x="1740077" y="1202093"/>
                    </a:lnTo>
                    <a:lnTo>
                      <a:pt x="1741678" y="1201051"/>
                    </a:lnTo>
                    <a:lnTo>
                      <a:pt x="1743202" y="1196784"/>
                    </a:lnTo>
                    <a:lnTo>
                      <a:pt x="1743837" y="1193152"/>
                    </a:lnTo>
                    <a:lnTo>
                      <a:pt x="1743837" y="1192682"/>
                    </a:lnTo>
                    <a:lnTo>
                      <a:pt x="1744243" y="1191539"/>
                    </a:lnTo>
                    <a:close/>
                  </a:path>
                  <a:path w="3617595" h="2261235">
                    <a:moveTo>
                      <a:pt x="1834629" y="1216685"/>
                    </a:moveTo>
                    <a:lnTo>
                      <a:pt x="1834451" y="1216444"/>
                    </a:lnTo>
                    <a:lnTo>
                      <a:pt x="1830590" y="1212278"/>
                    </a:lnTo>
                    <a:lnTo>
                      <a:pt x="1832267" y="1212278"/>
                    </a:lnTo>
                    <a:lnTo>
                      <a:pt x="1825091" y="1211681"/>
                    </a:lnTo>
                    <a:lnTo>
                      <a:pt x="1810791" y="1210665"/>
                    </a:lnTo>
                    <a:lnTo>
                      <a:pt x="1810385" y="1210513"/>
                    </a:lnTo>
                    <a:lnTo>
                      <a:pt x="1790966" y="1203375"/>
                    </a:lnTo>
                    <a:lnTo>
                      <a:pt x="1791131" y="1203375"/>
                    </a:lnTo>
                    <a:lnTo>
                      <a:pt x="1787461" y="1202740"/>
                    </a:lnTo>
                    <a:lnTo>
                      <a:pt x="1786902" y="1202740"/>
                    </a:lnTo>
                    <a:lnTo>
                      <a:pt x="1785734" y="1202309"/>
                    </a:lnTo>
                    <a:lnTo>
                      <a:pt x="1784807" y="1202740"/>
                    </a:lnTo>
                    <a:lnTo>
                      <a:pt x="1783194" y="1202740"/>
                    </a:lnTo>
                    <a:lnTo>
                      <a:pt x="1779143" y="1205369"/>
                    </a:lnTo>
                    <a:lnTo>
                      <a:pt x="1777593" y="1209636"/>
                    </a:lnTo>
                    <a:lnTo>
                      <a:pt x="1777504" y="1210157"/>
                    </a:lnTo>
                    <a:lnTo>
                      <a:pt x="1777415" y="1210665"/>
                    </a:lnTo>
                    <a:lnTo>
                      <a:pt x="1777301" y="1211300"/>
                    </a:lnTo>
                    <a:lnTo>
                      <a:pt x="1777238" y="1211681"/>
                    </a:lnTo>
                    <a:lnTo>
                      <a:pt x="1777136" y="1212278"/>
                    </a:lnTo>
                    <a:lnTo>
                      <a:pt x="1777111" y="1213332"/>
                    </a:lnTo>
                    <a:lnTo>
                      <a:pt x="1776628" y="1214691"/>
                    </a:lnTo>
                    <a:lnTo>
                      <a:pt x="1776552" y="1214882"/>
                    </a:lnTo>
                    <a:lnTo>
                      <a:pt x="1777072" y="1215986"/>
                    </a:lnTo>
                    <a:lnTo>
                      <a:pt x="1777060" y="1217472"/>
                    </a:lnTo>
                    <a:lnTo>
                      <a:pt x="1779168" y="1220597"/>
                    </a:lnTo>
                    <a:lnTo>
                      <a:pt x="1779701" y="1221308"/>
                    </a:lnTo>
                    <a:lnTo>
                      <a:pt x="1800021" y="1228763"/>
                    </a:lnTo>
                    <a:lnTo>
                      <a:pt x="1801672" y="1230630"/>
                    </a:lnTo>
                    <a:lnTo>
                      <a:pt x="1808048" y="1231112"/>
                    </a:lnTo>
                    <a:lnTo>
                      <a:pt x="1808302" y="1231125"/>
                    </a:lnTo>
                    <a:lnTo>
                      <a:pt x="1809673" y="1231633"/>
                    </a:lnTo>
                    <a:lnTo>
                      <a:pt x="1810486" y="1231252"/>
                    </a:lnTo>
                    <a:lnTo>
                      <a:pt x="1823885" y="1232458"/>
                    </a:lnTo>
                    <a:lnTo>
                      <a:pt x="1829650" y="1232458"/>
                    </a:lnTo>
                    <a:lnTo>
                      <a:pt x="1831111" y="1231125"/>
                    </a:lnTo>
                    <a:lnTo>
                      <a:pt x="1831301" y="1230947"/>
                    </a:lnTo>
                    <a:lnTo>
                      <a:pt x="1834197" y="1228280"/>
                    </a:lnTo>
                    <a:lnTo>
                      <a:pt x="1834273" y="1227315"/>
                    </a:lnTo>
                    <a:lnTo>
                      <a:pt x="1834349" y="1226248"/>
                    </a:lnTo>
                    <a:lnTo>
                      <a:pt x="1834476" y="1224521"/>
                    </a:lnTo>
                    <a:lnTo>
                      <a:pt x="1834603" y="1222806"/>
                    </a:lnTo>
                    <a:lnTo>
                      <a:pt x="1834629" y="1216685"/>
                    </a:lnTo>
                    <a:close/>
                  </a:path>
                  <a:path w="3617595" h="2261235">
                    <a:moveTo>
                      <a:pt x="1855749" y="1418539"/>
                    </a:moveTo>
                    <a:lnTo>
                      <a:pt x="1812658" y="1418539"/>
                    </a:lnTo>
                    <a:lnTo>
                      <a:pt x="1812658" y="1268526"/>
                    </a:lnTo>
                    <a:lnTo>
                      <a:pt x="1803095" y="1268526"/>
                    </a:lnTo>
                    <a:lnTo>
                      <a:pt x="1803095" y="1418539"/>
                    </a:lnTo>
                    <a:lnTo>
                      <a:pt x="1760004" y="1418539"/>
                    </a:lnTo>
                    <a:lnTo>
                      <a:pt x="1760004" y="1428102"/>
                    </a:lnTo>
                    <a:lnTo>
                      <a:pt x="1855749" y="1428102"/>
                    </a:lnTo>
                    <a:lnTo>
                      <a:pt x="1855749" y="1418539"/>
                    </a:lnTo>
                    <a:close/>
                  </a:path>
                  <a:path w="3617595" h="2261235">
                    <a:moveTo>
                      <a:pt x="1855749" y="1013244"/>
                    </a:moveTo>
                    <a:lnTo>
                      <a:pt x="1760004" y="1013244"/>
                    </a:lnTo>
                    <a:lnTo>
                      <a:pt x="1760004" y="1022807"/>
                    </a:lnTo>
                    <a:lnTo>
                      <a:pt x="1803095" y="1022807"/>
                    </a:lnTo>
                    <a:lnTo>
                      <a:pt x="1803095" y="1172806"/>
                    </a:lnTo>
                    <a:lnTo>
                      <a:pt x="1812658" y="1172806"/>
                    </a:lnTo>
                    <a:lnTo>
                      <a:pt x="1812658" y="1022807"/>
                    </a:lnTo>
                    <a:lnTo>
                      <a:pt x="1855749" y="1022807"/>
                    </a:lnTo>
                    <a:lnTo>
                      <a:pt x="1855749" y="1013244"/>
                    </a:lnTo>
                    <a:close/>
                  </a:path>
                  <a:path w="3617595" h="2261235">
                    <a:moveTo>
                      <a:pt x="1930158" y="1223822"/>
                    </a:moveTo>
                    <a:lnTo>
                      <a:pt x="1925980" y="1219276"/>
                    </a:lnTo>
                    <a:lnTo>
                      <a:pt x="1882330" y="1216088"/>
                    </a:lnTo>
                    <a:lnTo>
                      <a:pt x="1876196" y="1216088"/>
                    </a:lnTo>
                    <a:lnTo>
                      <a:pt x="1871535" y="1220025"/>
                    </a:lnTo>
                    <a:lnTo>
                      <a:pt x="1871230" y="1223822"/>
                    </a:lnTo>
                    <a:lnTo>
                      <a:pt x="1871167" y="1224673"/>
                    </a:lnTo>
                    <a:lnTo>
                      <a:pt x="1871065" y="1231696"/>
                    </a:lnTo>
                    <a:lnTo>
                      <a:pt x="1875269" y="1236205"/>
                    </a:lnTo>
                    <a:lnTo>
                      <a:pt x="1919274" y="1239647"/>
                    </a:lnTo>
                    <a:lnTo>
                      <a:pt x="1925180" y="1239647"/>
                    </a:lnTo>
                    <a:lnTo>
                      <a:pt x="1926907" y="1238059"/>
                    </a:lnTo>
                    <a:lnTo>
                      <a:pt x="1929726" y="1235468"/>
                    </a:lnTo>
                    <a:lnTo>
                      <a:pt x="1930006" y="1231696"/>
                    </a:lnTo>
                    <a:lnTo>
                      <a:pt x="1930133" y="1229969"/>
                    </a:lnTo>
                    <a:lnTo>
                      <a:pt x="1930158" y="1223822"/>
                    </a:lnTo>
                    <a:close/>
                  </a:path>
                  <a:path w="3617595" h="2261235">
                    <a:moveTo>
                      <a:pt x="2025497" y="1231201"/>
                    </a:moveTo>
                    <a:lnTo>
                      <a:pt x="2021344" y="1226667"/>
                    </a:lnTo>
                    <a:lnTo>
                      <a:pt x="1977885" y="1223276"/>
                    </a:lnTo>
                    <a:lnTo>
                      <a:pt x="1971560" y="1223276"/>
                    </a:lnTo>
                    <a:lnTo>
                      <a:pt x="1967064" y="1227404"/>
                    </a:lnTo>
                    <a:lnTo>
                      <a:pt x="1966772" y="1231201"/>
                    </a:lnTo>
                    <a:lnTo>
                      <a:pt x="1966709" y="1232052"/>
                    </a:lnTo>
                    <a:lnTo>
                      <a:pt x="1966620" y="1239050"/>
                    </a:lnTo>
                    <a:lnTo>
                      <a:pt x="1970773" y="1243584"/>
                    </a:lnTo>
                    <a:lnTo>
                      <a:pt x="2014448" y="1246809"/>
                    </a:lnTo>
                    <a:lnTo>
                      <a:pt x="2020519" y="1246809"/>
                    </a:lnTo>
                    <a:lnTo>
                      <a:pt x="2022259" y="1245222"/>
                    </a:lnTo>
                    <a:lnTo>
                      <a:pt x="2025065" y="1242656"/>
                    </a:lnTo>
                    <a:lnTo>
                      <a:pt x="2025332" y="1239050"/>
                    </a:lnTo>
                    <a:lnTo>
                      <a:pt x="2025396" y="1238224"/>
                    </a:lnTo>
                    <a:lnTo>
                      <a:pt x="2025497" y="1231201"/>
                    </a:lnTo>
                    <a:close/>
                  </a:path>
                  <a:path w="3617595" h="2261235">
                    <a:moveTo>
                      <a:pt x="2104872" y="1274902"/>
                    </a:moveTo>
                    <a:lnTo>
                      <a:pt x="2104326" y="1274318"/>
                    </a:lnTo>
                    <a:lnTo>
                      <a:pt x="2103666" y="1272413"/>
                    </a:lnTo>
                    <a:lnTo>
                      <a:pt x="2101862" y="1270393"/>
                    </a:lnTo>
                    <a:lnTo>
                      <a:pt x="2076145" y="1242085"/>
                    </a:lnTo>
                    <a:lnTo>
                      <a:pt x="2075548" y="1242606"/>
                    </a:lnTo>
                    <a:lnTo>
                      <a:pt x="2076094" y="1242085"/>
                    </a:lnTo>
                    <a:lnTo>
                      <a:pt x="2074494" y="1240332"/>
                    </a:lnTo>
                    <a:lnTo>
                      <a:pt x="2074062" y="1239862"/>
                    </a:lnTo>
                    <a:lnTo>
                      <a:pt x="2072259" y="1239151"/>
                    </a:lnTo>
                    <a:lnTo>
                      <a:pt x="2071966" y="1238834"/>
                    </a:lnTo>
                    <a:lnTo>
                      <a:pt x="2071370" y="1238796"/>
                    </a:lnTo>
                    <a:lnTo>
                      <a:pt x="2070684" y="1238745"/>
                    </a:lnTo>
                    <a:lnTo>
                      <a:pt x="2065972" y="1238415"/>
                    </a:lnTo>
                    <a:lnTo>
                      <a:pt x="2065426" y="1238910"/>
                    </a:lnTo>
                    <a:lnTo>
                      <a:pt x="2063457" y="1239621"/>
                    </a:lnTo>
                    <a:lnTo>
                      <a:pt x="2059165" y="1243444"/>
                    </a:lnTo>
                    <a:lnTo>
                      <a:pt x="2058441" y="1245196"/>
                    </a:lnTo>
                    <a:lnTo>
                      <a:pt x="2057996" y="1245603"/>
                    </a:lnTo>
                    <a:lnTo>
                      <a:pt x="2057806" y="1251597"/>
                    </a:lnTo>
                    <a:lnTo>
                      <a:pt x="2058200" y="1252054"/>
                    </a:lnTo>
                    <a:lnTo>
                      <a:pt x="2058949" y="1254074"/>
                    </a:lnTo>
                    <a:lnTo>
                      <a:pt x="2088553" y="1286687"/>
                    </a:lnTo>
                    <a:lnTo>
                      <a:pt x="2090242" y="1287386"/>
                    </a:lnTo>
                    <a:lnTo>
                      <a:pt x="2090712" y="1287894"/>
                    </a:lnTo>
                    <a:lnTo>
                      <a:pt x="2096693" y="1288084"/>
                    </a:lnTo>
                    <a:lnTo>
                      <a:pt x="2097189" y="1287640"/>
                    </a:lnTo>
                    <a:lnTo>
                      <a:pt x="2099183" y="1286929"/>
                    </a:lnTo>
                    <a:lnTo>
                      <a:pt x="2099932" y="1286243"/>
                    </a:lnTo>
                    <a:lnTo>
                      <a:pt x="2101824" y="1284490"/>
                    </a:lnTo>
                    <a:lnTo>
                      <a:pt x="2103424" y="1282992"/>
                    </a:lnTo>
                    <a:lnTo>
                      <a:pt x="2104136" y="1281201"/>
                    </a:lnTo>
                    <a:lnTo>
                      <a:pt x="2104466" y="1280883"/>
                    </a:lnTo>
                    <a:lnTo>
                      <a:pt x="2104504" y="1280274"/>
                    </a:lnTo>
                    <a:lnTo>
                      <a:pt x="2104542" y="1279766"/>
                    </a:lnTo>
                    <a:lnTo>
                      <a:pt x="2104872" y="1274902"/>
                    </a:lnTo>
                    <a:close/>
                  </a:path>
                  <a:path w="3617595" h="2261235">
                    <a:moveTo>
                      <a:pt x="2107844" y="1439278"/>
                    </a:moveTo>
                    <a:lnTo>
                      <a:pt x="2012137" y="1439278"/>
                    </a:lnTo>
                    <a:lnTo>
                      <a:pt x="2012137" y="1448841"/>
                    </a:lnTo>
                    <a:lnTo>
                      <a:pt x="2107844" y="1448841"/>
                    </a:lnTo>
                    <a:lnTo>
                      <a:pt x="2107844" y="1439278"/>
                    </a:lnTo>
                    <a:close/>
                  </a:path>
                  <a:path w="3617595" h="2261235">
                    <a:moveTo>
                      <a:pt x="2169109" y="1345717"/>
                    </a:moveTo>
                    <a:lnTo>
                      <a:pt x="2168677" y="1345247"/>
                    </a:lnTo>
                    <a:lnTo>
                      <a:pt x="2168004" y="1343317"/>
                    </a:lnTo>
                    <a:lnTo>
                      <a:pt x="2151532" y="1325168"/>
                    </a:lnTo>
                    <a:lnTo>
                      <a:pt x="2151532" y="1354683"/>
                    </a:lnTo>
                    <a:lnTo>
                      <a:pt x="2150973" y="1355217"/>
                    </a:lnTo>
                    <a:lnTo>
                      <a:pt x="2151075" y="1355077"/>
                    </a:lnTo>
                    <a:lnTo>
                      <a:pt x="2151532" y="1354683"/>
                    </a:lnTo>
                    <a:lnTo>
                      <a:pt x="2151532" y="1325168"/>
                    </a:lnTo>
                    <a:lnTo>
                      <a:pt x="2140572" y="1313091"/>
                    </a:lnTo>
                    <a:lnTo>
                      <a:pt x="2138908" y="1311224"/>
                    </a:lnTo>
                    <a:lnTo>
                      <a:pt x="2138489" y="1310767"/>
                    </a:lnTo>
                    <a:lnTo>
                      <a:pt x="2136838" y="1310132"/>
                    </a:lnTo>
                    <a:lnTo>
                      <a:pt x="2136381" y="1309611"/>
                    </a:lnTo>
                    <a:lnTo>
                      <a:pt x="2130209" y="1309420"/>
                    </a:lnTo>
                    <a:lnTo>
                      <a:pt x="2129764" y="1309827"/>
                    </a:lnTo>
                    <a:lnTo>
                      <a:pt x="2127796" y="1310487"/>
                    </a:lnTo>
                    <a:lnTo>
                      <a:pt x="2123567" y="1314297"/>
                    </a:lnTo>
                    <a:lnTo>
                      <a:pt x="2122906" y="1315961"/>
                    </a:lnTo>
                    <a:lnTo>
                      <a:pt x="2122424" y="1316393"/>
                    </a:lnTo>
                    <a:lnTo>
                      <a:pt x="2122233" y="1322590"/>
                    </a:lnTo>
                    <a:lnTo>
                      <a:pt x="2122589" y="1322997"/>
                    </a:lnTo>
                    <a:lnTo>
                      <a:pt x="2123300" y="1324978"/>
                    </a:lnTo>
                    <a:lnTo>
                      <a:pt x="2125014" y="1326921"/>
                    </a:lnTo>
                    <a:lnTo>
                      <a:pt x="2150948" y="1355242"/>
                    </a:lnTo>
                    <a:lnTo>
                      <a:pt x="2152891" y="1357528"/>
                    </a:lnTo>
                    <a:lnTo>
                      <a:pt x="2154478" y="1358176"/>
                    </a:lnTo>
                    <a:lnTo>
                      <a:pt x="2154910" y="1358684"/>
                    </a:lnTo>
                    <a:lnTo>
                      <a:pt x="2161121" y="1358900"/>
                    </a:lnTo>
                    <a:lnTo>
                      <a:pt x="2161565" y="1358506"/>
                    </a:lnTo>
                    <a:lnTo>
                      <a:pt x="2163495" y="1357807"/>
                    </a:lnTo>
                    <a:lnTo>
                      <a:pt x="2164296" y="1357096"/>
                    </a:lnTo>
                    <a:lnTo>
                      <a:pt x="2167737" y="1354010"/>
                    </a:lnTo>
                    <a:lnTo>
                      <a:pt x="2168398" y="1352334"/>
                    </a:lnTo>
                    <a:lnTo>
                      <a:pt x="2168880" y="1351902"/>
                    </a:lnTo>
                    <a:lnTo>
                      <a:pt x="2169109" y="1345717"/>
                    </a:lnTo>
                    <a:close/>
                  </a:path>
                  <a:path w="3617595" h="2261235">
                    <a:moveTo>
                      <a:pt x="2233523" y="1416735"/>
                    </a:moveTo>
                    <a:lnTo>
                      <a:pt x="2233091" y="1416278"/>
                    </a:lnTo>
                    <a:lnTo>
                      <a:pt x="2232342" y="1414246"/>
                    </a:lnTo>
                    <a:lnTo>
                      <a:pt x="2230526" y="1412201"/>
                    </a:lnTo>
                    <a:lnTo>
                      <a:pt x="2204770" y="1383893"/>
                    </a:lnTo>
                    <a:lnTo>
                      <a:pt x="2203170" y="1382077"/>
                    </a:lnTo>
                    <a:lnTo>
                      <a:pt x="2202751" y="1381607"/>
                    </a:lnTo>
                    <a:lnTo>
                      <a:pt x="2201037" y="1380909"/>
                    </a:lnTo>
                    <a:lnTo>
                      <a:pt x="2200618" y="1380439"/>
                    </a:lnTo>
                    <a:lnTo>
                      <a:pt x="2194623" y="1380248"/>
                    </a:lnTo>
                    <a:lnTo>
                      <a:pt x="2194179" y="1380642"/>
                    </a:lnTo>
                    <a:lnTo>
                      <a:pt x="2192134" y="1381391"/>
                    </a:lnTo>
                    <a:lnTo>
                      <a:pt x="2190089" y="1383220"/>
                    </a:lnTo>
                    <a:lnTo>
                      <a:pt x="2187905" y="1385303"/>
                    </a:lnTo>
                    <a:lnTo>
                      <a:pt x="2187168" y="1387094"/>
                    </a:lnTo>
                    <a:lnTo>
                      <a:pt x="2186838" y="1387411"/>
                    </a:lnTo>
                    <a:lnTo>
                      <a:pt x="2186787" y="1388033"/>
                    </a:lnTo>
                    <a:lnTo>
                      <a:pt x="2186762" y="1388541"/>
                    </a:lnTo>
                    <a:lnTo>
                      <a:pt x="2186432" y="1393393"/>
                    </a:lnTo>
                    <a:lnTo>
                      <a:pt x="2186952" y="1393977"/>
                    </a:lnTo>
                    <a:lnTo>
                      <a:pt x="2187638" y="1395907"/>
                    </a:lnTo>
                    <a:lnTo>
                      <a:pt x="2189442" y="1397927"/>
                    </a:lnTo>
                    <a:lnTo>
                      <a:pt x="2215184" y="1426248"/>
                    </a:lnTo>
                    <a:lnTo>
                      <a:pt x="2217255" y="1428432"/>
                    </a:lnTo>
                    <a:lnTo>
                      <a:pt x="2219007" y="1429156"/>
                    </a:lnTo>
                    <a:lnTo>
                      <a:pt x="2219337" y="1429499"/>
                    </a:lnTo>
                    <a:lnTo>
                      <a:pt x="2219960" y="1429550"/>
                    </a:lnTo>
                    <a:lnTo>
                      <a:pt x="2220455" y="1429575"/>
                    </a:lnTo>
                    <a:lnTo>
                      <a:pt x="2225319" y="1429905"/>
                    </a:lnTo>
                    <a:lnTo>
                      <a:pt x="2225891" y="1429397"/>
                    </a:lnTo>
                    <a:lnTo>
                      <a:pt x="2227846" y="1428711"/>
                    </a:lnTo>
                    <a:lnTo>
                      <a:pt x="2228634" y="1428000"/>
                    </a:lnTo>
                    <a:lnTo>
                      <a:pt x="2232126" y="1424851"/>
                    </a:lnTo>
                    <a:lnTo>
                      <a:pt x="2232812" y="1423174"/>
                    </a:lnTo>
                    <a:lnTo>
                      <a:pt x="2233307" y="1422730"/>
                    </a:lnTo>
                    <a:lnTo>
                      <a:pt x="2233523" y="1416735"/>
                    </a:lnTo>
                    <a:close/>
                  </a:path>
                  <a:path w="3617595" h="2261235">
                    <a:moveTo>
                      <a:pt x="2297950" y="1487551"/>
                    </a:moveTo>
                    <a:lnTo>
                      <a:pt x="2295690" y="1485188"/>
                    </a:lnTo>
                    <a:lnTo>
                      <a:pt x="2295131" y="1483753"/>
                    </a:lnTo>
                    <a:lnTo>
                      <a:pt x="2294915" y="1483207"/>
                    </a:lnTo>
                    <a:lnTo>
                      <a:pt x="2269223" y="1454696"/>
                    </a:lnTo>
                    <a:lnTo>
                      <a:pt x="2268626" y="1455216"/>
                    </a:lnTo>
                    <a:lnTo>
                      <a:pt x="2269159" y="1454696"/>
                    </a:lnTo>
                    <a:lnTo>
                      <a:pt x="2267572" y="1452956"/>
                    </a:lnTo>
                    <a:lnTo>
                      <a:pt x="2267115" y="1452486"/>
                    </a:lnTo>
                    <a:lnTo>
                      <a:pt x="2265337" y="1451762"/>
                    </a:lnTo>
                    <a:lnTo>
                      <a:pt x="2265045" y="1451444"/>
                    </a:lnTo>
                    <a:lnTo>
                      <a:pt x="2264486" y="1451419"/>
                    </a:lnTo>
                    <a:lnTo>
                      <a:pt x="2264333" y="1451343"/>
                    </a:lnTo>
                    <a:lnTo>
                      <a:pt x="2263546" y="1451343"/>
                    </a:lnTo>
                    <a:lnTo>
                      <a:pt x="2259050" y="1451038"/>
                    </a:lnTo>
                    <a:lnTo>
                      <a:pt x="2258491" y="1451533"/>
                    </a:lnTo>
                    <a:lnTo>
                      <a:pt x="2256536" y="1452245"/>
                    </a:lnTo>
                    <a:lnTo>
                      <a:pt x="2252243" y="1456093"/>
                    </a:lnTo>
                    <a:lnTo>
                      <a:pt x="2251532" y="1457807"/>
                    </a:lnTo>
                    <a:lnTo>
                      <a:pt x="2251075" y="1458226"/>
                    </a:lnTo>
                    <a:lnTo>
                      <a:pt x="2250859" y="1464208"/>
                    </a:lnTo>
                    <a:lnTo>
                      <a:pt x="2251278" y="1464678"/>
                    </a:lnTo>
                    <a:lnTo>
                      <a:pt x="2252027" y="1466697"/>
                    </a:lnTo>
                    <a:lnTo>
                      <a:pt x="2279675" y="1497126"/>
                    </a:lnTo>
                    <a:lnTo>
                      <a:pt x="2281631" y="1499336"/>
                    </a:lnTo>
                    <a:lnTo>
                      <a:pt x="2283345" y="1500035"/>
                    </a:lnTo>
                    <a:lnTo>
                      <a:pt x="2283790" y="1500505"/>
                    </a:lnTo>
                    <a:lnTo>
                      <a:pt x="2289746" y="1500695"/>
                    </a:lnTo>
                    <a:lnTo>
                      <a:pt x="2290216" y="1500276"/>
                    </a:lnTo>
                    <a:lnTo>
                      <a:pt x="2292235" y="1499527"/>
                    </a:lnTo>
                    <a:lnTo>
                      <a:pt x="2292985" y="1498879"/>
                    </a:lnTo>
                    <a:lnTo>
                      <a:pt x="2294280" y="1497723"/>
                    </a:lnTo>
                    <a:lnTo>
                      <a:pt x="2294915" y="1497126"/>
                    </a:lnTo>
                    <a:lnTo>
                      <a:pt x="2293747" y="1497126"/>
                    </a:lnTo>
                    <a:lnTo>
                      <a:pt x="2294356" y="1496542"/>
                    </a:lnTo>
                    <a:lnTo>
                      <a:pt x="2295512" y="1496542"/>
                    </a:lnTo>
                    <a:lnTo>
                      <a:pt x="2296477" y="1495615"/>
                    </a:lnTo>
                    <a:lnTo>
                      <a:pt x="2297214" y="1493824"/>
                    </a:lnTo>
                    <a:lnTo>
                      <a:pt x="2297544" y="1493507"/>
                    </a:lnTo>
                    <a:lnTo>
                      <a:pt x="2297582" y="1492923"/>
                    </a:lnTo>
                    <a:lnTo>
                      <a:pt x="2297620" y="1492402"/>
                    </a:lnTo>
                    <a:lnTo>
                      <a:pt x="2297950" y="1487551"/>
                    </a:lnTo>
                    <a:close/>
                  </a:path>
                  <a:path w="3617595" h="2261235">
                    <a:moveTo>
                      <a:pt x="2373147" y="1486547"/>
                    </a:moveTo>
                    <a:lnTo>
                      <a:pt x="2371826" y="1484401"/>
                    </a:lnTo>
                    <a:lnTo>
                      <a:pt x="2371039" y="1481543"/>
                    </a:lnTo>
                    <a:lnTo>
                      <a:pt x="2369070" y="1478318"/>
                    </a:lnTo>
                    <a:lnTo>
                      <a:pt x="2368702" y="1478127"/>
                    </a:lnTo>
                    <a:lnTo>
                      <a:pt x="2367673" y="1477594"/>
                    </a:lnTo>
                    <a:lnTo>
                      <a:pt x="2367546" y="1477365"/>
                    </a:lnTo>
                    <a:lnTo>
                      <a:pt x="2367026" y="1477251"/>
                    </a:lnTo>
                    <a:lnTo>
                      <a:pt x="2365705" y="1476540"/>
                    </a:lnTo>
                    <a:lnTo>
                      <a:pt x="2364130" y="1476540"/>
                    </a:lnTo>
                    <a:lnTo>
                      <a:pt x="2361768" y="1475968"/>
                    </a:lnTo>
                    <a:lnTo>
                      <a:pt x="2359571" y="1477302"/>
                    </a:lnTo>
                    <a:lnTo>
                      <a:pt x="2356726" y="1478127"/>
                    </a:lnTo>
                    <a:lnTo>
                      <a:pt x="2325370" y="1497215"/>
                    </a:lnTo>
                    <a:lnTo>
                      <a:pt x="2324062" y="1498041"/>
                    </a:lnTo>
                    <a:lnTo>
                      <a:pt x="2324468" y="1498701"/>
                    </a:lnTo>
                    <a:lnTo>
                      <a:pt x="2324049" y="1498041"/>
                    </a:lnTo>
                    <a:lnTo>
                      <a:pt x="2320937" y="1500009"/>
                    </a:lnTo>
                    <a:lnTo>
                      <a:pt x="2320252" y="1501394"/>
                    </a:lnTo>
                    <a:lnTo>
                      <a:pt x="2320086" y="1501495"/>
                    </a:lnTo>
                    <a:lnTo>
                      <a:pt x="2319985" y="1501940"/>
                    </a:lnTo>
                    <a:lnTo>
                      <a:pt x="2319248" y="1503413"/>
                    </a:lnTo>
                    <a:lnTo>
                      <a:pt x="2319248" y="1505089"/>
                    </a:lnTo>
                    <a:lnTo>
                      <a:pt x="2318689" y="1507477"/>
                    </a:lnTo>
                    <a:lnTo>
                      <a:pt x="2320010" y="1509572"/>
                    </a:lnTo>
                    <a:lnTo>
                      <a:pt x="2320556" y="1511465"/>
                    </a:lnTo>
                    <a:lnTo>
                      <a:pt x="2320671" y="1511884"/>
                    </a:lnTo>
                    <a:lnTo>
                      <a:pt x="2320798" y="1512316"/>
                    </a:lnTo>
                    <a:lnTo>
                      <a:pt x="2322626" y="1515516"/>
                    </a:lnTo>
                    <a:lnTo>
                      <a:pt x="2323922" y="1516202"/>
                    </a:lnTo>
                    <a:lnTo>
                      <a:pt x="2324087" y="1516468"/>
                    </a:lnTo>
                    <a:lnTo>
                      <a:pt x="2324747" y="1516634"/>
                    </a:lnTo>
                    <a:lnTo>
                      <a:pt x="2326043" y="1517294"/>
                    </a:lnTo>
                    <a:lnTo>
                      <a:pt x="2327618" y="1517294"/>
                    </a:lnTo>
                    <a:lnTo>
                      <a:pt x="2330069" y="1517865"/>
                    </a:lnTo>
                    <a:lnTo>
                      <a:pt x="2332253" y="1516532"/>
                    </a:lnTo>
                    <a:lnTo>
                      <a:pt x="2335060" y="1515732"/>
                    </a:lnTo>
                    <a:lnTo>
                      <a:pt x="2370785" y="1493850"/>
                    </a:lnTo>
                    <a:lnTo>
                      <a:pt x="2371496" y="1492491"/>
                    </a:lnTo>
                    <a:lnTo>
                      <a:pt x="2371750" y="1492338"/>
                    </a:lnTo>
                    <a:lnTo>
                      <a:pt x="2371890" y="1491767"/>
                    </a:lnTo>
                    <a:lnTo>
                      <a:pt x="2372563" y="1490484"/>
                    </a:lnTo>
                    <a:lnTo>
                      <a:pt x="2372563" y="1488973"/>
                    </a:lnTo>
                    <a:lnTo>
                      <a:pt x="2373147" y="1486547"/>
                    </a:lnTo>
                    <a:close/>
                  </a:path>
                  <a:path w="3617595" h="2261235">
                    <a:moveTo>
                      <a:pt x="2454922" y="1436471"/>
                    </a:moveTo>
                    <a:lnTo>
                      <a:pt x="2453551" y="1434363"/>
                    </a:lnTo>
                    <a:lnTo>
                      <a:pt x="2453030" y="1432509"/>
                    </a:lnTo>
                    <a:lnTo>
                      <a:pt x="2452916" y="1432102"/>
                    </a:lnTo>
                    <a:lnTo>
                      <a:pt x="2452801" y="1431683"/>
                    </a:lnTo>
                    <a:lnTo>
                      <a:pt x="2452103" y="1432102"/>
                    </a:lnTo>
                    <a:lnTo>
                      <a:pt x="2452751" y="1431683"/>
                    </a:lnTo>
                    <a:lnTo>
                      <a:pt x="2450820" y="1428432"/>
                    </a:lnTo>
                    <a:lnTo>
                      <a:pt x="2449436" y="1427721"/>
                    </a:lnTo>
                    <a:lnTo>
                      <a:pt x="2449309" y="1427505"/>
                    </a:lnTo>
                    <a:lnTo>
                      <a:pt x="2448788" y="1427391"/>
                    </a:lnTo>
                    <a:lnTo>
                      <a:pt x="2447379" y="1426654"/>
                    </a:lnTo>
                    <a:lnTo>
                      <a:pt x="2445664" y="1426654"/>
                    </a:lnTo>
                    <a:lnTo>
                      <a:pt x="2443327" y="1426108"/>
                    </a:lnTo>
                    <a:lnTo>
                      <a:pt x="2441219" y="1427454"/>
                    </a:lnTo>
                    <a:lnTo>
                      <a:pt x="2438450" y="1428267"/>
                    </a:lnTo>
                    <a:lnTo>
                      <a:pt x="2438577" y="1428267"/>
                    </a:lnTo>
                    <a:lnTo>
                      <a:pt x="2438958" y="1428889"/>
                    </a:lnTo>
                    <a:lnTo>
                      <a:pt x="2438641" y="1428432"/>
                    </a:lnTo>
                    <a:lnTo>
                      <a:pt x="2438539" y="1428267"/>
                    </a:lnTo>
                    <a:lnTo>
                      <a:pt x="2438196" y="1428432"/>
                    </a:lnTo>
                    <a:lnTo>
                      <a:pt x="2405837" y="1448168"/>
                    </a:lnTo>
                    <a:lnTo>
                      <a:pt x="2402611" y="1450136"/>
                    </a:lnTo>
                    <a:lnTo>
                      <a:pt x="2401887" y="1451495"/>
                    </a:lnTo>
                    <a:lnTo>
                      <a:pt x="2401646" y="1451635"/>
                    </a:lnTo>
                    <a:lnTo>
                      <a:pt x="2401506" y="1452219"/>
                    </a:lnTo>
                    <a:lnTo>
                      <a:pt x="2400820" y="1453502"/>
                    </a:lnTo>
                    <a:lnTo>
                      <a:pt x="2400820" y="1455064"/>
                    </a:lnTo>
                    <a:lnTo>
                      <a:pt x="2400249" y="1457426"/>
                    </a:lnTo>
                    <a:lnTo>
                      <a:pt x="2401532" y="1459547"/>
                    </a:lnTo>
                    <a:lnTo>
                      <a:pt x="2402357" y="1462443"/>
                    </a:lnTo>
                    <a:lnTo>
                      <a:pt x="2404326" y="1465656"/>
                    </a:lnTo>
                    <a:lnTo>
                      <a:pt x="2405735" y="1466405"/>
                    </a:lnTo>
                    <a:lnTo>
                      <a:pt x="2405850" y="1466583"/>
                    </a:lnTo>
                    <a:lnTo>
                      <a:pt x="2406269" y="1466697"/>
                    </a:lnTo>
                    <a:lnTo>
                      <a:pt x="2407691" y="1467434"/>
                    </a:lnTo>
                    <a:lnTo>
                      <a:pt x="2409329" y="1467434"/>
                    </a:lnTo>
                    <a:lnTo>
                      <a:pt x="2411628" y="1467993"/>
                    </a:lnTo>
                    <a:lnTo>
                      <a:pt x="2413762" y="1466697"/>
                    </a:lnTo>
                    <a:lnTo>
                      <a:pt x="2416619" y="1465872"/>
                    </a:lnTo>
                    <a:lnTo>
                      <a:pt x="2449347" y="1445920"/>
                    </a:lnTo>
                    <a:lnTo>
                      <a:pt x="2450427" y="1445234"/>
                    </a:lnTo>
                    <a:lnTo>
                      <a:pt x="2452484" y="1443926"/>
                    </a:lnTo>
                    <a:lnTo>
                      <a:pt x="2453208" y="1442516"/>
                    </a:lnTo>
                    <a:lnTo>
                      <a:pt x="2453373" y="1442199"/>
                    </a:lnTo>
                    <a:lnTo>
                      <a:pt x="2454287" y="1440434"/>
                    </a:lnTo>
                    <a:lnTo>
                      <a:pt x="2454287" y="1438833"/>
                    </a:lnTo>
                    <a:lnTo>
                      <a:pt x="2454922" y="1436471"/>
                    </a:lnTo>
                    <a:close/>
                  </a:path>
                  <a:path w="3617595" h="2261235">
                    <a:moveTo>
                      <a:pt x="2536482" y="1386611"/>
                    </a:moveTo>
                    <a:lnTo>
                      <a:pt x="2535199" y="1384515"/>
                    </a:lnTo>
                    <a:lnTo>
                      <a:pt x="2534615" y="1382458"/>
                    </a:lnTo>
                    <a:lnTo>
                      <a:pt x="2534501" y="1382026"/>
                    </a:lnTo>
                    <a:lnTo>
                      <a:pt x="2534374" y="1381607"/>
                    </a:lnTo>
                    <a:lnTo>
                      <a:pt x="2532380" y="1378470"/>
                    </a:lnTo>
                    <a:lnTo>
                      <a:pt x="2532100" y="1378331"/>
                    </a:lnTo>
                    <a:lnTo>
                      <a:pt x="2530970" y="1377772"/>
                    </a:lnTo>
                    <a:lnTo>
                      <a:pt x="2530640" y="1377594"/>
                    </a:lnTo>
                    <a:lnTo>
                      <a:pt x="2528963" y="1376743"/>
                    </a:lnTo>
                    <a:lnTo>
                      <a:pt x="2527147" y="1376743"/>
                    </a:lnTo>
                    <a:lnTo>
                      <a:pt x="2525115" y="1376248"/>
                    </a:lnTo>
                    <a:lnTo>
                      <a:pt x="2523185" y="1377340"/>
                    </a:lnTo>
                    <a:lnTo>
                      <a:pt x="2520137" y="1378140"/>
                    </a:lnTo>
                    <a:lnTo>
                      <a:pt x="2487434" y="1398117"/>
                    </a:lnTo>
                    <a:lnTo>
                      <a:pt x="2487803" y="1398765"/>
                    </a:lnTo>
                    <a:lnTo>
                      <a:pt x="2487396" y="1398117"/>
                    </a:lnTo>
                    <a:lnTo>
                      <a:pt x="2484297" y="1400098"/>
                    </a:lnTo>
                    <a:lnTo>
                      <a:pt x="2483612" y="1401457"/>
                    </a:lnTo>
                    <a:lnTo>
                      <a:pt x="2483434" y="1401559"/>
                    </a:lnTo>
                    <a:lnTo>
                      <a:pt x="2483320" y="1402016"/>
                    </a:lnTo>
                    <a:lnTo>
                      <a:pt x="2482583" y="1403477"/>
                    </a:lnTo>
                    <a:lnTo>
                      <a:pt x="2482583" y="1405216"/>
                    </a:lnTo>
                    <a:lnTo>
                      <a:pt x="2482037" y="1407553"/>
                    </a:lnTo>
                    <a:lnTo>
                      <a:pt x="2483383" y="1409687"/>
                    </a:lnTo>
                    <a:lnTo>
                      <a:pt x="2483929" y="1411541"/>
                    </a:lnTo>
                    <a:lnTo>
                      <a:pt x="2484043" y="1411947"/>
                    </a:lnTo>
                    <a:lnTo>
                      <a:pt x="2484158" y="1412367"/>
                    </a:lnTo>
                    <a:lnTo>
                      <a:pt x="2485974" y="1415592"/>
                    </a:lnTo>
                    <a:lnTo>
                      <a:pt x="2487257" y="1416265"/>
                    </a:lnTo>
                    <a:lnTo>
                      <a:pt x="2487422" y="1416545"/>
                    </a:lnTo>
                    <a:lnTo>
                      <a:pt x="2488107" y="1416710"/>
                    </a:lnTo>
                    <a:lnTo>
                      <a:pt x="2489390" y="1417370"/>
                    </a:lnTo>
                    <a:lnTo>
                      <a:pt x="2490952" y="1417370"/>
                    </a:lnTo>
                    <a:lnTo>
                      <a:pt x="2493403" y="1417942"/>
                    </a:lnTo>
                    <a:lnTo>
                      <a:pt x="2495524" y="1416646"/>
                    </a:lnTo>
                    <a:lnTo>
                      <a:pt x="2498407" y="1415834"/>
                    </a:lnTo>
                    <a:lnTo>
                      <a:pt x="2534158" y="1393913"/>
                    </a:lnTo>
                    <a:lnTo>
                      <a:pt x="2534894" y="1392529"/>
                    </a:lnTo>
                    <a:lnTo>
                      <a:pt x="2535085" y="1392402"/>
                    </a:lnTo>
                    <a:lnTo>
                      <a:pt x="2535186" y="1391958"/>
                    </a:lnTo>
                    <a:lnTo>
                      <a:pt x="2535936" y="1390548"/>
                    </a:lnTo>
                    <a:lnTo>
                      <a:pt x="2535936" y="1388884"/>
                    </a:lnTo>
                    <a:lnTo>
                      <a:pt x="2536482" y="1386611"/>
                    </a:lnTo>
                    <a:close/>
                  </a:path>
                  <a:path w="3617595" h="2261235">
                    <a:moveTo>
                      <a:pt x="2610497" y="1574901"/>
                    </a:moveTo>
                    <a:lnTo>
                      <a:pt x="2567394" y="1574901"/>
                    </a:lnTo>
                    <a:lnTo>
                      <a:pt x="2567394" y="1412138"/>
                    </a:lnTo>
                    <a:lnTo>
                      <a:pt x="2557830" y="1412138"/>
                    </a:lnTo>
                    <a:lnTo>
                      <a:pt x="2557830" y="1574901"/>
                    </a:lnTo>
                    <a:lnTo>
                      <a:pt x="2514752" y="1574901"/>
                    </a:lnTo>
                    <a:lnTo>
                      <a:pt x="2514752" y="1584464"/>
                    </a:lnTo>
                    <a:lnTo>
                      <a:pt x="2610497" y="1584464"/>
                    </a:lnTo>
                    <a:lnTo>
                      <a:pt x="2610497" y="1574901"/>
                    </a:lnTo>
                    <a:close/>
                  </a:path>
                  <a:path w="3617595" h="2261235">
                    <a:moveTo>
                      <a:pt x="2610497" y="1403972"/>
                    </a:moveTo>
                    <a:lnTo>
                      <a:pt x="2610281" y="1397990"/>
                    </a:lnTo>
                    <a:lnTo>
                      <a:pt x="2609900" y="1397622"/>
                    </a:lnTo>
                    <a:lnTo>
                      <a:pt x="2609151" y="1395717"/>
                    </a:lnTo>
                    <a:lnTo>
                      <a:pt x="2579941" y="1366697"/>
                    </a:lnTo>
                    <a:lnTo>
                      <a:pt x="2579586" y="1367028"/>
                    </a:lnTo>
                    <a:lnTo>
                      <a:pt x="2579903" y="1366697"/>
                    </a:lnTo>
                    <a:lnTo>
                      <a:pt x="2578557" y="1365402"/>
                    </a:lnTo>
                    <a:lnTo>
                      <a:pt x="2577947" y="1364830"/>
                    </a:lnTo>
                    <a:lnTo>
                      <a:pt x="2575991" y="1364068"/>
                    </a:lnTo>
                    <a:lnTo>
                      <a:pt x="2575598" y="1363687"/>
                    </a:lnTo>
                    <a:lnTo>
                      <a:pt x="2569603" y="1363687"/>
                    </a:lnTo>
                    <a:lnTo>
                      <a:pt x="2569172" y="1364119"/>
                    </a:lnTo>
                    <a:lnTo>
                      <a:pt x="2567305" y="1364830"/>
                    </a:lnTo>
                    <a:lnTo>
                      <a:pt x="2563215" y="1368933"/>
                    </a:lnTo>
                    <a:lnTo>
                      <a:pt x="2562555" y="1370711"/>
                    </a:lnTo>
                    <a:lnTo>
                      <a:pt x="2562009" y="1371257"/>
                    </a:lnTo>
                    <a:lnTo>
                      <a:pt x="2562225" y="1377238"/>
                    </a:lnTo>
                    <a:lnTo>
                      <a:pt x="2562517" y="1377569"/>
                    </a:lnTo>
                    <a:lnTo>
                      <a:pt x="2563266" y="1379512"/>
                    </a:lnTo>
                    <a:lnTo>
                      <a:pt x="2565235" y="1381582"/>
                    </a:lnTo>
                    <a:lnTo>
                      <a:pt x="2592565" y="1408531"/>
                    </a:lnTo>
                    <a:lnTo>
                      <a:pt x="2594622" y="1410449"/>
                    </a:lnTo>
                    <a:lnTo>
                      <a:pt x="2596502" y="1411173"/>
                    </a:lnTo>
                    <a:lnTo>
                      <a:pt x="2596908" y="1411541"/>
                    </a:lnTo>
                    <a:lnTo>
                      <a:pt x="2602903" y="1411541"/>
                    </a:lnTo>
                    <a:lnTo>
                      <a:pt x="2603347" y="1411109"/>
                    </a:lnTo>
                    <a:lnTo>
                      <a:pt x="2605049" y="1410449"/>
                    </a:lnTo>
                    <a:lnTo>
                      <a:pt x="2605773" y="1409814"/>
                    </a:lnTo>
                    <a:lnTo>
                      <a:pt x="2609265" y="1406321"/>
                    </a:lnTo>
                    <a:lnTo>
                      <a:pt x="2609951" y="1404518"/>
                    </a:lnTo>
                    <a:lnTo>
                      <a:pt x="2610497" y="1403972"/>
                    </a:lnTo>
                    <a:close/>
                  </a:path>
                  <a:path w="3617595" h="2261235">
                    <a:moveTo>
                      <a:pt x="2610497" y="1144079"/>
                    </a:moveTo>
                    <a:lnTo>
                      <a:pt x="2514752" y="1144079"/>
                    </a:lnTo>
                    <a:lnTo>
                      <a:pt x="2514752" y="1153642"/>
                    </a:lnTo>
                    <a:lnTo>
                      <a:pt x="2557830" y="1153642"/>
                    </a:lnTo>
                    <a:lnTo>
                      <a:pt x="2557830" y="1316405"/>
                    </a:lnTo>
                    <a:lnTo>
                      <a:pt x="2567394" y="1316405"/>
                    </a:lnTo>
                    <a:lnTo>
                      <a:pt x="2567394" y="1153642"/>
                    </a:lnTo>
                    <a:lnTo>
                      <a:pt x="2610497" y="1153642"/>
                    </a:lnTo>
                    <a:lnTo>
                      <a:pt x="2610497" y="1144079"/>
                    </a:lnTo>
                    <a:close/>
                  </a:path>
                  <a:path w="3617595" h="2261235">
                    <a:moveTo>
                      <a:pt x="2678506" y="1465199"/>
                    </a:moveTo>
                    <a:lnTo>
                      <a:pt x="2678023" y="1464729"/>
                    </a:lnTo>
                    <a:lnTo>
                      <a:pt x="2677325" y="1462900"/>
                    </a:lnTo>
                    <a:lnTo>
                      <a:pt x="2675267" y="1460855"/>
                    </a:lnTo>
                    <a:lnTo>
                      <a:pt x="2647975" y="1434147"/>
                    </a:lnTo>
                    <a:lnTo>
                      <a:pt x="2647404" y="1434693"/>
                    </a:lnTo>
                    <a:lnTo>
                      <a:pt x="2647962" y="1434147"/>
                    </a:lnTo>
                    <a:lnTo>
                      <a:pt x="2646540" y="1432636"/>
                    </a:lnTo>
                    <a:lnTo>
                      <a:pt x="2645994" y="1432064"/>
                    </a:lnTo>
                    <a:lnTo>
                      <a:pt x="2644229" y="1431378"/>
                    </a:lnTo>
                    <a:lnTo>
                      <a:pt x="2643784" y="1430896"/>
                    </a:lnTo>
                    <a:lnTo>
                      <a:pt x="2637612" y="1430896"/>
                    </a:lnTo>
                    <a:lnTo>
                      <a:pt x="2637155" y="1431378"/>
                    </a:lnTo>
                    <a:lnTo>
                      <a:pt x="2635402" y="1432064"/>
                    </a:lnTo>
                    <a:lnTo>
                      <a:pt x="2633484" y="1434147"/>
                    </a:lnTo>
                    <a:lnTo>
                      <a:pt x="2634538" y="1434147"/>
                    </a:lnTo>
                    <a:lnTo>
                      <a:pt x="2634030" y="1434693"/>
                    </a:lnTo>
                    <a:lnTo>
                      <a:pt x="2632875" y="1434693"/>
                    </a:lnTo>
                    <a:lnTo>
                      <a:pt x="2631402" y="1436166"/>
                    </a:lnTo>
                    <a:lnTo>
                      <a:pt x="2630703" y="1437995"/>
                    </a:lnTo>
                    <a:lnTo>
                      <a:pt x="2630233" y="1438465"/>
                    </a:lnTo>
                    <a:lnTo>
                      <a:pt x="2630233" y="1444447"/>
                    </a:lnTo>
                    <a:lnTo>
                      <a:pt x="2630690" y="1444917"/>
                    </a:lnTo>
                    <a:lnTo>
                      <a:pt x="2631402" y="1446771"/>
                    </a:lnTo>
                    <a:lnTo>
                      <a:pt x="2633459" y="1448828"/>
                    </a:lnTo>
                    <a:lnTo>
                      <a:pt x="2660789" y="1475752"/>
                    </a:lnTo>
                    <a:lnTo>
                      <a:pt x="2662707" y="1477657"/>
                    </a:lnTo>
                    <a:lnTo>
                      <a:pt x="2664523" y="1478343"/>
                    </a:lnTo>
                    <a:lnTo>
                      <a:pt x="2664942" y="1478749"/>
                    </a:lnTo>
                    <a:lnTo>
                      <a:pt x="2671114" y="1478749"/>
                    </a:lnTo>
                    <a:lnTo>
                      <a:pt x="2671572" y="1478267"/>
                    </a:lnTo>
                    <a:lnTo>
                      <a:pt x="2673146" y="1477657"/>
                    </a:lnTo>
                    <a:lnTo>
                      <a:pt x="2673858" y="1477035"/>
                    </a:lnTo>
                    <a:lnTo>
                      <a:pt x="2675267" y="1475562"/>
                    </a:lnTo>
                    <a:lnTo>
                      <a:pt x="2674709" y="1474978"/>
                    </a:lnTo>
                    <a:lnTo>
                      <a:pt x="2675331" y="1475562"/>
                    </a:lnTo>
                    <a:lnTo>
                      <a:pt x="2675877" y="1474978"/>
                    </a:lnTo>
                    <a:lnTo>
                      <a:pt x="2677325" y="1473619"/>
                    </a:lnTo>
                    <a:lnTo>
                      <a:pt x="2678011" y="1471841"/>
                    </a:lnTo>
                    <a:lnTo>
                      <a:pt x="2678506" y="1471371"/>
                    </a:lnTo>
                    <a:lnTo>
                      <a:pt x="2678506" y="1465199"/>
                    </a:lnTo>
                    <a:close/>
                  </a:path>
                  <a:path w="3617595" h="2261235">
                    <a:moveTo>
                      <a:pt x="2746718" y="1538617"/>
                    </a:moveTo>
                    <a:lnTo>
                      <a:pt x="2746527" y="1532407"/>
                    </a:lnTo>
                    <a:lnTo>
                      <a:pt x="2746146" y="1532051"/>
                    </a:lnTo>
                    <a:lnTo>
                      <a:pt x="2745460" y="1530248"/>
                    </a:lnTo>
                    <a:lnTo>
                      <a:pt x="2743492" y="1528254"/>
                    </a:lnTo>
                    <a:lnTo>
                      <a:pt x="2716161" y="1501330"/>
                    </a:lnTo>
                    <a:lnTo>
                      <a:pt x="2714663" y="1499857"/>
                    </a:lnTo>
                    <a:lnTo>
                      <a:pt x="2714117" y="1499311"/>
                    </a:lnTo>
                    <a:lnTo>
                      <a:pt x="2712313" y="1498612"/>
                    </a:lnTo>
                    <a:lnTo>
                      <a:pt x="2711818" y="1498104"/>
                    </a:lnTo>
                    <a:lnTo>
                      <a:pt x="2705836" y="1498104"/>
                    </a:lnTo>
                    <a:lnTo>
                      <a:pt x="2705354" y="1498587"/>
                    </a:lnTo>
                    <a:lnTo>
                      <a:pt x="2703487" y="1499311"/>
                    </a:lnTo>
                    <a:lnTo>
                      <a:pt x="2701493" y="1501330"/>
                    </a:lnTo>
                    <a:lnTo>
                      <a:pt x="2699461" y="1503324"/>
                    </a:lnTo>
                    <a:lnTo>
                      <a:pt x="2698775" y="1505153"/>
                    </a:lnTo>
                    <a:lnTo>
                      <a:pt x="2698229" y="1505699"/>
                    </a:lnTo>
                    <a:lnTo>
                      <a:pt x="2698458" y="1511884"/>
                    </a:lnTo>
                    <a:lnTo>
                      <a:pt x="2698864" y="1512277"/>
                    </a:lnTo>
                    <a:lnTo>
                      <a:pt x="2699575" y="1514043"/>
                    </a:lnTo>
                    <a:lnTo>
                      <a:pt x="2701683" y="1516037"/>
                    </a:lnTo>
                    <a:lnTo>
                      <a:pt x="2728798" y="1542961"/>
                    </a:lnTo>
                    <a:lnTo>
                      <a:pt x="2730817" y="1544980"/>
                    </a:lnTo>
                    <a:lnTo>
                      <a:pt x="2732621" y="1545666"/>
                    </a:lnTo>
                    <a:lnTo>
                      <a:pt x="2733167" y="1546186"/>
                    </a:lnTo>
                    <a:lnTo>
                      <a:pt x="2739123" y="1545996"/>
                    </a:lnTo>
                    <a:lnTo>
                      <a:pt x="2739466" y="1545678"/>
                    </a:lnTo>
                    <a:lnTo>
                      <a:pt x="2741244" y="1544980"/>
                    </a:lnTo>
                    <a:lnTo>
                      <a:pt x="2741993" y="1544345"/>
                    </a:lnTo>
                    <a:lnTo>
                      <a:pt x="2744051" y="1542389"/>
                    </a:lnTo>
                    <a:lnTo>
                      <a:pt x="2745524" y="1540929"/>
                    </a:lnTo>
                    <a:lnTo>
                      <a:pt x="2746159" y="1539163"/>
                    </a:lnTo>
                    <a:lnTo>
                      <a:pt x="2746718" y="1538617"/>
                    </a:lnTo>
                    <a:close/>
                  </a:path>
                  <a:path w="3617595" h="2261235">
                    <a:moveTo>
                      <a:pt x="2814726" y="1599831"/>
                    </a:moveTo>
                    <a:lnTo>
                      <a:pt x="2814282" y="1599399"/>
                    </a:lnTo>
                    <a:lnTo>
                      <a:pt x="2813583" y="1597545"/>
                    </a:lnTo>
                    <a:lnTo>
                      <a:pt x="2784386" y="1568538"/>
                    </a:lnTo>
                    <a:lnTo>
                      <a:pt x="2783001" y="1567180"/>
                    </a:lnTo>
                    <a:lnTo>
                      <a:pt x="2782468" y="1566646"/>
                    </a:lnTo>
                    <a:lnTo>
                      <a:pt x="2782633" y="1566646"/>
                    </a:lnTo>
                    <a:lnTo>
                      <a:pt x="2780576" y="1565884"/>
                    </a:lnTo>
                    <a:lnTo>
                      <a:pt x="2780017" y="1565313"/>
                    </a:lnTo>
                    <a:lnTo>
                      <a:pt x="2773832" y="1565529"/>
                    </a:lnTo>
                    <a:lnTo>
                      <a:pt x="2773426" y="1565960"/>
                    </a:lnTo>
                    <a:lnTo>
                      <a:pt x="2771686" y="1566646"/>
                    </a:lnTo>
                    <a:lnTo>
                      <a:pt x="2769882" y="1568538"/>
                    </a:lnTo>
                    <a:lnTo>
                      <a:pt x="2769730" y="1568767"/>
                    </a:lnTo>
                    <a:lnTo>
                      <a:pt x="2770263" y="1569326"/>
                    </a:lnTo>
                    <a:lnTo>
                      <a:pt x="2769679" y="1568767"/>
                    </a:lnTo>
                    <a:lnTo>
                      <a:pt x="2767634" y="1570697"/>
                    </a:lnTo>
                    <a:lnTo>
                      <a:pt x="2766961" y="1572437"/>
                    </a:lnTo>
                    <a:lnTo>
                      <a:pt x="2766453" y="1572920"/>
                    </a:lnTo>
                    <a:lnTo>
                      <a:pt x="2766453" y="1579092"/>
                    </a:lnTo>
                    <a:lnTo>
                      <a:pt x="2766974" y="1579587"/>
                    </a:lnTo>
                    <a:lnTo>
                      <a:pt x="2767634" y="1581302"/>
                    </a:lnTo>
                    <a:lnTo>
                      <a:pt x="2769705" y="1583270"/>
                    </a:lnTo>
                    <a:lnTo>
                      <a:pt x="2797010" y="1610169"/>
                    </a:lnTo>
                    <a:lnTo>
                      <a:pt x="2799067" y="1612214"/>
                    </a:lnTo>
                    <a:lnTo>
                      <a:pt x="2800883" y="1612938"/>
                    </a:lnTo>
                    <a:lnTo>
                      <a:pt x="2801353" y="1613395"/>
                    </a:lnTo>
                    <a:lnTo>
                      <a:pt x="2807347" y="1613395"/>
                    </a:lnTo>
                    <a:lnTo>
                      <a:pt x="2807792" y="1612950"/>
                    </a:lnTo>
                    <a:lnTo>
                      <a:pt x="2809671" y="1612214"/>
                    </a:lnTo>
                    <a:lnTo>
                      <a:pt x="2810243" y="1611642"/>
                    </a:lnTo>
                    <a:lnTo>
                      <a:pt x="2812211" y="1609623"/>
                    </a:lnTo>
                    <a:lnTo>
                      <a:pt x="2811145" y="1609623"/>
                    </a:lnTo>
                    <a:lnTo>
                      <a:pt x="2811653" y="1609077"/>
                    </a:lnTo>
                    <a:lnTo>
                      <a:pt x="2812745" y="1609077"/>
                    </a:lnTo>
                    <a:lnTo>
                      <a:pt x="2813634" y="1608150"/>
                    </a:lnTo>
                    <a:lnTo>
                      <a:pt x="2814345" y="1606207"/>
                    </a:lnTo>
                    <a:lnTo>
                      <a:pt x="2814726" y="1605813"/>
                    </a:lnTo>
                    <a:lnTo>
                      <a:pt x="2814726" y="1599831"/>
                    </a:lnTo>
                    <a:close/>
                  </a:path>
                  <a:path w="3617595" h="2261235">
                    <a:moveTo>
                      <a:pt x="2862618" y="1809470"/>
                    </a:moveTo>
                    <a:lnTo>
                      <a:pt x="2819514" y="1809470"/>
                    </a:lnTo>
                    <a:lnTo>
                      <a:pt x="2819514" y="1661058"/>
                    </a:lnTo>
                    <a:lnTo>
                      <a:pt x="2809951" y="1661058"/>
                    </a:lnTo>
                    <a:lnTo>
                      <a:pt x="2809951" y="1809470"/>
                    </a:lnTo>
                    <a:lnTo>
                      <a:pt x="2766872" y="1809470"/>
                    </a:lnTo>
                    <a:lnTo>
                      <a:pt x="2766872" y="1819033"/>
                    </a:lnTo>
                    <a:lnTo>
                      <a:pt x="2862618" y="1819033"/>
                    </a:lnTo>
                    <a:lnTo>
                      <a:pt x="2862618" y="1809470"/>
                    </a:lnTo>
                    <a:close/>
                  </a:path>
                  <a:path w="3617595" h="2261235">
                    <a:moveTo>
                      <a:pt x="2862618" y="1407375"/>
                    </a:moveTo>
                    <a:lnTo>
                      <a:pt x="2766872" y="1407375"/>
                    </a:lnTo>
                    <a:lnTo>
                      <a:pt x="2766872" y="1416939"/>
                    </a:lnTo>
                    <a:lnTo>
                      <a:pt x="2809938" y="1416939"/>
                    </a:lnTo>
                    <a:lnTo>
                      <a:pt x="2809938" y="1565313"/>
                    </a:lnTo>
                    <a:lnTo>
                      <a:pt x="2819501" y="1565313"/>
                    </a:lnTo>
                    <a:lnTo>
                      <a:pt x="2819501" y="1416939"/>
                    </a:lnTo>
                    <a:lnTo>
                      <a:pt x="2862618" y="1416939"/>
                    </a:lnTo>
                    <a:lnTo>
                      <a:pt x="2862618" y="1407375"/>
                    </a:lnTo>
                    <a:close/>
                  </a:path>
                  <a:path w="3617595" h="2261235">
                    <a:moveTo>
                      <a:pt x="2892704" y="1659470"/>
                    </a:moveTo>
                    <a:lnTo>
                      <a:pt x="2892183" y="1656816"/>
                    </a:lnTo>
                    <a:lnTo>
                      <a:pt x="2892183" y="1655178"/>
                    </a:lnTo>
                    <a:lnTo>
                      <a:pt x="2891663" y="1654149"/>
                    </a:lnTo>
                    <a:lnTo>
                      <a:pt x="2891536" y="1653489"/>
                    </a:lnTo>
                    <a:lnTo>
                      <a:pt x="2891231" y="1653311"/>
                    </a:lnTo>
                    <a:lnTo>
                      <a:pt x="2890545" y="1651927"/>
                    </a:lnTo>
                    <a:lnTo>
                      <a:pt x="2888627" y="1650695"/>
                    </a:lnTo>
                    <a:lnTo>
                      <a:pt x="2887599" y="1650034"/>
                    </a:lnTo>
                    <a:lnTo>
                      <a:pt x="2887129" y="1650695"/>
                    </a:lnTo>
                    <a:lnTo>
                      <a:pt x="2887561" y="1650034"/>
                    </a:lnTo>
                    <a:lnTo>
                      <a:pt x="2855861" y="1628508"/>
                    </a:lnTo>
                    <a:lnTo>
                      <a:pt x="2855252" y="1628317"/>
                    </a:lnTo>
                    <a:lnTo>
                      <a:pt x="2853296" y="1627708"/>
                    </a:lnTo>
                    <a:lnTo>
                      <a:pt x="2851023" y="1626158"/>
                    </a:lnTo>
                    <a:lnTo>
                      <a:pt x="2848305" y="1626704"/>
                    </a:lnTo>
                    <a:lnTo>
                      <a:pt x="2846768" y="1626704"/>
                    </a:lnTo>
                    <a:lnTo>
                      <a:pt x="2845676" y="1627238"/>
                    </a:lnTo>
                    <a:lnTo>
                      <a:pt x="2845041" y="1627365"/>
                    </a:lnTo>
                    <a:lnTo>
                      <a:pt x="2844863" y="1627644"/>
                    </a:lnTo>
                    <a:lnTo>
                      <a:pt x="2843479" y="1628317"/>
                    </a:lnTo>
                    <a:lnTo>
                      <a:pt x="2842615" y="1629689"/>
                    </a:lnTo>
                    <a:lnTo>
                      <a:pt x="2841637" y="1631327"/>
                    </a:lnTo>
                    <a:lnTo>
                      <a:pt x="2842514" y="1631327"/>
                    </a:lnTo>
                    <a:lnTo>
                      <a:pt x="2842247" y="1631759"/>
                    </a:lnTo>
                    <a:lnTo>
                      <a:pt x="2841447" y="1631759"/>
                    </a:lnTo>
                    <a:lnTo>
                      <a:pt x="2840786" y="1633905"/>
                    </a:lnTo>
                    <a:lnTo>
                      <a:pt x="2839275" y="1636141"/>
                    </a:lnTo>
                    <a:lnTo>
                      <a:pt x="2839821" y="1638884"/>
                    </a:lnTo>
                    <a:lnTo>
                      <a:pt x="2839821" y="1640446"/>
                    </a:lnTo>
                    <a:lnTo>
                      <a:pt x="2840342" y="1641525"/>
                    </a:lnTo>
                    <a:lnTo>
                      <a:pt x="2840469" y="1642122"/>
                    </a:lnTo>
                    <a:lnTo>
                      <a:pt x="2840723" y="1642300"/>
                    </a:lnTo>
                    <a:lnTo>
                      <a:pt x="2841434" y="1643735"/>
                    </a:lnTo>
                    <a:lnTo>
                      <a:pt x="2844406" y="1645780"/>
                    </a:lnTo>
                    <a:lnTo>
                      <a:pt x="2876118" y="1667103"/>
                    </a:lnTo>
                    <a:lnTo>
                      <a:pt x="2878632" y="1667891"/>
                    </a:lnTo>
                    <a:lnTo>
                      <a:pt x="2880957" y="1669453"/>
                    </a:lnTo>
                    <a:lnTo>
                      <a:pt x="2883662" y="1668907"/>
                    </a:lnTo>
                    <a:lnTo>
                      <a:pt x="2885249" y="1668907"/>
                    </a:lnTo>
                    <a:lnTo>
                      <a:pt x="2886303" y="1668386"/>
                    </a:lnTo>
                    <a:lnTo>
                      <a:pt x="2886938" y="1668246"/>
                    </a:lnTo>
                    <a:lnTo>
                      <a:pt x="2887116" y="1667967"/>
                    </a:lnTo>
                    <a:lnTo>
                      <a:pt x="2888399" y="1667319"/>
                    </a:lnTo>
                    <a:lnTo>
                      <a:pt x="2890405" y="1664309"/>
                    </a:lnTo>
                    <a:lnTo>
                      <a:pt x="2889732" y="1663852"/>
                    </a:lnTo>
                    <a:lnTo>
                      <a:pt x="2890443" y="1664309"/>
                    </a:lnTo>
                    <a:lnTo>
                      <a:pt x="2890532" y="1663852"/>
                    </a:lnTo>
                    <a:lnTo>
                      <a:pt x="2891193" y="1661693"/>
                    </a:lnTo>
                    <a:lnTo>
                      <a:pt x="2892704" y="1659470"/>
                    </a:lnTo>
                    <a:close/>
                  </a:path>
                  <a:path w="3617595" h="2261235">
                    <a:moveTo>
                      <a:pt x="2972104" y="1713128"/>
                    </a:moveTo>
                    <a:lnTo>
                      <a:pt x="2971558" y="1710397"/>
                    </a:lnTo>
                    <a:lnTo>
                      <a:pt x="2971558" y="1708810"/>
                    </a:lnTo>
                    <a:lnTo>
                      <a:pt x="2971025" y="1707743"/>
                    </a:lnTo>
                    <a:lnTo>
                      <a:pt x="2970911" y="1707146"/>
                    </a:lnTo>
                    <a:lnTo>
                      <a:pt x="2970644" y="1706981"/>
                    </a:lnTo>
                    <a:lnTo>
                      <a:pt x="2969945" y="1705533"/>
                    </a:lnTo>
                    <a:lnTo>
                      <a:pt x="2966961" y="1703476"/>
                    </a:lnTo>
                    <a:lnTo>
                      <a:pt x="2935262" y="1682140"/>
                    </a:lnTo>
                    <a:lnTo>
                      <a:pt x="2934703" y="1681962"/>
                    </a:lnTo>
                    <a:lnTo>
                      <a:pt x="2932620" y="1681340"/>
                    </a:lnTo>
                    <a:lnTo>
                      <a:pt x="2930423" y="1679816"/>
                    </a:lnTo>
                    <a:lnTo>
                      <a:pt x="2927705" y="1680362"/>
                    </a:lnTo>
                    <a:lnTo>
                      <a:pt x="2926105" y="1680362"/>
                    </a:lnTo>
                    <a:lnTo>
                      <a:pt x="2924949" y="1680921"/>
                    </a:lnTo>
                    <a:lnTo>
                      <a:pt x="2924441" y="1681022"/>
                    </a:lnTo>
                    <a:lnTo>
                      <a:pt x="2924289" y="1681251"/>
                    </a:lnTo>
                    <a:lnTo>
                      <a:pt x="2922803" y="1681962"/>
                    </a:lnTo>
                    <a:lnTo>
                      <a:pt x="2920771" y="1684947"/>
                    </a:lnTo>
                    <a:lnTo>
                      <a:pt x="2919946" y="1687741"/>
                    </a:lnTo>
                    <a:lnTo>
                      <a:pt x="2918650" y="1689785"/>
                    </a:lnTo>
                    <a:lnTo>
                      <a:pt x="2919082" y="1692287"/>
                    </a:lnTo>
                    <a:lnTo>
                      <a:pt x="2919082" y="1694002"/>
                    </a:lnTo>
                    <a:lnTo>
                      <a:pt x="2919539" y="1694967"/>
                    </a:lnTo>
                    <a:lnTo>
                      <a:pt x="2919653" y="1695589"/>
                    </a:lnTo>
                    <a:lnTo>
                      <a:pt x="2919933" y="1695792"/>
                    </a:lnTo>
                    <a:lnTo>
                      <a:pt x="2920619" y="1697189"/>
                    </a:lnTo>
                    <a:lnTo>
                      <a:pt x="2955493" y="1720761"/>
                    </a:lnTo>
                    <a:lnTo>
                      <a:pt x="2957957" y="1721548"/>
                    </a:lnTo>
                    <a:lnTo>
                      <a:pt x="2960128" y="1723110"/>
                    </a:lnTo>
                    <a:lnTo>
                      <a:pt x="2962833" y="1722564"/>
                    </a:lnTo>
                    <a:lnTo>
                      <a:pt x="2964459" y="1722564"/>
                    </a:lnTo>
                    <a:lnTo>
                      <a:pt x="2965577" y="1722018"/>
                    </a:lnTo>
                    <a:lnTo>
                      <a:pt x="2966123" y="1721904"/>
                    </a:lnTo>
                    <a:lnTo>
                      <a:pt x="2966275" y="1721675"/>
                    </a:lnTo>
                    <a:lnTo>
                      <a:pt x="2967685" y="1720977"/>
                    </a:lnTo>
                    <a:lnTo>
                      <a:pt x="2969755" y="1717967"/>
                    </a:lnTo>
                    <a:lnTo>
                      <a:pt x="2970555" y="1715401"/>
                    </a:lnTo>
                    <a:lnTo>
                      <a:pt x="2972104" y="1713128"/>
                    </a:lnTo>
                    <a:close/>
                  </a:path>
                  <a:path w="3617595" h="2261235">
                    <a:moveTo>
                      <a:pt x="3051479" y="1766595"/>
                    </a:moveTo>
                    <a:lnTo>
                      <a:pt x="3050933" y="1763979"/>
                    </a:lnTo>
                    <a:lnTo>
                      <a:pt x="3050933" y="1762391"/>
                    </a:lnTo>
                    <a:lnTo>
                      <a:pt x="3050362" y="1761261"/>
                    </a:lnTo>
                    <a:lnTo>
                      <a:pt x="3050273" y="1760804"/>
                    </a:lnTo>
                    <a:lnTo>
                      <a:pt x="3050070" y="1760677"/>
                    </a:lnTo>
                    <a:lnTo>
                      <a:pt x="3049320" y="1759165"/>
                    </a:lnTo>
                    <a:lnTo>
                      <a:pt x="3014637" y="1735607"/>
                    </a:lnTo>
                    <a:lnTo>
                      <a:pt x="3014205" y="1736255"/>
                    </a:lnTo>
                    <a:lnTo>
                      <a:pt x="3014611" y="1735607"/>
                    </a:lnTo>
                    <a:lnTo>
                      <a:pt x="3011944" y="1734832"/>
                    </a:lnTo>
                    <a:lnTo>
                      <a:pt x="3009798" y="1733461"/>
                    </a:lnTo>
                    <a:lnTo>
                      <a:pt x="3007169" y="1733905"/>
                    </a:lnTo>
                    <a:lnTo>
                      <a:pt x="3005480" y="1733905"/>
                    </a:lnTo>
                    <a:lnTo>
                      <a:pt x="3004502" y="1734362"/>
                    </a:lnTo>
                    <a:lnTo>
                      <a:pt x="3003816" y="1734477"/>
                    </a:lnTo>
                    <a:lnTo>
                      <a:pt x="3003600" y="1734781"/>
                    </a:lnTo>
                    <a:lnTo>
                      <a:pt x="3001835" y="1735607"/>
                    </a:lnTo>
                    <a:lnTo>
                      <a:pt x="3002089" y="1735607"/>
                    </a:lnTo>
                    <a:lnTo>
                      <a:pt x="3000184" y="1738414"/>
                    </a:lnTo>
                    <a:lnTo>
                      <a:pt x="2999384" y="1740979"/>
                    </a:lnTo>
                    <a:lnTo>
                      <a:pt x="2997835" y="1743252"/>
                    </a:lnTo>
                    <a:lnTo>
                      <a:pt x="2998381" y="1745996"/>
                    </a:lnTo>
                    <a:lnTo>
                      <a:pt x="2998381" y="1747545"/>
                    </a:lnTo>
                    <a:lnTo>
                      <a:pt x="2998901" y="1748637"/>
                    </a:lnTo>
                    <a:lnTo>
                      <a:pt x="2999028" y="1749234"/>
                    </a:lnTo>
                    <a:lnTo>
                      <a:pt x="2999270" y="1749412"/>
                    </a:lnTo>
                    <a:lnTo>
                      <a:pt x="2999981" y="1750847"/>
                    </a:lnTo>
                    <a:lnTo>
                      <a:pt x="3034665" y="1774215"/>
                    </a:lnTo>
                    <a:lnTo>
                      <a:pt x="3037243" y="1775028"/>
                    </a:lnTo>
                    <a:lnTo>
                      <a:pt x="3039503" y="1776539"/>
                    </a:lnTo>
                    <a:lnTo>
                      <a:pt x="3042170" y="1776018"/>
                    </a:lnTo>
                    <a:lnTo>
                      <a:pt x="3043834" y="1776018"/>
                    </a:lnTo>
                    <a:lnTo>
                      <a:pt x="3044901" y="1775498"/>
                    </a:lnTo>
                    <a:lnTo>
                      <a:pt x="3045498" y="1775371"/>
                    </a:lnTo>
                    <a:lnTo>
                      <a:pt x="3045676" y="1775104"/>
                    </a:lnTo>
                    <a:lnTo>
                      <a:pt x="3047085" y="1774405"/>
                    </a:lnTo>
                    <a:lnTo>
                      <a:pt x="3049155" y="1771434"/>
                    </a:lnTo>
                    <a:lnTo>
                      <a:pt x="3049955" y="1768817"/>
                    </a:lnTo>
                    <a:lnTo>
                      <a:pt x="3051479" y="1766595"/>
                    </a:lnTo>
                    <a:close/>
                  </a:path>
                  <a:path w="3617595" h="2261235">
                    <a:moveTo>
                      <a:pt x="3113113" y="1573314"/>
                    </a:moveTo>
                    <a:lnTo>
                      <a:pt x="3017367" y="1573314"/>
                    </a:lnTo>
                    <a:lnTo>
                      <a:pt x="3017367" y="1582877"/>
                    </a:lnTo>
                    <a:lnTo>
                      <a:pt x="3060471" y="1582877"/>
                    </a:lnTo>
                    <a:lnTo>
                      <a:pt x="3060471" y="1734464"/>
                    </a:lnTo>
                    <a:lnTo>
                      <a:pt x="3070034" y="1734464"/>
                    </a:lnTo>
                    <a:lnTo>
                      <a:pt x="3070034" y="1582877"/>
                    </a:lnTo>
                    <a:lnTo>
                      <a:pt x="3113113" y="1582877"/>
                    </a:lnTo>
                    <a:lnTo>
                      <a:pt x="3113113" y="1573314"/>
                    </a:lnTo>
                    <a:close/>
                  </a:path>
                  <a:path w="3617595" h="2261235">
                    <a:moveTo>
                      <a:pt x="3113125" y="1981796"/>
                    </a:moveTo>
                    <a:lnTo>
                      <a:pt x="3070047" y="1981796"/>
                    </a:lnTo>
                    <a:lnTo>
                      <a:pt x="3070047" y="1830209"/>
                    </a:lnTo>
                    <a:lnTo>
                      <a:pt x="3060446" y="1830209"/>
                    </a:lnTo>
                    <a:lnTo>
                      <a:pt x="3060446" y="1981796"/>
                    </a:lnTo>
                    <a:lnTo>
                      <a:pt x="3017367" y="1981796"/>
                    </a:lnTo>
                    <a:lnTo>
                      <a:pt x="3017367" y="1991372"/>
                    </a:lnTo>
                    <a:lnTo>
                      <a:pt x="3113125" y="1991372"/>
                    </a:lnTo>
                    <a:lnTo>
                      <a:pt x="3113125" y="1981796"/>
                    </a:lnTo>
                    <a:close/>
                  </a:path>
                  <a:path w="3617595" h="2261235">
                    <a:moveTo>
                      <a:pt x="3126892" y="1826234"/>
                    </a:moveTo>
                    <a:lnTo>
                      <a:pt x="3126511" y="1822488"/>
                    </a:lnTo>
                    <a:lnTo>
                      <a:pt x="3126511" y="1821230"/>
                    </a:lnTo>
                    <a:lnTo>
                      <a:pt x="3126333" y="1820849"/>
                    </a:lnTo>
                    <a:lnTo>
                      <a:pt x="3126282" y="1820240"/>
                    </a:lnTo>
                    <a:lnTo>
                      <a:pt x="3125952" y="1819973"/>
                    </a:lnTo>
                    <a:lnTo>
                      <a:pt x="3125228" y="1818284"/>
                    </a:lnTo>
                    <a:lnTo>
                      <a:pt x="3122815" y="1816227"/>
                    </a:lnTo>
                    <a:lnTo>
                      <a:pt x="3093275" y="1791906"/>
                    </a:lnTo>
                    <a:lnTo>
                      <a:pt x="3091078" y="1791119"/>
                    </a:lnTo>
                    <a:lnTo>
                      <a:pt x="3088602" y="1789112"/>
                    </a:lnTo>
                    <a:lnTo>
                      <a:pt x="3084525" y="1789518"/>
                    </a:lnTo>
                    <a:lnTo>
                      <a:pt x="3083649" y="1789518"/>
                    </a:lnTo>
                    <a:lnTo>
                      <a:pt x="3083382" y="1789633"/>
                    </a:lnTo>
                    <a:lnTo>
                      <a:pt x="3082620" y="1789709"/>
                    </a:lnTo>
                    <a:lnTo>
                      <a:pt x="3082277" y="1790128"/>
                    </a:lnTo>
                    <a:lnTo>
                      <a:pt x="3080651" y="1790839"/>
                    </a:lnTo>
                    <a:lnTo>
                      <a:pt x="3078810" y="1793125"/>
                    </a:lnTo>
                    <a:lnTo>
                      <a:pt x="3078619" y="1793405"/>
                    </a:lnTo>
                    <a:lnTo>
                      <a:pt x="3079623" y="1793405"/>
                    </a:lnTo>
                    <a:lnTo>
                      <a:pt x="3079229" y="1793900"/>
                    </a:lnTo>
                    <a:lnTo>
                      <a:pt x="3078403" y="1793900"/>
                    </a:lnTo>
                    <a:lnTo>
                      <a:pt x="3077781" y="1795589"/>
                    </a:lnTo>
                    <a:lnTo>
                      <a:pt x="3075813" y="1797888"/>
                    </a:lnTo>
                    <a:lnTo>
                      <a:pt x="3076219" y="1801964"/>
                    </a:lnTo>
                    <a:lnTo>
                      <a:pt x="3076219" y="1802828"/>
                    </a:lnTo>
                    <a:lnTo>
                      <a:pt x="3076321" y="1803082"/>
                    </a:lnTo>
                    <a:lnTo>
                      <a:pt x="3076410" y="1803869"/>
                    </a:lnTo>
                    <a:lnTo>
                      <a:pt x="3076829" y="1804225"/>
                    </a:lnTo>
                    <a:lnTo>
                      <a:pt x="3077553" y="1805813"/>
                    </a:lnTo>
                    <a:lnTo>
                      <a:pt x="3109620" y="1832216"/>
                    </a:lnTo>
                    <a:lnTo>
                      <a:pt x="3111792" y="1833016"/>
                    </a:lnTo>
                    <a:lnTo>
                      <a:pt x="3114129" y="1835010"/>
                    </a:lnTo>
                    <a:lnTo>
                      <a:pt x="3117977" y="1834629"/>
                    </a:lnTo>
                    <a:lnTo>
                      <a:pt x="3119183" y="1834629"/>
                    </a:lnTo>
                    <a:lnTo>
                      <a:pt x="3119539" y="1834476"/>
                    </a:lnTo>
                    <a:lnTo>
                      <a:pt x="3120301" y="1834400"/>
                    </a:lnTo>
                    <a:lnTo>
                      <a:pt x="3120606" y="1834019"/>
                    </a:lnTo>
                    <a:lnTo>
                      <a:pt x="3122168" y="1833346"/>
                    </a:lnTo>
                    <a:lnTo>
                      <a:pt x="3122434" y="1833016"/>
                    </a:lnTo>
                    <a:lnTo>
                      <a:pt x="3124047" y="1830984"/>
                    </a:lnTo>
                    <a:lnTo>
                      <a:pt x="3124466" y="1829904"/>
                    </a:lnTo>
                    <a:lnTo>
                      <a:pt x="3124885" y="1828711"/>
                    </a:lnTo>
                    <a:lnTo>
                      <a:pt x="3126892" y="1826234"/>
                    </a:lnTo>
                    <a:close/>
                  </a:path>
                  <a:path w="3617595" h="2261235">
                    <a:moveTo>
                      <a:pt x="3200882" y="1887042"/>
                    </a:moveTo>
                    <a:lnTo>
                      <a:pt x="3200476" y="1882978"/>
                    </a:lnTo>
                    <a:lnTo>
                      <a:pt x="3200476" y="1882101"/>
                    </a:lnTo>
                    <a:lnTo>
                      <a:pt x="3200362" y="1881860"/>
                    </a:lnTo>
                    <a:lnTo>
                      <a:pt x="3200285" y="1881060"/>
                    </a:lnTo>
                    <a:lnTo>
                      <a:pt x="3199854" y="1880730"/>
                    </a:lnTo>
                    <a:lnTo>
                      <a:pt x="3199155" y="1879117"/>
                    </a:lnTo>
                    <a:lnTo>
                      <a:pt x="3196590" y="1877072"/>
                    </a:lnTo>
                    <a:lnTo>
                      <a:pt x="3167100" y="1852739"/>
                    </a:lnTo>
                    <a:lnTo>
                      <a:pt x="3166872" y="1852993"/>
                    </a:lnTo>
                    <a:lnTo>
                      <a:pt x="3167062" y="1852739"/>
                    </a:lnTo>
                    <a:lnTo>
                      <a:pt x="3164954" y="1851952"/>
                    </a:lnTo>
                    <a:lnTo>
                      <a:pt x="3162592" y="1849958"/>
                    </a:lnTo>
                    <a:lnTo>
                      <a:pt x="3158515" y="1850364"/>
                    </a:lnTo>
                    <a:lnTo>
                      <a:pt x="3157601" y="1850364"/>
                    </a:lnTo>
                    <a:lnTo>
                      <a:pt x="3157334" y="1850491"/>
                    </a:lnTo>
                    <a:lnTo>
                      <a:pt x="3156610" y="1850555"/>
                    </a:lnTo>
                    <a:lnTo>
                      <a:pt x="3156280" y="1850961"/>
                    </a:lnTo>
                    <a:lnTo>
                      <a:pt x="3154667" y="1851685"/>
                    </a:lnTo>
                    <a:lnTo>
                      <a:pt x="3152825" y="1853946"/>
                    </a:lnTo>
                    <a:lnTo>
                      <a:pt x="3152648" y="1854250"/>
                    </a:lnTo>
                    <a:lnTo>
                      <a:pt x="3153587" y="1854250"/>
                    </a:lnTo>
                    <a:lnTo>
                      <a:pt x="3153206" y="1854733"/>
                    </a:lnTo>
                    <a:lnTo>
                      <a:pt x="3152432" y="1854733"/>
                    </a:lnTo>
                    <a:lnTo>
                      <a:pt x="3151822" y="1856371"/>
                    </a:lnTo>
                    <a:lnTo>
                      <a:pt x="3149828" y="1858733"/>
                    </a:lnTo>
                    <a:lnTo>
                      <a:pt x="3150209" y="1862569"/>
                    </a:lnTo>
                    <a:lnTo>
                      <a:pt x="3150209" y="1863712"/>
                    </a:lnTo>
                    <a:lnTo>
                      <a:pt x="3150349" y="1864067"/>
                    </a:lnTo>
                    <a:lnTo>
                      <a:pt x="3150425" y="1864728"/>
                    </a:lnTo>
                    <a:lnTo>
                      <a:pt x="3150755" y="1865020"/>
                    </a:lnTo>
                    <a:lnTo>
                      <a:pt x="3151467" y="1866658"/>
                    </a:lnTo>
                    <a:lnTo>
                      <a:pt x="3153892" y="1868703"/>
                    </a:lnTo>
                    <a:lnTo>
                      <a:pt x="3183610" y="1893062"/>
                    </a:lnTo>
                    <a:lnTo>
                      <a:pt x="3183826" y="1892808"/>
                    </a:lnTo>
                    <a:lnTo>
                      <a:pt x="3183674" y="1893062"/>
                    </a:lnTo>
                    <a:lnTo>
                      <a:pt x="3185769" y="1893836"/>
                    </a:lnTo>
                    <a:lnTo>
                      <a:pt x="3188119" y="1895817"/>
                    </a:lnTo>
                    <a:lnTo>
                      <a:pt x="3191929" y="1895436"/>
                    </a:lnTo>
                    <a:lnTo>
                      <a:pt x="3193097" y="1895436"/>
                    </a:lnTo>
                    <a:lnTo>
                      <a:pt x="3193440" y="1895297"/>
                    </a:lnTo>
                    <a:lnTo>
                      <a:pt x="3194100" y="1895221"/>
                    </a:lnTo>
                    <a:lnTo>
                      <a:pt x="3194380" y="1894890"/>
                    </a:lnTo>
                    <a:lnTo>
                      <a:pt x="3196044" y="1894179"/>
                    </a:lnTo>
                    <a:lnTo>
                      <a:pt x="3196323" y="1893849"/>
                    </a:lnTo>
                    <a:lnTo>
                      <a:pt x="3198025" y="1891830"/>
                    </a:lnTo>
                    <a:lnTo>
                      <a:pt x="3198279" y="1891220"/>
                    </a:lnTo>
                    <a:lnTo>
                      <a:pt x="3197491" y="1891220"/>
                    </a:lnTo>
                    <a:lnTo>
                      <a:pt x="3197872" y="1890737"/>
                    </a:lnTo>
                    <a:lnTo>
                      <a:pt x="3198457" y="1890737"/>
                    </a:lnTo>
                    <a:lnTo>
                      <a:pt x="3198914" y="1889467"/>
                    </a:lnTo>
                    <a:lnTo>
                      <a:pt x="3200882" y="1887042"/>
                    </a:lnTo>
                    <a:close/>
                  </a:path>
                  <a:path w="3617595" h="2261235">
                    <a:moveTo>
                      <a:pt x="3274872" y="1947887"/>
                    </a:moveTo>
                    <a:lnTo>
                      <a:pt x="3274491" y="1944077"/>
                    </a:lnTo>
                    <a:lnTo>
                      <a:pt x="3274491" y="1942947"/>
                    </a:lnTo>
                    <a:lnTo>
                      <a:pt x="3274339" y="1942630"/>
                    </a:lnTo>
                    <a:lnTo>
                      <a:pt x="3274276" y="1941906"/>
                    </a:lnTo>
                    <a:lnTo>
                      <a:pt x="3273869" y="1941588"/>
                    </a:lnTo>
                    <a:lnTo>
                      <a:pt x="3273145" y="1939963"/>
                    </a:lnTo>
                    <a:lnTo>
                      <a:pt x="3270580" y="1937893"/>
                    </a:lnTo>
                    <a:lnTo>
                      <a:pt x="3241090" y="1913559"/>
                    </a:lnTo>
                    <a:lnTo>
                      <a:pt x="3240570" y="1914194"/>
                    </a:lnTo>
                    <a:lnTo>
                      <a:pt x="3241065" y="1913559"/>
                    </a:lnTo>
                    <a:lnTo>
                      <a:pt x="3238931" y="1912797"/>
                    </a:lnTo>
                    <a:lnTo>
                      <a:pt x="3238766" y="1912747"/>
                    </a:lnTo>
                    <a:lnTo>
                      <a:pt x="3236379" y="1910803"/>
                    </a:lnTo>
                    <a:lnTo>
                      <a:pt x="3232391" y="1911184"/>
                    </a:lnTo>
                    <a:lnTo>
                      <a:pt x="3231438" y="1911184"/>
                    </a:lnTo>
                    <a:lnTo>
                      <a:pt x="3231172" y="1911311"/>
                    </a:lnTo>
                    <a:lnTo>
                      <a:pt x="3230397" y="1911375"/>
                    </a:lnTo>
                    <a:lnTo>
                      <a:pt x="3230041" y="1911819"/>
                    </a:lnTo>
                    <a:lnTo>
                      <a:pt x="3228467" y="1912518"/>
                    </a:lnTo>
                    <a:lnTo>
                      <a:pt x="3226612" y="1914791"/>
                    </a:lnTo>
                    <a:lnTo>
                      <a:pt x="3226409" y="1915071"/>
                    </a:lnTo>
                    <a:lnTo>
                      <a:pt x="3227413" y="1915071"/>
                    </a:lnTo>
                    <a:lnTo>
                      <a:pt x="3227006" y="1915579"/>
                    </a:lnTo>
                    <a:lnTo>
                      <a:pt x="3226219" y="1915579"/>
                    </a:lnTo>
                    <a:lnTo>
                      <a:pt x="3225596" y="1917242"/>
                    </a:lnTo>
                    <a:lnTo>
                      <a:pt x="3223628" y="1919566"/>
                    </a:lnTo>
                    <a:lnTo>
                      <a:pt x="3224009" y="1923402"/>
                    </a:lnTo>
                    <a:lnTo>
                      <a:pt x="3224009" y="1924519"/>
                    </a:lnTo>
                    <a:lnTo>
                      <a:pt x="3224149" y="1924850"/>
                    </a:lnTo>
                    <a:lnTo>
                      <a:pt x="3224225" y="1925561"/>
                    </a:lnTo>
                    <a:lnTo>
                      <a:pt x="3224606" y="1925891"/>
                    </a:lnTo>
                    <a:lnTo>
                      <a:pt x="3225342" y="1927504"/>
                    </a:lnTo>
                    <a:lnTo>
                      <a:pt x="3227921" y="1929549"/>
                    </a:lnTo>
                    <a:lnTo>
                      <a:pt x="3257397" y="1953869"/>
                    </a:lnTo>
                    <a:lnTo>
                      <a:pt x="3259671" y="1954695"/>
                    </a:lnTo>
                    <a:lnTo>
                      <a:pt x="3262109" y="1956663"/>
                    </a:lnTo>
                    <a:lnTo>
                      <a:pt x="3265843" y="1956282"/>
                    </a:lnTo>
                    <a:lnTo>
                      <a:pt x="3267087" y="1956282"/>
                    </a:lnTo>
                    <a:lnTo>
                      <a:pt x="3267468" y="1956117"/>
                    </a:lnTo>
                    <a:lnTo>
                      <a:pt x="3268091" y="1956054"/>
                    </a:lnTo>
                    <a:lnTo>
                      <a:pt x="3268345" y="1955749"/>
                    </a:lnTo>
                    <a:lnTo>
                      <a:pt x="3270034" y="1955025"/>
                    </a:lnTo>
                    <a:lnTo>
                      <a:pt x="3270313" y="1954695"/>
                    </a:lnTo>
                    <a:lnTo>
                      <a:pt x="3272040" y="1952637"/>
                    </a:lnTo>
                    <a:lnTo>
                      <a:pt x="3272269" y="1952066"/>
                    </a:lnTo>
                    <a:lnTo>
                      <a:pt x="3271482" y="1952066"/>
                    </a:lnTo>
                    <a:lnTo>
                      <a:pt x="3271863" y="1951583"/>
                    </a:lnTo>
                    <a:lnTo>
                      <a:pt x="3272447" y="1951583"/>
                    </a:lnTo>
                    <a:lnTo>
                      <a:pt x="3272904" y="1950313"/>
                    </a:lnTo>
                    <a:lnTo>
                      <a:pt x="3274872" y="1947887"/>
                    </a:lnTo>
                    <a:close/>
                  </a:path>
                  <a:path w="3617595" h="2261235">
                    <a:moveTo>
                      <a:pt x="3354171" y="1988540"/>
                    </a:moveTo>
                    <a:lnTo>
                      <a:pt x="3350310" y="1984197"/>
                    </a:lnTo>
                    <a:lnTo>
                      <a:pt x="3345205" y="1983397"/>
                    </a:lnTo>
                    <a:lnTo>
                      <a:pt x="3321939" y="1980044"/>
                    </a:lnTo>
                    <a:lnTo>
                      <a:pt x="3315081" y="1974405"/>
                    </a:lnTo>
                    <a:lnTo>
                      <a:pt x="3312871" y="1973605"/>
                    </a:lnTo>
                    <a:lnTo>
                      <a:pt x="3310382" y="1971611"/>
                    </a:lnTo>
                    <a:lnTo>
                      <a:pt x="3306381" y="1972017"/>
                    </a:lnTo>
                    <a:lnTo>
                      <a:pt x="3305429" y="1972017"/>
                    </a:lnTo>
                    <a:lnTo>
                      <a:pt x="3305137" y="1972144"/>
                    </a:lnTo>
                    <a:lnTo>
                      <a:pt x="3304387" y="1972221"/>
                    </a:lnTo>
                    <a:lnTo>
                      <a:pt x="3304057" y="1972627"/>
                    </a:lnTo>
                    <a:lnTo>
                      <a:pt x="3302444" y="1973338"/>
                    </a:lnTo>
                    <a:lnTo>
                      <a:pt x="3300399" y="1975904"/>
                    </a:lnTo>
                    <a:lnTo>
                      <a:pt x="3299612" y="1978050"/>
                    </a:lnTo>
                    <a:lnTo>
                      <a:pt x="3297618" y="1980387"/>
                    </a:lnTo>
                    <a:lnTo>
                      <a:pt x="3297821" y="1982381"/>
                    </a:lnTo>
                    <a:lnTo>
                      <a:pt x="3297898" y="1983206"/>
                    </a:lnTo>
                    <a:lnTo>
                      <a:pt x="3297999" y="1984197"/>
                    </a:lnTo>
                    <a:lnTo>
                      <a:pt x="3298025" y="1984463"/>
                    </a:lnTo>
                    <a:lnTo>
                      <a:pt x="3298025" y="1985340"/>
                    </a:lnTo>
                    <a:lnTo>
                      <a:pt x="3298126" y="1985594"/>
                    </a:lnTo>
                    <a:lnTo>
                      <a:pt x="3298152" y="1985772"/>
                    </a:lnTo>
                    <a:lnTo>
                      <a:pt x="3298215" y="1986381"/>
                    </a:lnTo>
                    <a:lnTo>
                      <a:pt x="3298621" y="1986724"/>
                    </a:lnTo>
                    <a:lnTo>
                      <a:pt x="3299333" y="1988312"/>
                    </a:lnTo>
                    <a:lnTo>
                      <a:pt x="3301885" y="1990394"/>
                    </a:lnTo>
                    <a:lnTo>
                      <a:pt x="3307067" y="1994763"/>
                    </a:lnTo>
                    <a:lnTo>
                      <a:pt x="3307092" y="1995043"/>
                    </a:lnTo>
                    <a:lnTo>
                      <a:pt x="3310852" y="1999424"/>
                    </a:lnTo>
                    <a:lnTo>
                      <a:pt x="3311271" y="1999424"/>
                    </a:lnTo>
                    <a:lnTo>
                      <a:pt x="3314598" y="1999919"/>
                    </a:lnTo>
                    <a:lnTo>
                      <a:pt x="3315385" y="2000529"/>
                    </a:lnTo>
                    <a:lnTo>
                      <a:pt x="3317506" y="2000338"/>
                    </a:lnTo>
                    <a:lnTo>
                      <a:pt x="3317875" y="2000389"/>
                    </a:lnTo>
                    <a:lnTo>
                      <a:pt x="3342195" y="2003920"/>
                    </a:lnTo>
                    <a:lnTo>
                      <a:pt x="3343783" y="2004060"/>
                    </a:lnTo>
                    <a:lnTo>
                      <a:pt x="3348913" y="2004060"/>
                    </a:lnTo>
                    <a:lnTo>
                      <a:pt x="3353828" y="1996732"/>
                    </a:lnTo>
                    <a:lnTo>
                      <a:pt x="3353955" y="1995970"/>
                    </a:lnTo>
                    <a:lnTo>
                      <a:pt x="3354070" y="1994103"/>
                    </a:lnTo>
                    <a:lnTo>
                      <a:pt x="3354171" y="1988540"/>
                    </a:lnTo>
                    <a:close/>
                  </a:path>
                  <a:path w="3617595" h="2261235">
                    <a:moveTo>
                      <a:pt x="3365233" y="2200414"/>
                    </a:moveTo>
                    <a:lnTo>
                      <a:pt x="3322155" y="2200414"/>
                    </a:lnTo>
                    <a:lnTo>
                      <a:pt x="3322155" y="2037638"/>
                    </a:lnTo>
                    <a:lnTo>
                      <a:pt x="3312566" y="2037638"/>
                    </a:lnTo>
                    <a:lnTo>
                      <a:pt x="3312566" y="2200414"/>
                    </a:lnTo>
                    <a:lnTo>
                      <a:pt x="3269488" y="2200414"/>
                    </a:lnTo>
                    <a:lnTo>
                      <a:pt x="3269488" y="2209977"/>
                    </a:lnTo>
                    <a:lnTo>
                      <a:pt x="3365233" y="2209977"/>
                    </a:lnTo>
                    <a:lnTo>
                      <a:pt x="3365233" y="2200414"/>
                    </a:lnTo>
                    <a:close/>
                  </a:path>
                  <a:path w="3617595" h="2261235">
                    <a:moveTo>
                      <a:pt x="3365233" y="1769579"/>
                    </a:moveTo>
                    <a:lnTo>
                      <a:pt x="3269488" y="1769579"/>
                    </a:lnTo>
                    <a:lnTo>
                      <a:pt x="3269488" y="1779143"/>
                    </a:lnTo>
                    <a:lnTo>
                      <a:pt x="3312566" y="1779143"/>
                    </a:lnTo>
                    <a:lnTo>
                      <a:pt x="3312566" y="1941906"/>
                    </a:lnTo>
                    <a:lnTo>
                      <a:pt x="3322155" y="1941906"/>
                    </a:lnTo>
                    <a:lnTo>
                      <a:pt x="3322155" y="1779143"/>
                    </a:lnTo>
                    <a:lnTo>
                      <a:pt x="3365233" y="1779143"/>
                    </a:lnTo>
                    <a:lnTo>
                      <a:pt x="3365233" y="1769579"/>
                    </a:lnTo>
                    <a:close/>
                  </a:path>
                  <a:path w="3617595" h="2261235">
                    <a:moveTo>
                      <a:pt x="3448901" y="2002307"/>
                    </a:moveTo>
                    <a:lnTo>
                      <a:pt x="3445052" y="1997938"/>
                    </a:lnTo>
                    <a:lnTo>
                      <a:pt x="3402050" y="1991791"/>
                    </a:lnTo>
                    <a:lnTo>
                      <a:pt x="3400488" y="1991652"/>
                    </a:lnTo>
                    <a:lnTo>
                      <a:pt x="3395497" y="1991652"/>
                    </a:lnTo>
                    <a:lnTo>
                      <a:pt x="3391154" y="1995335"/>
                    </a:lnTo>
                    <a:lnTo>
                      <a:pt x="3390379" y="2000427"/>
                    </a:lnTo>
                    <a:lnTo>
                      <a:pt x="3390366" y="2000669"/>
                    </a:lnTo>
                    <a:lnTo>
                      <a:pt x="3390239" y="2007019"/>
                    </a:lnTo>
                    <a:lnTo>
                      <a:pt x="3393910" y="2011514"/>
                    </a:lnTo>
                    <a:lnTo>
                      <a:pt x="3399015" y="2012315"/>
                    </a:lnTo>
                    <a:lnTo>
                      <a:pt x="3437699" y="2017801"/>
                    </a:lnTo>
                    <a:lnTo>
                      <a:pt x="3443681" y="2017801"/>
                    </a:lnTo>
                    <a:lnTo>
                      <a:pt x="3445560" y="2016226"/>
                    </a:lnTo>
                    <a:lnTo>
                      <a:pt x="3448024" y="2014143"/>
                    </a:lnTo>
                    <a:lnTo>
                      <a:pt x="3448786" y="2009025"/>
                    </a:lnTo>
                    <a:lnTo>
                      <a:pt x="3448901" y="2002307"/>
                    </a:lnTo>
                    <a:close/>
                  </a:path>
                  <a:path w="3617595" h="2261235">
                    <a:moveTo>
                      <a:pt x="3543643" y="2016226"/>
                    </a:moveTo>
                    <a:lnTo>
                      <a:pt x="3539807" y="2011705"/>
                    </a:lnTo>
                    <a:lnTo>
                      <a:pt x="3534702" y="2010918"/>
                    </a:lnTo>
                    <a:lnTo>
                      <a:pt x="3496780" y="2005533"/>
                    </a:lnTo>
                    <a:lnTo>
                      <a:pt x="3491484" y="2005533"/>
                    </a:lnTo>
                    <a:lnTo>
                      <a:pt x="3490087" y="2005533"/>
                    </a:lnTo>
                    <a:lnTo>
                      <a:pt x="3485908" y="2009089"/>
                    </a:lnTo>
                    <a:lnTo>
                      <a:pt x="3485108" y="2014169"/>
                    </a:lnTo>
                    <a:lnTo>
                      <a:pt x="3485096" y="2014423"/>
                    </a:lnTo>
                    <a:lnTo>
                      <a:pt x="3484981" y="2020951"/>
                    </a:lnTo>
                    <a:lnTo>
                      <a:pt x="3488664" y="2025294"/>
                    </a:lnTo>
                    <a:lnTo>
                      <a:pt x="3531666" y="2031441"/>
                    </a:lnTo>
                    <a:lnTo>
                      <a:pt x="3533279" y="2031580"/>
                    </a:lnTo>
                    <a:lnTo>
                      <a:pt x="3538410" y="2031580"/>
                    </a:lnTo>
                    <a:lnTo>
                      <a:pt x="3540315" y="2029968"/>
                    </a:lnTo>
                    <a:lnTo>
                      <a:pt x="3542766" y="2027897"/>
                    </a:lnTo>
                    <a:lnTo>
                      <a:pt x="3543528" y="2022805"/>
                    </a:lnTo>
                    <a:lnTo>
                      <a:pt x="3543643" y="2016226"/>
                    </a:lnTo>
                    <a:close/>
                  </a:path>
                  <a:path w="3617595" h="2261235">
                    <a:moveTo>
                      <a:pt x="3617353" y="2251468"/>
                    </a:moveTo>
                    <a:lnTo>
                      <a:pt x="3574275" y="2251468"/>
                    </a:lnTo>
                    <a:lnTo>
                      <a:pt x="3574275" y="2074354"/>
                    </a:lnTo>
                    <a:lnTo>
                      <a:pt x="3564686" y="2074354"/>
                    </a:lnTo>
                    <a:lnTo>
                      <a:pt x="3564686" y="2251468"/>
                    </a:lnTo>
                    <a:lnTo>
                      <a:pt x="3521608" y="2251468"/>
                    </a:lnTo>
                    <a:lnTo>
                      <a:pt x="3521608" y="2261031"/>
                    </a:lnTo>
                    <a:lnTo>
                      <a:pt x="3617353" y="2261031"/>
                    </a:lnTo>
                    <a:lnTo>
                      <a:pt x="3617353" y="2251468"/>
                    </a:lnTo>
                    <a:close/>
                  </a:path>
                  <a:path w="3617595" h="2261235">
                    <a:moveTo>
                      <a:pt x="3617353" y="1791919"/>
                    </a:moveTo>
                    <a:lnTo>
                      <a:pt x="3521608" y="1791919"/>
                    </a:lnTo>
                    <a:lnTo>
                      <a:pt x="3521608" y="1801482"/>
                    </a:lnTo>
                    <a:lnTo>
                      <a:pt x="3564674" y="1801482"/>
                    </a:lnTo>
                    <a:lnTo>
                      <a:pt x="3564674" y="1978596"/>
                    </a:lnTo>
                    <a:lnTo>
                      <a:pt x="3574275" y="1978596"/>
                    </a:lnTo>
                    <a:lnTo>
                      <a:pt x="3574275" y="1801482"/>
                    </a:lnTo>
                    <a:lnTo>
                      <a:pt x="3617353" y="1801482"/>
                    </a:lnTo>
                    <a:lnTo>
                      <a:pt x="3617353" y="1791919"/>
                    </a:lnTo>
                    <a:close/>
                  </a:path>
                </a:pathLst>
              </a:custGeom>
              <a:solidFill>
                <a:srgbClr val="9F33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 name="object 30"/>
              <p:cNvSpPr/>
              <p:nvPr/>
            </p:nvSpPr>
            <p:spPr>
              <a:xfrm>
                <a:off x="6294742" y="5075229"/>
                <a:ext cx="3115310" cy="1235075"/>
              </a:xfrm>
              <a:custGeom>
                <a:avLst/>
                <a:gdLst/>
                <a:ahLst/>
                <a:cxnLst/>
                <a:rect l="l" t="t" r="r" b="b"/>
                <a:pathLst>
                  <a:path w="3115309" h="1235075">
                    <a:moveTo>
                      <a:pt x="95719" y="47866"/>
                    </a:moveTo>
                    <a:lnTo>
                      <a:pt x="47853" y="0"/>
                    </a:lnTo>
                    <a:lnTo>
                      <a:pt x="0" y="47866"/>
                    </a:lnTo>
                    <a:lnTo>
                      <a:pt x="47853" y="95745"/>
                    </a:lnTo>
                    <a:lnTo>
                      <a:pt x="95719" y="47866"/>
                    </a:lnTo>
                    <a:close/>
                  </a:path>
                  <a:path w="3115309" h="1235075">
                    <a:moveTo>
                      <a:pt x="347827" y="245719"/>
                    </a:moveTo>
                    <a:lnTo>
                      <a:pt x="299974" y="197866"/>
                    </a:lnTo>
                    <a:lnTo>
                      <a:pt x="252107" y="245719"/>
                    </a:lnTo>
                    <a:lnTo>
                      <a:pt x="299974" y="293611"/>
                    </a:lnTo>
                    <a:lnTo>
                      <a:pt x="347827" y="245719"/>
                    </a:lnTo>
                    <a:close/>
                  </a:path>
                  <a:path w="3115309" h="1235075">
                    <a:moveTo>
                      <a:pt x="599948" y="232956"/>
                    </a:moveTo>
                    <a:lnTo>
                      <a:pt x="552081" y="185102"/>
                    </a:lnTo>
                    <a:lnTo>
                      <a:pt x="504228" y="232956"/>
                    </a:lnTo>
                    <a:lnTo>
                      <a:pt x="552081" y="280847"/>
                    </a:lnTo>
                    <a:lnTo>
                      <a:pt x="599948" y="232956"/>
                    </a:lnTo>
                    <a:close/>
                  </a:path>
                  <a:path w="3115309" h="1235075">
                    <a:moveTo>
                      <a:pt x="850468" y="274434"/>
                    </a:moveTo>
                    <a:lnTo>
                      <a:pt x="802601" y="226580"/>
                    </a:lnTo>
                    <a:lnTo>
                      <a:pt x="754735" y="274434"/>
                    </a:lnTo>
                    <a:lnTo>
                      <a:pt x="802601" y="322326"/>
                    </a:lnTo>
                    <a:lnTo>
                      <a:pt x="850468" y="274434"/>
                    </a:lnTo>
                    <a:close/>
                  </a:path>
                  <a:path w="3115309" h="1235075">
                    <a:moveTo>
                      <a:pt x="1102575" y="288810"/>
                    </a:moveTo>
                    <a:lnTo>
                      <a:pt x="1054722" y="240944"/>
                    </a:lnTo>
                    <a:lnTo>
                      <a:pt x="1006856" y="288810"/>
                    </a:lnTo>
                    <a:lnTo>
                      <a:pt x="1054722" y="336689"/>
                    </a:lnTo>
                    <a:lnTo>
                      <a:pt x="1102575" y="288810"/>
                    </a:lnTo>
                    <a:close/>
                  </a:path>
                  <a:path w="3115309" h="1235075">
                    <a:moveTo>
                      <a:pt x="1353096" y="381355"/>
                    </a:moveTo>
                    <a:lnTo>
                      <a:pt x="1305229" y="333489"/>
                    </a:lnTo>
                    <a:lnTo>
                      <a:pt x="1257376" y="381355"/>
                    </a:lnTo>
                    <a:lnTo>
                      <a:pt x="1305229" y="429247"/>
                    </a:lnTo>
                    <a:lnTo>
                      <a:pt x="1353096" y="381355"/>
                    </a:lnTo>
                    <a:close/>
                  </a:path>
                  <a:path w="3115309" h="1235075">
                    <a:moveTo>
                      <a:pt x="2107857" y="524967"/>
                    </a:moveTo>
                    <a:lnTo>
                      <a:pt x="2059965" y="477100"/>
                    </a:lnTo>
                    <a:lnTo>
                      <a:pt x="2012111" y="524967"/>
                    </a:lnTo>
                    <a:lnTo>
                      <a:pt x="2059965" y="572846"/>
                    </a:lnTo>
                    <a:lnTo>
                      <a:pt x="2107857" y="524967"/>
                    </a:lnTo>
                    <a:close/>
                  </a:path>
                  <a:path w="3115309" h="1235075">
                    <a:moveTo>
                      <a:pt x="2359977" y="773887"/>
                    </a:moveTo>
                    <a:lnTo>
                      <a:pt x="2312085" y="726020"/>
                    </a:lnTo>
                    <a:lnTo>
                      <a:pt x="2264219" y="773887"/>
                    </a:lnTo>
                    <a:lnTo>
                      <a:pt x="2312085" y="821766"/>
                    </a:lnTo>
                    <a:lnTo>
                      <a:pt x="2359977" y="773887"/>
                    </a:lnTo>
                    <a:close/>
                  </a:path>
                  <a:path w="3115309" h="1235075">
                    <a:moveTo>
                      <a:pt x="2610485" y="943025"/>
                    </a:moveTo>
                    <a:lnTo>
                      <a:pt x="2562618" y="895159"/>
                    </a:lnTo>
                    <a:lnTo>
                      <a:pt x="2514727" y="943025"/>
                    </a:lnTo>
                    <a:lnTo>
                      <a:pt x="2562618" y="990904"/>
                    </a:lnTo>
                    <a:lnTo>
                      <a:pt x="2610485" y="943025"/>
                    </a:lnTo>
                    <a:close/>
                  </a:path>
                  <a:path w="3115309" h="1235075">
                    <a:moveTo>
                      <a:pt x="2862592" y="1150454"/>
                    </a:moveTo>
                    <a:lnTo>
                      <a:pt x="2814739" y="1102601"/>
                    </a:lnTo>
                    <a:lnTo>
                      <a:pt x="2766847" y="1150454"/>
                    </a:lnTo>
                    <a:lnTo>
                      <a:pt x="2814739" y="1198346"/>
                    </a:lnTo>
                    <a:lnTo>
                      <a:pt x="2862592" y="1150454"/>
                    </a:lnTo>
                    <a:close/>
                  </a:path>
                  <a:path w="3115309" h="1235075">
                    <a:moveTo>
                      <a:pt x="3114700" y="1187157"/>
                    </a:moveTo>
                    <a:lnTo>
                      <a:pt x="3066821" y="1139291"/>
                    </a:lnTo>
                    <a:lnTo>
                      <a:pt x="3018967" y="1187157"/>
                    </a:lnTo>
                    <a:lnTo>
                      <a:pt x="3066821" y="1235049"/>
                    </a:lnTo>
                    <a:lnTo>
                      <a:pt x="3114700" y="118715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 name="object 31"/>
              <p:cNvSpPr/>
              <p:nvPr/>
            </p:nvSpPr>
            <p:spPr>
              <a:xfrm>
                <a:off x="5792102" y="4133804"/>
                <a:ext cx="3617595" cy="1268730"/>
              </a:xfrm>
              <a:custGeom>
                <a:avLst/>
                <a:gdLst/>
                <a:ahLst/>
                <a:cxnLst/>
                <a:rect l="l" t="t" r="r" b="b"/>
                <a:pathLst>
                  <a:path w="3617595" h="1268729">
                    <a:moveTo>
                      <a:pt x="95745" y="33502"/>
                    </a:moveTo>
                    <a:lnTo>
                      <a:pt x="0" y="33502"/>
                    </a:lnTo>
                    <a:lnTo>
                      <a:pt x="0" y="43078"/>
                    </a:lnTo>
                    <a:lnTo>
                      <a:pt x="43078" y="43078"/>
                    </a:lnTo>
                    <a:lnTo>
                      <a:pt x="43078" y="188290"/>
                    </a:lnTo>
                    <a:lnTo>
                      <a:pt x="52641" y="188290"/>
                    </a:lnTo>
                    <a:lnTo>
                      <a:pt x="52641" y="43078"/>
                    </a:lnTo>
                    <a:lnTo>
                      <a:pt x="95745" y="43078"/>
                    </a:lnTo>
                    <a:lnTo>
                      <a:pt x="95745" y="33502"/>
                    </a:lnTo>
                    <a:close/>
                  </a:path>
                  <a:path w="3617595" h="1268729">
                    <a:moveTo>
                      <a:pt x="96545" y="234340"/>
                    </a:moveTo>
                    <a:lnTo>
                      <a:pt x="92735" y="230149"/>
                    </a:lnTo>
                    <a:lnTo>
                      <a:pt x="92392" y="229768"/>
                    </a:lnTo>
                    <a:lnTo>
                      <a:pt x="87160" y="229374"/>
                    </a:lnTo>
                    <a:lnTo>
                      <a:pt x="86995" y="229768"/>
                    </a:lnTo>
                    <a:lnTo>
                      <a:pt x="86956" y="230124"/>
                    </a:lnTo>
                    <a:lnTo>
                      <a:pt x="87007" y="229374"/>
                    </a:lnTo>
                    <a:lnTo>
                      <a:pt x="48933" y="225971"/>
                    </a:lnTo>
                    <a:lnTo>
                      <a:pt x="47904" y="226847"/>
                    </a:lnTo>
                    <a:lnTo>
                      <a:pt x="48044" y="226847"/>
                    </a:lnTo>
                    <a:lnTo>
                      <a:pt x="46342" y="244995"/>
                    </a:lnTo>
                    <a:lnTo>
                      <a:pt x="46278" y="245643"/>
                    </a:lnTo>
                    <a:lnTo>
                      <a:pt x="47002" y="246519"/>
                    </a:lnTo>
                    <a:lnTo>
                      <a:pt x="85064" y="249923"/>
                    </a:lnTo>
                    <a:lnTo>
                      <a:pt x="85153" y="249123"/>
                    </a:lnTo>
                    <a:lnTo>
                      <a:pt x="85090" y="249923"/>
                    </a:lnTo>
                    <a:lnTo>
                      <a:pt x="85674" y="249974"/>
                    </a:lnTo>
                    <a:lnTo>
                      <a:pt x="91579" y="249974"/>
                    </a:lnTo>
                    <a:lnTo>
                      <a:pt x="92468" y="249123"/>
                    </a:lnTo>
                    <a:lnTo>
                      <a:pt x="93243" y="248386"/>
                    </a:lnTo>
                    <a:lnTo>
                      <a:pt x="95923" y="245833"/>
                    </a:lnTo>
                    <a:lnTo>
                      <a:pt x="96520" y="240614"/>
                    </a:lnTo>
                    <a:lnTo>
                      <a:pt x="96545" y="234340"/>
                    </a:lnTo>
                    <a:close/>
                  </a:path>
                  <a:path w="3617595" h="1268729">
                    <a:moveTo>
                      <a:pt x="191884" y="242862"/>
                    </a:moveTo>
                    <a:lnTo>
                      <a:pt x="188099" y="238544"/>
                    </a:lnTo>
                    <a:lnTo>
                      <a:pt x="187756" y="238163"/>
                    </a:lnTo>
                    <a:lnTo>
                      <a:pt x="182372" y="237756"/>
                    </a:lnTo>
                    <a:lnTo>
                      <a:pt x="144272" y="234365"/>
                    </a:lnTo>
                    <a:lnTo>
                      <a:pt x="137922" y="234365"/>
                    </a:lnTo>
                    <a:lnTo>
                      <a:pt x="133451" y="238328"/>
                    </a:lnTo>
                    <a:lnTo>
                      <a:pt x="133108" y="242862"/>
                    </a:lnTo>
                    <a:lnTo>
                      <a:pt x="133045" y="243713"/>
                    </a:lnTo>
                    <a:lnTo>
                      <a:pt x="133045" y="243852"/>
                    </a:lnTo>
                    <a:lnTo>
                      <a:pt x="133032" y="244017"/>
                    </a:lnTo>
                    <a:lnTo>
                      <a:pt x="132981" y="250126"/>
                    </a:lnTo>
                    <a:lnTo>
                      <a:pt x="137083" y="254482"/>
                    </a:lnTo>
                    <a:lnTo>
                      <a:pt x="142303" y="255079"/>
                    </a:lnTo>
                    <a:lnTo>
                      <a:pt x="180873" y="258495"/>
                    </a:lnTo>
                    <a:lnTo>
                      <a:pt x="186715" y="258495"/>
                    </a:lnTo>
                    <a:lnTo>
                      <a:pt x="187617" y="257683"/>
                    </a:lnTo>
                    <a:lnTo>
                      <a:pt x="191249" y="254342"/>
                    </a:lnTo>
                    <a:lnTo>
                      <a:pt x="191731" y="250126"/>
                    </a:lnTo>
                    <a:lnTo>
                      <a:pt x="191858" y="249008"/>
                    </a:lnTo>
                    <a:lnTo>
                      <a:pt x="191884" y="242862"/>
                    </a:lnTo>
                    <a:close/>
                  </a:path>
                  <a:path w="3617595" h="1268729">
                    <a:moveTo>
                      <a:pt x="287248" y="251256"/>
                    </a:moveTo>
                    <a:lnTo>
                      <a:pt x="283400" y="246913"/>
                    </a:lnTo>
                    <a:lnTo>
                      <a:pt x="284670" y="246913"/>
                    </a:lnTo>
                    <a:lnTo>
                      <a:pt x="277736" y="246113"/>
                    </a:lnTo>
                    <a:lnTo>
                      <a:pt x="239598" y="242722"/>
                    </a:lnTo>
                    <a:lnTo>
                      <a:pt x="233476" y="242722"/>
                    </a:lnTo>
                    <a:lnTo>
                      <a:pt x="229654" y="246113"/>
                    </a:lnTo>
                    <a:lnTo>
                      <a:pt x="228803" y="246913"/>
                    </a:lnTo>
                    <a:lnTo>
                      <a:pt x="228460" y="251256"/>
                    </a:lnTo>
                    <a:lnTo>
                      <a:pt x="228346" y="258330"/>
                    </a:lnTo>
                    <a:lnTo>
                      <a:pt x="232194" y="262902"/>
                    </a:lnTo>
                    <a:lnTo>
                      <a:pt x="232308" y="263042"/>
                    </a:lnTo>
                    <a:lnTo>
                      <a:pt x="237693" y="263474"/>
                    </a:lnTo>
                    <a:lnTo>
                      <a:pt x="276288" y="266890"/>
                    </a:lnTo>
                    <a:lnTo>
                      <a:pt x="282079" y="266890"/>
                    </a:lnTo>
                    <a:lnTo>
                      <a:pt x="283006" y="266077"/>
                    </a:lnTo>
                    <a:lnTo>
                      <a:pt x="286588" y="262902"/>
                    </a:lnTo>
                    <a:lnTo>
                      <a:pt x="287083" y="258330"/>
                    </a:lnTo>
                    <a:lnTo>
                      <a:pt x="287197" y="257378"/>
                    </a:lnTo>
                    <a:lnTo>
                      <a:pt x="287248" y="251256"/>
                    </a:lnTo>
                    <a:close/>
                  </a:path>
                  <a:path w="3617595" h="1268729">
                    <a:moveTo>
                      <a:pt x="347853" y="0"/>
                    </a:moveTo>
                    <a:lnTo>
                      <a:pt x="252107" y="0"/>
                    </a:lnTo>
                    <a:lnTo>
                      <a:pt x="252107" y="9563"/>
                    </a:lnTo>
                    <a:lnTo>
                      <a:pt x="295186" y="9563"/>
                    </a:lnTo>
                    <a:lnTo>
                      <a:pt x="295186" y="210616"/>
                    </a:lnTo>
                    <a:lnTo>
                      <a:pt x="304749" y="210616"/>
                    </a:lnTo>
                    <a:lnTo>
                      <a:pt x="304749" y="9563"/>
                    </a:lnTo>
                    <a:lnTo>
                      <a:pt x="347853" y="9563"/>
                    </a:lnTo>
                    <a:lnTo>
                      <a:pt x="347853" y="0"/>
                    </a:lnTo>
                    <a:close/>
                  </a:path>
                  <a:path w="3617595" h="1268729">
                    <a:moveTo>
                      <a:pt x="366598" y="306768"/>
                    </a:moveTo>
                    <a:lnTo>
                      <a:pt x="366217" y="303022"/>
                    </a:lnTo>
                    <a:lnTo>
                      <a:pt x="366217" y="301764"/>
                    </a:lnTo>
                    <a:lnTo>
                      <a:pt x="366039" y="301383"/>
                    </a:lnTo>
                    <a:lnTo>
                      <a:pt x="365988" y="300774"/>
                    </a:lnTo>
                    <a:lnTo>
                      <a:pt x="365671" y="300520"/>
                    </a:lnTo>
                    <a:lnTo>
                      <a:pt x="364959" y="298843"/>
                    </a:lnTo>
                    <a:lnTo>
                      <a:pt x="363397" y="297510"/>
                    </a:lnTo>
                    <a:lnTo>
                      <a:pt x="362521" y="296760"/>
                    </a:lnTo>
                    <a:lnTo>
                      <a:pt x="334556" y="273723"/>
                    </a:lnTo>
                    <a:lnTo>
                      <a:pt x="333006" y="272440"/>
                    </a:lnTo>
                    <a:lnTo>
                      <a:pt x="330796" y="271640"/>
                    </a:lnTo>
                    <a:lnTo>
                      <a:pt x="328307" y="269646"/>
                    </a:lnTo>
                    <a:lnTo>
                      <a:pt x="324472" y="270027"/>
                    </a:lnTo>
                    <a:lnTo>
                      <a:pt x="323329" y="270027"/>
                    </a:lnTo>
                    <a:lnTo>
                      <a:pt x="322986" y="270179"/>
                    </a:lnTo>
                    <a:lnTo>
                      <a:pt x="322313" y="270243"/>
                    </a:lnTo>
                    <a:lnTo>
                      <a:pt x="321995" y="270611"/>
                    </a:lnTo>
                    <a:lnTo>
                      <a:pt x="320370" y="271322"/>
                    </a:lnTo>
                    <a:lnTo>
                      <a:pt x="318325" y="273723"/>
                    </a:lnTo>
                    <a:lnTo>
                      <a:pt x="317525" y="275894"/>
                    </a:lnTo>
                    <a:lnTo>
                      <a:pt x="315544" y="278231"/>
                    </a:lnTo>
                    <a:lnTo>
                      <a:pt x="315925" y="282181"/>
                    </a:lnTo>
                    <a:lnTo>
                      <a:pt x="315925" y="283311"/>
                    </a:lnTo>
                    <a:lnTo>
                      <a:pt x="316064" y="283641"/>
                    </a:lnTo>
                    <a:lnTo>
                      <a:pt x="316141" y="284416"/>
                    </a:lnTo>
                    <a:lnTo>
                      <a:pt x="316547" y="284759"/>
                    </a:lnTo>
                    <a:lnTo>
                      <a:pt x="317258" y="286359"/>
                    </a:lnTo>
                    <a:lnTo>
                      <a:pt x="319824" y="288442"/>
                    </a:lnTo>
                    <a:lnTo>
                      <a:pt x="349135" y="312750"/>
                    </a:lnTo>
                    <a:lnTo>
                      <a:pt x="351370" y="313563"/>
                    </a:lnTo>
                    <a:lnTo>
                      <a:pt x="353834" y="315544"/>
                    </a:lnTo>
                    <a:lnTo>
                      <a:pt x="357771" y="315150"/>
                    </a:lnTo>
                    <a:lnTo>
                      <a:pt x="358813" y="315150"/>
                    </a:lnTo>
                    <a:lnTo>
                      <a:pt x="359117" y="315023"/>
                    </a:lnTo>
                    <a:lnTo>
                      <a:pt x="359816" y="314947"/>
                    </a:lnTo>
                    <a:lnTo>
                      <a:pt x="360121" y="314591"/>
                    </a:lnTo>
                    <a:lnTo>
                      <a:pt x="361759" y="313880"/>
                    </a:lnTo>
                    <a:lnTo>
                      <a:pt x="362038" y="313537"/>
                    </a:lnTo>
                    <a:lnTo>
                      <a:pt x="363766" y="311518"/>
                    </a:lnTo>
                    <a:lnTo>
                      <a:pt x="363994" y="310946"/>
                    </a:lnTo>
                    <a:lnTo>
                      <a:pt x="363207" y="310946"/>
                    </a:lnTo>
                    <a:lnTo>
                      <a:pt x="363626" y="310426"/>
                    </a:lnTo>
                    <a:lnTo>
                      <a:pt x="364172" y="310426"/>
                    </a:lnTo>
                    <a:lnTo>
                      <a:pt x="364604" y="309232"/>
                    </a:lnTo>
                    <a:lnTo>
                      <a:pt x="366598" y="306768"/>
                    </a:lnTo>
                    <a:close/>
                  </a:path>
                  <a:path w="3617595" h="1268729">
                    <a:moveTo>
                      <a:pt x="440397" y="367804"/>
                    </a:moveTo>
                    <a:lnTo>
                      <a:pt x="439991" y="363943"/>
                    </a:lnTo>
                    <a:lnTo>
                      <a:pt x="440016" y="362851"/>
                    </a:lnTo>
                    <a:lnTo>
                      <a:pt x="439851" y="362508"/>
                    </a:lnTo>
                    <a:lnTo>
                      <a:pt x="439788" y="361823"/>
                    </a:lnTo>
                    <a:lnTo>
                      <a:pt x="439407" y="361518"/>
                    </a:lnTo>
                    <a:lnTo>
                      <a:pt x="438670" y="359879"/>
                    </a:lnTo>
                    <a:lnTo>
                      <a:pt x="436956" y="358482"/>
                    </a:lnTo>
                    <a:lnTo>
                      <a:pt x="436143" y="357809"/>
                    </a:lnTo>
                    <a:lnTo>
                      <a:pt x="435610" y="358419"/>
                    </a:lnTo>
                    <a:lnTo>
                      <a:pt x="436118" y="357809"/>
                    </a:lnTo>
                    <a:lnTo>
                      <a:pt x="408343" y="334759"/>
                    </a:lnTo>
                    <a:lnTo>
                      <a:pt x="406806" y="333476"/>
                    </a:lnTo>
                    <a:lnTo>
                      <a:pt x="404583" y="332676"/>
                    </a:lnTo>
                    <a:lnTo>
                      <a:pt x="402094" y="330682"/>
                    </a:lnTo>
                    <a:lnTo>
                      <a:pt x="398348" y="331063"/>
                    </a:lnTo>
                    <a:lnTo>
                      <a:pt x="397129" y="331063"/>
                    </a:lnTo>
                    <a:lnTo>
                      <a:pt x="396748" y="331228"/>
                    </a:lnTo>
                    <a:lnTo>
                      <a:pt x="396113" y="331292"/>
                    </a:lnTo>
                    <a:lnTo>
                      <a:pt x="395820" y="331647"/>
                    </a:lnTo>
                    <a:lnTo>
                      <a:pt x="394169" y="332359"/>
                    </a:lnTo>
                    <a:lnTo>
                      <a:pt x="392125" y="334759"/>
                    </a:lnTo>
                    <a:lnTo>
                      <a:pt x="391337" y="336905"/>
                    </a:lnTo>
                    <a:lnTo>
                      <a:pt x="389343" y="339267"/>
                    </a:lnTo>
                    <a:lnTo>
                      <a:pt x="389724" y="343217"/>
                    </a:lnTo>
                    <a:lnTo>
                      <a:pt x="389724" y="344373"/>
                    </a:lnTo>
                    <a:lnTo>
                      <a:pt x="389864" y="344741"/>
                    </a:lnTo>
                    <a:lnTo>
                      <a:pt x="389940" y="345440"/>
                    </a:lnTo>
                    <a:lnTo>
                      <a:pt x="390283" y="345744"/>
                    </a:lnTo>
                    <a:lnTo>
                      <a:pt x="390969" y="347383"/>
                    </a:lnTo>
                    <a:lnTo>
                      <a:pt x="393407" y="349465"/>
                    </a:lnTo>
                    <a:lnTo>
                      <a:pt x="422922" y="373786"/>
                    </a:lnTo>
                    <a:lnTo>
                      <a:pt x="425183" y="374599"/>
                    </a:lnTo>
                    <a:lnTo>
                      <a:pt x="427634" y="376567"/>
                    </a:lnTo>
                    <a:lnTo>
                      <a:pt x="431444" y="376186"/>
                    </a:lnTo>
                    <a:lnTo>
                      <a:pt x="432600" y="376186"/>
                    </a:lnTo>
                    <a:lnTo>
                      <a:pt x="432930" y="376047"/>
                    </a:lnTo>
                    <a:lnTo>
                      <a:pt x="433616" y="375970"/>
                    </a:lnTo>
                    <a:lnTo>
                      <a:pt x="433920" y="375615"/>
                    </a:lnTo>
                    <a:lnTo>
                      <a:pt x="435546" y="374904"/>
                    </a:lnTo>
                    <a:lnTo>
                      <a:pt x="435838" y="374573"/>
                    </a:lnTo>
                    <a:lnTo>
                      <a:pt x="437553" y="372554"/>
                    </a:lnTo>
                    <a:lnTo>
                      <a:pt x="437794" y="371983"/>
                    </a:lnTo>
                    <a:lnTo>
                      <a:pt x="437007" y="371983"/>
                    </a:lnTo>
                    <a:lnTo>
                      <a:pt x="437426" y="371462"/>
                    </a:lnTo>
                    <a:lnTo>
                      <a:pt x="437972" y="371462"/>
                    </a:lnTo>
                    <a:lnTo>
                      <a:pt x="438391" y="370268"/>
                    </a:lnTo>
                    <a:lnTo>
                      <a:pt x="440397" y="367804"/>
                    </a:lnTo>
                    <a:close/>
                  </a:path>
                  <a:path w="3617595" h="1268729">
                    <a:moveTo>
                      <a:pt x="513994" y="428802"/>
                    </a:moveTo>
                    <a:lnTo>
                      <a:pt x="513676" y="424154"/>
                    </a:lnTo>
                    <a:lnTo>
                      <a:pt x="513676" y="423748"/>
                    </a:lnTo>
                    <a:lnTo>
                      <a:pt x="513588" y="422846"/>
                    </a:lnTo>
                    <a:lnTo>
                      <a:pt x="513118" y="422478"/>
                    </a:lnTo>
                    <a:lnTo>
                      <a:pt x="512419" y="420852"/>
                    </a:lnTo>
                    <a:lnTo>
                      <a:pt x="509892" y="418833"/>
                    </a:lnTo>
                    <a:lnTo>
                      <a:pt x="481965" y="395782"/>
                    </a:lnTo>
                    <a:lnTo>
                      <a:pt x="480415" y="394512"/>
                    </a:lnTo>
                    <a:lnTo>
                      <a:pt x="478256" y="393712"/>
                    </a:lnTo>
                    <a:lnTo>
                      <a:pt x="475894" y="391718"/>
                    </a:lnTo>
                    <a:lnTo>
                      <a:pt x="472071" y="392099"/>
                    </a:lnTo>
                    <a:lnTo>
                      <a:pt x="470916" y="392099"/>
                    </a:lnTo>
                    <a:lnTo>
                      <a:pt x="470560" y="392252"/>
                    </a:lnTo>
                    <a:lnTo>
                      <a:pt x="469912" y="392315"/>
                    </a:lnTo>
                    <a:lnTo>
                      <a:pt x="469607" y="392671"/>
                    </a:lnTo>
                    <a:lnTo>
                      <a:pt x="467969" y="393382"/>
                    </a:lnTo>
                    <a:lnTo>
                      <a:pt x="465924" y="395782"/>
                    </a:lnTo>
                    <a:lnTo>
                      <a:pt x="465099" y="398068"/>
                    </a:lnTo>
                    <a:lnTo>
                      <a:pt x="463130" y="400494"/>
                    </a:lnTo>
                    <a:lnTo>
                      <a:pt x="463511" y="404241"/>
                    </a:lnTo>
                    <a:lnTo>
                      <a:pt x="463511" y="405485"/>
                    </a:lnTo>
                    <a:lnTo>
                      <a:pt x="463677" y="405879"/>
                    </a:lnTo>
                    <a:lnTo>
                      <a:pt x="463740" y="406476"/>
                    </a:lnTo>
                    <a:lnTo>
                      <a:pt x="464045" y="406742"/>
                    </a:lnTo>
                    <a:lnTo>
                      <a:pt x="464769" y="408419"/>
                    </a:lnTo>
                    <a:lnTo>
                      <a:pt x="467207" y="410502"/>
                    </a:lnTo>
                    <a:lnTo>
                      <a:pt x="496722" y="434822"/>
                    </a:lnTo>
                    <a:lnTo>
                      <a:pt x="498868" y="435610"/>
                    </a:lnTo>
                    <a:lnTo>
                      <a:pt x="501243" y="437603"/>
                    </a:lnTo>
                    <a:lnTo>
                      <a:pt x="505180" y="437222"/>
                    </a:lnTo>
                    <a:lnTo>
                      <a:pt x="506323" y="437222"/>
                    </a:lnTo>
                    <a:lnTo>
                      <a:pt x="506641" y="437083"/>
                    </a:lnTo>
                    <a:lnTo>
                      <a:pt x="507415" y="437007"/>
                    </a:lnTo>
                    <a:lnTo>
                      <a:pt x="507733" y="436613"/>
                    </a:lnTo>
                    <a:lnTo>
                      <a:pt x="509270" y="435940"/>
                    </a:lnTo>
                    <a:lnTo>
                      <a:pt x="509536" y="435610"/>
                    </a:lnTo>
                    <a:lnTo>
                      <a:pt x="511175" y="433590"/>
                    </a:lnTo>
                    <a:lnTo>
                      <a:pt x="511594" y="432498"/>
                    </a:lnTo>
                    <a:lnTo>
                      <a:pt x="512051" y="431228"/>
                    </a:lnTo>
                    <a:lnTo>
                      <a:pt x="513994" y="428802"/>
                    </a:lnTo>
                    <a:close/>
                  </a:path>
                  <a:path w="3617595" h="1268729">
                    <a:moveTo>
                      <a:pt x="543725" y="473887"/>
                    </a:moveTo>
                    <a:lnTo>
                      <a:pt x="541705" y="472097"/>
                    </a:lnTo>
                    <a:lnTo>
                      <a:pt x="541896" y="472617"/>
                    </a:lnTo>
                    <a:lnTo>
                      <a:pt x="541985" y="472808"/>
                    </a:lnTo>
                    <a:lnTo>
                      <a:pt x="543407" y="473710"/>
                    </a:lnTo>
                    <a:lnTo>
                      <a:pt x="543725" y="473887"/>
                    </a:lnTo>
                    <a:close/>
                  </a:path>
                  <a:path w="3617595" h="1268729">
                    <a:moveTo>
                      <a:pt x="590588" y="484860"/>
                    </a:moveTo>
                    <a:lnTo>
                      <a:pt x="590042" y="482523"/>
                    </a:lnTo>
                    <a:lnTo>
                      <a:pt x="590042" y="480796"/>
                    </a:lnTo>
                    <a:lnTo>
                      <a:pt x="589292" y="479336"/>
                    </a:lnTo>
                    <a:lnTo>
                      <a:pt x="589191" y="478878"/>
                    </a:lnTo>
                    <a:lnTo>
                      <a:pt x="589000" y="478764"/>
                    </a:lnTo>
                    <a:lnTo>
                      <a:pt x="588314" y="477405"/>
                    </a:lnTo>
                    <a:lnTo>
                      <a:pt x="585228" y="475411"/>
                    </a:lnTo>
                    <a:lnTo>
                      <a:pt x="561251" y="460476"/>
                    </a:lnTo>
                    <a:lnTo>
                      <a:pt x="561251" y="468109"/>
                    </a:lnTo>
                    <a:lnTo>
                      <a:pt x="560946" y="463296"/>
                    </a:lnTo>
                    <a:lnTo>
                      <a:pt x="561225" y="467512"/>
                    </a:lnTo>
                    <a:lnTo>
                      <a:pt x="561251" y="468109"/>
                    </a:lnTo>
                    <a:lnTo>
                      <a:pt x="561251" y="460476"/>
                    </a:lnTo>
                    <a:lnTo>
                      <a:pt x="557326" y="458025"/>
                    </a:lnTo>
                    <a:lnTo>
                      <a:pt x="558203" y="458762"/>
                    </a:lnTo>
                    <a:lnTo>
                      <a:pt x="556526" y="457428"/>
                    </a:lnTo>
                    <a:lnTo>
                      <a:pt x="555891" y="456920"/>
                    </a:lnTo>
                    <a:lnTo>
                      <a:pt x="555891" y="457606"/>
                    </a:lnTo>
                    <a:lnTo>
                      <a:pt x="555764" y="457822"/>
                    </a:lnTo>
                    <a:lnTo>
                      <a:pt x="555891" y="457606"/>
                    </a:lnTo>
                    <a:lnTo>
                      <a:pt x="555891" y="456920"/>
                    </a:lnTo>
                    <a:lnTo>
                      <a:pt x="554177" y="455536"/>
                    </a:lnTo>
                    <a:lnTo>
                      <a:pt x="552056" y="454761"/>
                    </a:lnTo>
                    <a:lnTo>
                      <a:pt x="549694" y="452755"/>
                    </a:lnTo>
                    <a:lnTo>
                      <a:pt x="545744" y="453136"/>
                    </a:lnTo>
                    <a:lnTo>
                      <a:pt x="544588" y="453136"/>
                    </a:lnTo>
                    <a:lnTo>
                      <a:pt x="544233" y="453288"/>
                    </a:lnTo>
                    <a:lnTo>
                      <a:pt x="543521" y="453351"/>
                    </a:lnTo>
                    <a:lnTo>
                      <a:pt x="543217" y="453720"/>
                    </a:lnTo>
                    <a:lnTo>
                      <a:pt x="541578" y="454393"/>
                    </a:lnTo>
                    <a:lnTo>
                      <a:pt x="541464" y="454533"/>
                    </a:lnTo>
                    <a:lnTo>
                      <a:pt x="541464" y="471779"/>
                    </a:lnTo>
                    <a:lnTo>
                      <a:pt x="541286" y="471436"/>
                    </a:lnTo>
                    <a:lnTo>
                      <a:pt x="541375" y="471589"/>
                    </a:lnTo>
                    <a:lnTo>
                      <a:pt x="541464" y="471779"/>
                    </a:lnTo>
                    <a:lnTo>
                      <a:pt x="541464" y="454533"/>
                    </a:lnTo>
                    <a:lnTo>
                      <a:pt x="539534" y="456819"/>
                    </a:lnTo>
                    <a:lnTo>
                      <a:pt x="538695" y="459105"/>
                    </a:lnTo>
                    <a:lnTo>
                      <a:pt x="536740" y="461530"/>
                    </a:lnTo>
                    <a:lnTo>
                      <a:pt x="537121" y="465277"/>
                    </a:lnTo>
                    <a:lnTo>
                      <a:pt x="537121" y="466471"/>
                    </a:lnTo>
                    <a:lnTo>
                      <a:pt x="537273" y="466826"/>
                    </a:lnTo>
                    <a:lnTo>
                      <a:pt x="537349" y="467512"/>
                    </a:lnTo>
                    <a:lnTo>
                      <a:pt x="537730" y="467842"/>
                    </a:lnTo>
                    <a:lnTo>
                      <a:pt x="538467" y="469442"/>
                    </a:lnTo>
                    <a:lnTo>
                      <a:pt x="541680" y="472071"/>
                    </a:lnTo>
                    <a:lnTo>
                      <a:pt x="543547" y="473710"/>
                    </a:lnTo>
                    <a:lnTo>
                      <a:pt x="543788" y="473913"/>
                    </a:lnTo>
                    <a:lnTo>
                      <a:pt x="543953" y="473989"/>
                    </a:lnTo>
                    <a:lnTo>
                      <a:pt x="544423" y="473405"/>
                    </a:lnTo>
                    <a:lnTo>
                      <a:pt x="543966" y="474002"/>
                    </a:lnTo>
                    <a:lnTo>
                      <a:pt x="544309" y="474167"/>
                    </a:lnTo>
                    <a:lnTo>
                      <a:pt x="544118" y="474167"/>
                    </a:lnTo>
                    <a:lnTo>
                      <a:pt x="574217" y="493115"/>
                    </a:lnTo>
                    <a:lnTo>
                      <a:pt x="577037" y="493928"/>
                    </a:lnTo>
                    <a:lnTo>
                      <a:pt x="579208" y="495249"/>
                    </a:lnTo>
                    <a:lnTo>
                      <a:pt x="581533" y="494677"/>
                    </a:lnTo>
                    <a:lnTo>
                      <a:pt x="583145" y="494677"/>
                    </a:lnTo>
                    <a:lnTo>
                      <a:pt x="584542" y="493941"/>
                    </a:lnTo>
                    <a:lnTo>
                      <a:pt x="585012" y="493826"/>
                    </a:lnTo>
                    <a:lnTo>
                      <a:pt x="585127" y="493636"/>
                    </a:lnTo>
                    <a:lnTo>
                      <a:pt x="586117" y="493115"/>
                    </a:lnTo>
                    <a:lnTo>
                      <a:pt x="586511" y="492899"/>
                    </a:lnTo>
                    <a:lnTo>
                      <a:pt x="588479" y="489673"/>
                    </a:lnTo>
                    <a:lnTo>
                      <a:pt x="588568" y="489267"/>
                    </a:lnTo>
                    <a:lnTo>
                      <a:pt x="589229" y="486994"/>
                    </a:lnTo>
                    <a:lnTo>
                      <a:pt x="590588" y="484860"/>
                    </a:lnTo>
                    <a:close/>
                  </a:path>
                  <a:path w="3617595" h="1268729">
                    <a:moveTo>
                      <a:pt x="598373" y="175526"/>
                    </a:moveTo>
                    <a:lnTo>
                      <a:pt x="502627" y="175526"/>
                    </a:lnTo>
                    <a:lnTo>
                      <a:pt x="502627" y="185089"/>
                    </a:lnTo>
                    <a:lnTo>
                      <a:pt x="545706" y="185089"/>
                    </a:lnTo>
                    <a:lnTo>
                      <a:pt x="545706" y="418071"/>
                    </a:lnTo>
                    <a:lnTo>
                      <a:pt x="555269" y="418071"/>
                    </a:lnTo>
                    <a:lnTo>
                      <a:pt x="555269" y="185089"/>
                    </a:lnTo>
                    <a:lnTo>
                      <a:pt x="598373" y="185089"/>
                    </a:lnTo>
                    <a:lnTo>
                      <a:pt x="598373" y="175526"/>
                    </a:lnTo>
                    <a:close/>
                  </a:path>
                  <a:path w="3617595" h="1268729">
                    <a:moveTo>
                      <a:pt x="671766" y="535736"/>
                    </a:moveTo>
                    <a:lnTo>
                      <a:pt x="671220" y="533400"/>
                    </a:lnTo>
                    <a:lnTo>
                      <a:pt x="671220" y="531660"/>
                    </a:lnTo>
                    <a:lnTo>
                      <a:pt x="670458" y="530186"/>
                    </a:lnTo>
                    <a:lnTo>
                      <a:pt x="670369" y="529742"/>
                    </a:lnTo>
                    <a:lnTo>
                      <a:pt x="670191" y="529640"/>
                    </a:lnTo>
                    <a:lnTo>
                      <a:pt x="669493" y="528243"/>
                    </a:lnTo>
                    <a:lnTo>
                      <a:pt x="666407" y="526275"/>
                    </a:lnTo>
                    <a:lnTo>
                      <a:pt x="634085" y="506082"/>
                    </a:lnTo>
                    <a:lnTo>
                      <a:pt x="634365" y="506082"/>
                    </a:lnTo>
                    <a:lnTo>
                      <a:pt x="631190" y="505155"/>
                    </a:lnTo>
                    <a:lnTo>
                      <a:pt x="629094" y="503809"/>
                    </a:lnTo>
                    <a:lnTo>
                      <a:pt x="626745" y="504355"/>
                    </a:lnTo>
                    <a:lnTo>
                      <a:pt x="625030" y="504355"/>
                    </a:lnTo>
                    <a:lnTo>
                      <a:pt x="623531" y="505117"/>
                    </a:lnTo>
                    <a:lnTo>
                      <a:pt x="623112" y="505206"/>
                    </a:lnTo>
                    <a:lnTo>
                      <a:pt x="622998" y="505383"/>
                    </a:lnTo>
                    <a:lnTo>
                      <a:pt x="621601" y="506082"/>
                    </a:lnTo>
                    <a:lnTo>
                      <a:pt x="619645" y="509168"/>
                    </a:lnTo>
                    <a:lnTo>
                      <a:pt x="618832" y="512013"/>
                    </a:lnTo>
                    <a:lnTo>
                      <a:pt x="617512" y="514197"/>
                    </a:lnTo>
                    <a:lnTo>
                      <a:pt x="618058" y="516547"/>
                    </a:lnTo>
                    <a:lnTo>
                      <a:pt x="618058" y="518236"/>
                    </a:lnTo>
                    <a:lnTo>
                      <a:pt x="618794" y="519696"/>
                    </a:lnTo>
                    <a:lnTo>
                      <a:pt x="618909" y="520179"/>
                    </a:lnTo>
                    <a:lnTo>
                      <a:pt x="619099" y="520306"/>
                    </a:lnTo>
                    <a:lnTo>
                      <a:pt x="619785" y="521652"/>
                    </a:lnTo>
                    <a:lnTo>
                      <a:pt x="622858" y="523633"/>
                    </a:lnTo>
                    <a:lnTo>
                      <a:pt x="655396" y="543979"/>
                    </a:lnTo>
                    <a:lnTo>
                      <a:pt x="658075" y="544766"/>
                    </a:lnTo>
                    <a:lnTo>
                      <a:pt x="660196" y="546087"/>
                    </a:lnTo>
                    <a:lnTo>
                      <a:pt x="662559" y="545541"/>
                    </a:lnTo>
                    <a:lnTo>
                      <a:pt x="664248" y="545541"/>
                    </a:lnTo>
                    <a:lnTo>
                      <a:pt x="665619" y="544842"/>
                    </a:lnTo>
                    <a:lnTo>
                      <a:pt x="666191" y="544703"/>
                    </a:lnTo>
                    <a:lnTo>
                      <a:pt x="666330" y="544474"/>
                    </a:lnTo>
                    <a:lnTo>
                      <a:pt x="667283" y="543979"/>
                    </a:lnTo>
                    <a:lnTo>
                      <a:pt x="667689" y="543775"/>
                    </a:lnTo>
                    <a:lnTo>
                      <a:pt x="669658" y="540550"/>
                    </a:lnTo>
                    <a:lnTo>
                      <a:pt x="669772" y="540131"/>
                    </a:lnTo>
                    <a:lnTo>
                      <a:pt x="670433" y="537832"/>
                    </a:lnTo>
                    <a:lnTo>
                      <a:pt x="671766" y="535736"/>
                    </a:lnTo>
                    <a:close/>
                  </a:path>
                  <a:path w="3617595" h="1268729">
                    <a:moveTo>
                      <a:pt x="752944" y="586600"/>
                    </a:moveTo>
                    <a:lnTo>
                      <a:pt x="752398" y="584263"/>
                    </a:lnTo>
                    <a:lnTo>
                      <a:pt x="752398" y="582523"/>
                    </a:lnTo>
                    <a:lnTo>
                      <a:pt x="751636" y="581037"/>
                    </a:lnTo>
                    <a:lnTo>
                      <a:pt x="751547" y="580618"/>
                    </a:lnTo>
                    <a:lnTo>
                      <a:pt x="751370" y="580517"/>
                    </a:lnTo>
                    <a:lnTo>
                      <a:pt x="750671" y="579107"/>
                    </a:lnTo>
                    <a:lnTo>
                      <a:pt x="715314" y="556945"/>
                    </a:lnTo>
                    <a:lnTo>
                      <a:pt x="715632" y="556945"/>
                    </a:lnTo>
                    <a:lnTo>
                      <a:pt x="714997" y="556768"/>
                    </a:lnTo>
                    <a:lnTo>
                      <a:pt x="714997" y="556945"/>
                    </a:lnTo>
                    <a:lnTo>
                      <a:pt x="714654" y="557453"/>
                    </a:lnTo>
                    <a:lnTo>
                      <a:pt x="714959" y="556945"/>
                    </a:lnTo>
                    <a:lnTo>
                      <a:pt x="714997" y="556768"/>
                    </a:lnTo>
                    <a:lnTo>
                      <a:pt x="712190" y="555980"/>
                    </a:lnTo>
                    <a:lnTo>
                      <a:pt x="710057" y="554672"/>
                    </a:lnTo>
                    <a:lnTo>
                      <a:pt x="707783" y="555218"/>
                    </a:lnTo>
                    <a:lnTo>
                      <a:pt x="706094" y="555218"/>
                    </a:lnTo>
                    <a:lnTo>
                      <a:pt x="704634" y="555980"/>
                    </a:lnTo>
                    <a:lnTo>
                      <a:pt x="704481" y="556018"/>
                    </a:lnTo>
                    <a:lnTo>
                      <a:pt x="704481" y="573646"/>
                    </a:lnTo>
                    <a:lnTo>
                      <a:pt x="704227" y="574052"/>
                    </a:lnTo>
                    <a:lnTo>
                      <a:pt x="704316" y="573887"/>
                    </a:lnTo>
                    <a:lnTo>
                      <a:pt x="704481" y="573646"/>
                    </a:lnTo>
                    <a:lnTo>
                      <a:pt x="704481" y="556018"/>
                    </a:lnTo>
                    <a:lnTo>
                      <a:pt x="704265" y="556069"/>
                    </a:lnTo>
                    <a:lnTo>
                      <a:pt x="704164" y="556234"/>
                    </a:lnTo>
                    <a:lnTo>
                      <a:pt x="702792" y="556945"/>
                    </a:lnTo>
                    <a:lnTo>
                      <a:pt x="700811" y="560031"/>
                    </a:lnTo>
                    <a:lnTo>
                      <a:pt x="699985" y="562927"/>
                    </a:lnTo>
                    <a:lnTo>
                      <a:pt x="698690" y="565061"/>
                    </a:lnTo>
                    <a:lnTo>
                      <a:pt x="699173" y="567461"/>
                    </a:lnTo>
                    <a:lnTo>
                      <a:pt x="699173" y="569087"/>
                    </a:lnTo>
                    <a:lnTo>
                      <a:pt x="699757" y="570230"/>
                    </a:lnTo>
                    <a:lnTo>
                      <a:pt x="699884" y="570826"/>
                    </a:lnTo>
                    <a:lnTo>
                      <a:pt x="700151" y="571004"/>
                    </a:lnTo>
                    <a:lnTo>
                      <a:pt x="700874" y="572389"/>
                    </a:lnTo>
                    <a:lnTo>
                      <a:pt x="704062" y="574319"/>
                    </a:lnTo>
                    <a:lnTo>
                      <a:pt x="736574" y="594664"/>
                    </a:lnTo>
                    <a:lnTo>
                      <a:pt x="739305" y="595464"/>
                    </a:lnTo>
                    <a:lnTo>
                      <a:pt x="741387" y="596760"/>
                    </a:lnTo>
                    <a:lnTo>
                      <a:pt x="743800" y="596277"/>
                    </a:lnTo>
                    <a:lnTo>
                      <a:pt x="745540" y="596277"/>
                    </a:lnTo>
                    <a:lnTo>
                      <a:pt x="746671" y="595706"/>
                    </a:lnTo>
                    <a:lnTo>
                      <a:pt x="747369" y="595566"/>
                    </a:lnTo>
                    <a:lnTo>
                      <a:pt x="747547" y="595274"/>
                    </a:lnTo>
                    <a:lnTo>
                      <a:pt x="748741" y="594664"/>
                    </a:lnTo>
                    <a:lnTo>
                      <a:pt x="750824" y="591413"/>
                    </a:lnTo>
                    <a:lnTo>
                      <a:pt x="750150" y="590969"/>
                    </a:lnTo>
                    <a:lnTo>
                      <a:pt x="750887" y="591413"/>
                    </a:lnTo>
                    <a:lnTo>
                      <a:pt x="750938" y="590969"/>
                    </a:lnTo>
                    <a:lnTo>
                      <a:pt x="751598" y="588708"/>
                    </a:lnTo>
                    <a:lnTo>
                      <a:pt x="752944" y="586600"/>
                    </a:lnTo>
                    <a:close/>
                  </a:path>
                  <a:path w="3617595" h="1268729">
                    <a:moveTo>
                      <a:pt x="836993" y="621258"/>
                    </a:moveTo>
                    <a:lnTo>
                      <a:pt x="833501" y="617207"/>
                    </a:lnTo>
                    <a:lnTo>
                      <a:pt x="833081" y="616712"/>
                    </a:lnTo>
                    <a:lnTo>
                      <a:pt x="828484" y="616369"/>
                    </a:lnTo>
                    <a:lnTo>
                      <a:pt x="828306" y="616369"/>
                    </a:lnTo>
                    <a:lnTo>
                      <a:pt x="827824" y="616318"/>
                    </a:lnTo>
                    <a:lnTo>
                      <a:pt x="827747" y="617105"/>
                    </a:lnTo>
                    <a:lnTo>
                      <a:pt x="827811" y="616369"/>
                    </a:lnTo>
                    <a:lnTo>
                      <a:pt x="806208" y="613968"/>
                    </a:lnTo>
                    <a:lnTo>
                      <a:pt x="805815" y="613714"/>
                    </a:lnTo>
                    <a:lnTo>
                      <a:pt x="799884" y="609968"/>
                    </a:lnTo>
                    <a:lnTo>
                      <a:pt x="799884" y="633526"/>
                    </a:lnTo>
                    <a:lnTo>
                      <a:pt x="798499" y="633120"/>
                    </a:lnTo>
                    <a:lnTo>
                      <a:pt x="799871" y="633514"/>
                    </a:lnTo>
                    <a:lnTo>
                      <a:pt x="799884" y="609968"/>
                    </a:lnTo>
                    <a:lnTo>
                      <a:pt x="796467" y="607809"/>
                    </a:lnTo>
                    <a:lnTo>
                      <a:pt x="796810" y="607809"/>
                    </a:lnTo>
                    <a:lnTo>
                      <a:pt x="796175" y="607631"/>
                    </a:lnTo>
                    <a:lnTo>
                      <a:pt x="796175" y="607809"/>
                    </a:lnTo>
                    <a:lnTo>
                      <a:pt x="795832" y="608330"/>
                    </a:lnTo>
                    <a:lnTo>
                      <a:pt x="796137" y="607809"/>
                    </a:lnTo>
                    <a:lnTo>
                      <a:pt x="796175" y="607631"/>
                    </a:lnTo>
                    <a:lnTo>
                      <a:pt x="793381" y="606844"/>
                    </a:lnTo>
                    <a:lnTo>
                      <a:pt x="791235" y="605536"/>
                    </a:lnTo>
                    <a:lnTo>
                      <a:pt x="788885" y="606082"/>
                    </a:lnTo>
                    <a:lnTo>
                      <a:pt x="787196" y="606082"/>
                    </a:lnTo>
                    <a:lnTo>
                      <a:pt x="785736" y="606831"/>
                    </a:lnTo>
                    <a:lnTo>
                      <a:pt x="785253" y="606933"/>
                    </a:lnTo>
                    <a:lnTo>
                      <a:pt x="785126" y="607136"/>
                    </a:lnTo>
                    <a:lnTo>
                      <a:pt x="783780" y="607809"/>
                    </a:lnTo>
                    <a:lnTo>
                      <a:pt x="781786" y="610895"/>
                    </a:lnTo>
                    <a:lnTo>
                      <a:pt x="780948" y="613816"/>
                    </a:lnTo>
                    <a:lnTo>
                      <a:pt x="779678" y="615899"/>
                    </a:lnTo>
                    <a:lnTo>
                      <a:pt x="780224" y="618185"/>
                    </a:lnTo>
                    <a:lnTo>
                      <a:pt x="780224" y="619836"/>
                    </a:lnTo>
                    <a:lnTo>
                      <a:pt x="780948" y="621220"/>
                    </a:lnTo>
                    <a:lnTo>
                      <a:pt x="781062" y="621690"/>
                    </a:lnTo>
                    <a:lnTo>
                      <a:pt x="781253" y="621817"/>
                    </a:lnTo>
                    <a:lnTo>
                      <a:pt x="781786" y="622808"/>
                    </a:lnTo>
                    <a:lnTo>
                      <a:pt x="781875" y="622973"/>
                    </a:lnTo>
                    <a:lnTo>
                      <a:pt x="781989" y="623201"/>
                    </a:lnTo>
                    <a:lnTo>
                      <a:pt x="785215" y="625157"/>
                    </a:lnTo>
                    <a:lnTo>
                      <a:pt x="793216" y="630224"/>
                    </a:lnTo>
                    <a:lnTo>
                      <a:pt x="796290" y="633666"/>
                    </a:lnTo>
                    <a:lnTo>
                      <a:pt x="800963" y="634212"/>
                    </a:lnTo>
                    <a:lnTo>
                      <a:pt x="802005" y="634860"/>
                    </a:lnTo>
                    <a:lnTo>
                      <a:pt x="803592" y="634504"/>
                    </a:lnTo>
                    <a:lnTo>
                      <a:pt x="825995" y="636917"/>
                    </a:lnTo>
                    <a:lnTo>
                      <a:pt x="831964" y="636917"/>
                    </a:lnTo>
                    <a:lnTo>
                      <a:pt x="833716" y="635330"/>
                    </a:lnTo>
                    <a:lnTo>
                      <a:pt x="836726" y="629297"/>
                    </a:lnTo>
                    <a:lnTo>
                      <a:pt x="836828" y="628497"/>
                    </a:lnTo>
                    <a:lnTo>
                      <a:pt x="836955" y="624484"/>
                    </a:lnTo>
                    <a:lnTo>
                      <a:pt x="836993" y="621258"/>
                    </a:lnTo>
                    <a:close/>
                  </a:path>
                  <a:path w="3617595" h="1268729">
                    <a:moveTo>
                      <a:pt x="850493" y="319125"/>
                    </a:moveTo>
                    <a:lnTo>
                      <a:pt x="754735" y="319125"/>
                    </a:lnTo>
                    <a:lnTo>
                      <a:pt x="754735" y="328688"/>
                    </a:lnTo>
                    <a:lnTo>
                      <a:pt x="850493" y="328688"/>
                    </a:lnTo>
                    <a:lnTo>
                      <a:pt x="850493" y="319125"/>
                    </a:lnTo>
                    <a:close/>
                  </a:path>
                  <a:path w="3617595" h="1268729">
                    <a:moveTo>
                      <a:pt x="932103" y="631621"/>
                    </a:moveTo>
                    <a:lnTo>
                      <a:pt x="928344" y="627240"/>
                    </a:lnTo>
                    <a:lnTo>
                      <a:pt x="928230" y="627100"/>
                    </a:lnTo>
                    <a:lnTo>
                      <a:pt x="884872" y="622300"/>
                    </a:lnTo>
                    <a:lnTo>
                      <a:pt x="884796" y="623087"/>
                    </a:lnTo>
                    <a:lnTo>
                      <a:pt x="884847" y="622300"/>
                    </a:lnTo>
                    <a:lnTo>
                      <a:pt x="878725" y="622300"/>
                    </a:lnTo>
                    <a:lnTo>
                      <a:pt x="874052" y="626224"/>
                    </a:lnTo>
                    <a:lnTo>
                      <a:pt x="873429" y="631621"/>
                    </a:lnTo>
                    <a:lnTo>
                      <a:pt x="873366" y="637933"/>
                    </a:lnTo>
                    <a:lnTo>
                      <a:pt x="877277" y="642442"/>
                    </a:lnTo>
                    <a:lnTo>
                      <a:pt x="920775" y="647039"/>
                    </a:lnTo>
                    <a:lnTo>
                      <a:pt x="920902" y="646239"/>
                    </a:lnTo>
                    <a:lnTo>
                      <a:pt x="920813" y="647039"/>
                    </a:lnTo>
                    <a:lnTo>
                      <a:pt x="921385" y="647090"/>
                    </a:lnTo>
                    <a:lnTo>
                      <a:pt x="927138" y="647090"/>
                    </a:lnTo>
                    <a:lnTo>
                      <a:pt x="928116" y="646239"/>
                    </a:lnTo>
                    <a:lnTo>
                      <a:pt x="928966" y="645502"/>
                    </a:lnTo>
                    <a:lnTo>
                      <a:pt x="931646" y="643178"/>
                    </a:lnTo>
                    <a:lnTo>
                      <a:pt x="932053" y="637933"/>
                    </a:lnTo>
                    <a:lnTo>
                      <a:pt x="932103" y="631621"/>
                    </a:lnTo>
                    <a:close/>
                  </a:path>
                  <a:path w="3617595" h="1268729">
                    <a:moveTo>
                      <a:pt x="1027595" y="641946"/>
                    </a:moveTo>
                    <a:lnTo>
                      <a:pt x="1023607" y="637527"/>
                    </a:lnTo>
                    <a:lnTo>
                      <a:pt x="1023378" y="637273"/>
                    </a:lnTo>
                    <a:lnTo>
                      <a:pt x="980020" y="632675"/>
                    </a:lnTo>
                    <a:lnTo>
                      <a:pt x="973582" y="632675"/>
                    </a:lnTo>
                    <a:lnTo>
                      <a:pt x="969175" y="636511"/>
                    </a:lnTo>
                    <a:lnTo>
                      <a:pt x="968565" y="641946"/>
                    </a:lnTo>
                    <a:lnTo>
                      <a:pt x="968578" y="648119"/>
                    </a:lnTo>
                    <a:lnTo>
                      <a:pt x="972502" y="652614"/>
                    </a:lnTo>
                    <a:lnTo>
                      <a:pt x="1016673" y="657466"/>
                    </a:lnTo>
                    <a:lnTo>
                      <a:pt x="1022273" y="657466"/>
                    </a:lnTo>
                    <a:lnTo>
                      <a:pt x="1024115" y="655866"/>
                    </a:lnTo>
                    <a:lnTo>
                      <a:pt x="1026795" y="653542"/>
                    </a:lnTo>
                    <a:lnTo>
                      <a:pt x="1027391" y="648119"/>
                    </a:lnTo>
                    <a:lnTo>
                      <a:pt x="1027442" y="641946"/>
                    </a:lnTo>
                    <a:lnTo>
                      <a:pt x="1027595" y="641946"/>
                    </a:lnTo>
                    <a:close/>
                  </a:path>
                  <a:path w="3617595" h="1268729">
                    <a:moveTo>
                      <a:pt x="1102601" y="386143"/>
                    </a:moveTo>
                    <a:lnTo>
                      <a:pt x="1006856" y="386143"/>
                    </a:lnTo>
                    <a:lnTo>
                      <a:pt x="1006856" y="395706"/>
                    </a:lnTo>
                    <a:lnTo>
                      <a:pt x="1102601" y="395706"/>
                    </a:lnTo>
                    <a:lnTo>
                      <a:pt x="1102601" y="386143"/>
                    </a:lnTo>
                    <a:close/>
                  </a:path>
                  <a:path w="3617595" h="1268729">
                    <a:moveTo>
                      <a:pt x="1119936" y="668756"/>
                    </a:moveTo>
                    <a:lnTo>
                      <a:pt x="1119530" y="667880"/>
                    </a:lnTo>
                    <a:lnTo>
                      <a:pt x="1119530" y="666216"/>
                    </a:lnTo>
                    <a:lnTo>
                      <a:pt x="1116876" y="662178"/>
                    </a:lnTo>
                    <a:lnTo>
                      <a:pt x="1076528" y="647877"/>
                    </a:lnTo>
                    <a:lnTo>
                      <a:pt x="1073035" y="647242"/>
                    </a:lnTo>
                    <a:lnTo>
                      <a:pt x="1072426" y="647242"/>
                    </a:lnTo>
                    <a:lnTo>
                      <a:pt x="1071283" y="646836"/>
                    </a:lnTo>
                    <a:lnTo>
                      <a:pt x="1070419" y="647242"/>
                    </a:lnTo>
                    <a:lnTo>
                      <a:pt x="1068806" y="647242"/>
                    </a:lnTo>
                    <a:lnTo>
                      <a:pt x="1064856" y="649897"/>
                    </a:lnTo>
                    <a:lnTo>
                      <a:pt x="1063358" y="654138"/>
                    </a:lnTo>
                    <a:lnTo>
                      <a:pt x="1062736" y="657669"/>
                    </a:lnTo>
                    <a:lnTo>
                      <a:pt x="1062736" y="658164"/>
                    </a:lnTo>
                    <a:lnTo>
                      <a:pt x="1062291" y="659384"/>
                    </a:lnTo>
                    <a:lnTo>
                      <a:pt x="1062736" y="660349"/>
                    </a:lnTo>
                    <a:lnTo>
                      <a:pt x="1062736" y="661924"/>
                    </a:lnTo>
                    <a:lnTo>
                      <a:pt x="1065263" y="665835"/>
                    </a:lnTo>
                    <a:lnTo>
                      <a:pt x="1065352" y="665975"/>
                    </a:lnTo>
                    <a:lnTo>
                      <a:pt x="1069606" y="667334"/>
                    </a:lnTo>
                    <a:lnTo>
                      <a:pt x="1069784" y="666877"/>
                    </a:lnTo>
                    <a:lnTo>
                      <a:pt x="1069886" y="666572"/>
                    </a:lnTo>
                    <a:lnTo>
                      <a:pt x="1069797" y="666877"/>
                    </a:lnTo>
                    <a:lnTo>
                      <a:pt x="1069606" y="667334"/>
                    </a:lnTo>
                    <a:lnTo>
                      <a:pt x="1070114" y="667486"/>
                    </a:lnTo>
                    <a:lnTo>
                      <a:pt x="1105725" y="680300"/>
                    </a:lnTo>
                    <a:lnTo>
                      <a:pt x="1109218" y="680897"/>
                    </a:lnTo>
                    <a:lnTo>
                      <a:pt x="1109726" y="680897"/>
                    </a:lnTo>
                    <a:lnTo>
                      <a:pt x="1110970" y="681342"/>
                    </a:lnTo>
                    <a:lnTo>
                      <a:pt x="1111885" y="680897"/>
                    </a:lnTo>
                    <a:lnTo>
                      <a:pt x="1113459" y="680897"/>
                    </a:lnTo>
                    <a:lnTo>
                      <a:pt x="1115796" y="679310"/>
                    </a:lnTo>
                    <a:lnTo>
                      <a:pt x="1117371" y="678243"/>
                    </a:lnTo>
                    <a:lnTo>
                      <a:pt x="1118895" y="674027"/>
                    </a:lnTo>
                    <a:lnTo>
                      <a:pt x="1119530" y="670509"/>
                    </a:lnTo>
                    <a:lnTo>
                      <a:pt x="1119530" y="669912"/>
                    </a:lnTo>
                    <a:lnTo>
                      <a:pt x="1119936" y="668756"/>
                    </a:lnTo>
                    <a:close/>
                  </a:path>
                  <a:path w="3617595" h="1268729">
                    <a:moveTo>
                      <a:pt x="1210106" y="700874"/>
                    </a:moveTo>
                    <a:lnTo>
                      <a:pt x="1209675" y="699985"/>
                    </a:lnTo>
                    <a:lnTo>
                      <a:pt x="1209675" y="698385"/>
                    </a:lnTo>
                    <a:lnTo>
                      <a:pt x="1207020" y="694474"/>
                    </a:lnTo>
                    <a:lnTo>
                      <a:pt x="1166672" y="679996"/>
                    </a:lnTo>
                    <a:lnTo>
                      <a:pt x="1163180" y="679361"/>
                    </a:lnTo>
                    <a:lnTo>
                      <a:pt x="1162621" y="679361"/>
                    </a:lnTo>
                    <a:lnTo>
                      <a:pt x="1161427" y="678929"/>
                    </a:lnTo>
                    <a:lnTo>
                      <a:pt x="1160526" y="679361"/>
                    </a:lnTo>
                    <a:lnTo>
                      <a:pt x="1158938" y="679361"/>
                    </a:lnTo>
                    <a:lnTo>
                      <a:pt x="1155039" y="682015"/>
                    </a:lnTo>
                    <a:lnTo>
                      <a:pt x="1153502" y="686257"/>
                    </a:lnTo>
                    <a:lnTo>
                      <a:pt x="1152867" y="689775"/>
                    </a:lnTo>
                    <a:lnTo>
                      <a:pt x="1152867" y="690372"/>
                    </a:lnTo>
                    <a:lnTo>
                      <a:pt x="1152461" y="691502"/>
                    </a:lnTo>
                    <a:lnTo>
                      <a:pt x="1152867" y="692391"/>
                    </a:lnTo>
                    <a:lnTo>
                      <a:pt x="1152867" y="694067"/>
                    </a:lnTo>
                    <a:lnTo>
                      <a:pt x="1154696" y="696861"/>
                    </a:lnTo>
                    <a:lnTo>
                      <a:pt x="1155598" y="698144"/>
                    </a:lnTo>
                    <a:lnTo>
                      <a:pt x="1195870" y="712406"/>
                    </a:lnTo>
                    <a:lnTo>
                      <a:pt x="1199362" y="713003"/>
                    </a:lnTo>
                    <a:lnTo>
                      <a:pt x="1199857" y="713003"/>
                    </a:lnTo>
                    <a:lnTo>
                      <a:pt x="1201115" y="713447"/>
                    </a:lnTo>
                    <a:lnTo>
                      <a:pt x="1202029" y="713003"/>
                    </a:lnTo>
                    <a:lnTo>
                      <a:pt x="1203604" y="713003"/>
                    </a:lnTo>
                    <a:lnTo>
                      <a:pt x="1205953" y="711428"/>
                    </a:lnTo>
                    <a:lnTo>
                      <a:pt x="1207541" y="710361"/>
                    </a:lnTo>
                    <a:lnTo>
                      <a:pt x="1209040" y="706120"/>
                    </a:lnTo>
                    <a:lnTo>
                      <a:pt x="1209675" y="702627"/>
                    </a:lnTo>
                    <a:lnTo>
                      <a:pt x="1209675" y="702081"/>
                    </a:lnTo>
                    <a:lnTo>
                      <a:pt x="1210106" y="700874"/>
                    </a:lnTo>
                    <a:close/>
                  </a:path>
                  <a:path w="3617595" h="1268729">
                    <a:moveTo>
                      <a:pt x="1300251" y="732993"/>
                    </a:moveTo>
                    <a:lnTo>
                      <a:pt x="1299819" y="732116"/>
                    </a:lnTo>
                    <a:lnTo>
                      <a:pt x="1299832" y="730504"/>
                    </a:lnTo>
                    <a:lnTo>
                      <a:pt x="1297165" y="726605"/>
                    </a:lnTo>
                    <a:lnTo>
                      <a:pt x="1257046" y="712304"/>
                    </a:lnTo>
                    <a:lnTo>
                      <a:pt x="1253515" y="711682"/>
                    </a:lnTo>
                    <a:lnTo>
                      <a:pt x="1252956" y="711682"/>
                    </a:lnTo>
                    <a:lnTo>
                      <a:pt x="1251788" y="711263"/>
                    </a:lnTo>
                    <a:lnTo>
                      <a:pt x="1250886" y="711682"/>
                    </a:lnTo>
                    <a:lnTo>
                      <a:pt x="1249248" y="711682"/>
                    </a:lnTo>
                    <a:lnTo>
                      <a:pt x="1245171" y="714324"/>
                    </a:lnTo>
                    <a:lnTo>
                      <a:pt x="1243647" y="718566"/>
                    </a:lnTo>
                    <a:lnTo>
                      <a:pt x="1243050" y="722058"/>
                    </a:lnTo>
                    <a:lnTo>
                      <a:pt x="1243050" y="722591"/>
                    </a:lnTo>
                    <a:lnTo>
                      <a:pt x="1242606" y="723811"/>
                    </a:lnTo>
                    <a:lnTo>
                      <a:pt x="1243050" y="724738"/>
                    </a:lnTo>
                    <a:lnTo>
                      <a:pt x="1243050" y="726300"/>
                    </a:lnTo>
                    <a:lnTo>
                      <a:pt x="1245692" y="730237"/>
                    </a:lnTo>
                    <a:lnTo>
                      <a:pt x="1286040" y="744524"/>
                    </a:lnTo>
                    <a:lnTo>
                      <a:pt x="1289532" y="745134"/>
                    </a:lnTo>
                    <a:lnTo>
                      <a:pt x="1290066" y="745134"/>
                    </a:lnTo>
                    <a:lnTo>
                      <a:pt x="1291285" y="745566"/>
                    </a:lnTo>
                    <a:lnTo>
                      <a:pt x="1292212" y="745134"/>
                    </a:lnTo>
                    <a:lnTo>
                      <a:pt x="1293825" y="745134"/>
                    </a:lnTo>
                    <a:lnTo>
                      <a:pt x="1296263" y="743546"/>
                    </a:lnTo>
                    <a:lnTo>
                      <a:pt x="1297838" y="742505"/>
                    </a:lnTo>
                    <a:lnTo>
                      <a:pt x="1299210" y="738238"/>
                    </a:lnTo>
                    <a:lnTo>
                      <a:pt x="1298448" y="737997"/>
                    </a:lnTo>
                    <a:lnTo>
                      <a:pt x="1299286" y="738238"/>
                    </a:lnTo>
                    <a:lnTo>
                      <a:pt x="1299260" y="737997"/>
                    </a:lnTo>
                    <a:lnTo>
                      <a:pt x="1299819" y="734745"/>
                    </a:lnTo>
                    <a:lnTo>
                      <a:pt x="1299819" y="734187"/>
                    </a:lnTo>
                    <a:lnTo>
                      <a:pt x="1300251" y="732993"/>
                    </a:lnTo>
                    <a:close/>
                  </a:path>
                  <a:path w="3617595" h="1268729">
                    <a:moveTo>
                      <a:pt x="1353121" y="1002068"/>
                    </a:moveTo>
                    <a:lnTo>
                      <a:pt x="1257376" y="1002068"/>
                    </a:lnTo>
                    <a:lnTo>
                      <a:pt x="1257376" y="1011631"/>
                    </a:lnTo>
                    <a:lnTo>
                      <a:pt x="1353121" y="1011631"/>
                    </a:lnTo>
                    <a:lnTo>
                      <a:pt x="1353121" y="1002068"/>
                    </a:lnTo>
                    <a:close/>
                  </a:path>
                  <a:path w="3617595" h="1268729">
                    <a:moveTo>
                      <a:pt x="1353121" y="469125"/>
                    </a:moveTo>
                    <a:lnTo>
                      <a:pt x="1257376" y="469125"/>
                    </a:lnTo>
                    <a:lnTo>
                      <a:pt x="1257376" y="478688"/>
                    </a:lnTo>
                    <a:lnTo>
                      <a:pt x="1353121" y="478688"/>
                    </a:lnTo>
                    <a:lnTo>
                      <a:pt x="1353121" y="469125"/>
                    </a:lnTo>
                    <a:close/>
                  </a:path>
                  <a:path w="3617595" h="1268729">
                    <a:moveTo>
                      <a:pt x="1392199" y="758139"/>
                    </a:moveTo>
                    <a:lnTo>
                      <a:pt x="1391945" y="757707"/>
                    </a:lnTo>
                    <a:lnTo>
                      <a:pt x="1391958" y="756145"/>
                    </a:lnTo>
                    <a:lnTo>
                      <a:pt x="1388910" y="752017"/>
                    </a:lnTo>
                    <a:lnTo>
                      <a:pt x="1347317" y="740803"/>
                    </a:lnTo>
                    <a:lnTo>
                      <a:pt x="1347495" y="740803"/>
                    </a:lnTo>
                    <a:lnTo>
                      <a:pt x="1344828" y="740511"/>
                    </a:lnTo>
                    <a:lnTo>
                      <a:pt x="1342529" y="740511"/>
                    </a:lnTo>
                    <a:lnTo>
                      <a:pt x="1341932" y="740371"/>
                    </a:lnTo>
                    <a:lnTo>
                      <a:pt x="1341678" y="740511"/>
                    </a:lnTo>
                    <a:lnTo>
                      <a:pt x="1340129" y="740511"/>
                    </a:lnTo>
                    <a:lnTo>
                      <a:pt x="1335874" y="743572"/>
                    </a:lnTo>
                    <a:lnTo>
                      <a:pt x="1335570" y="744689"/>
                    </a:lnTo>
                    <a:lnTo>
                      <a:pt x="1334681" y="748360"/>
                    </a:lnTo>
                    <a:lnTo>
                      <a:pt x="1335379" y="748550"/>
                    </a:lnTo>
                    <a:lnTo>
                      <a:pt x="1334579" y="748360"/>
                    </a:lnTo>
                    <a:lnTo>
                      <a:pt x="1334249" y="750785"/>
                    </a:lnTo>
                    <a:lnTo>
                      <a:pt x="1334249" y="752525"/>
                    </a:lnTo>
                    <a:lnTo>
                      <a:pt x="1333957" y="753541"/>
                    </a:lnTo>
                    <a:lnTo>
                      <a:pt x="1334249" y="754024"/>
                    </a:lnTo>
                    <a:lnTo>
                      <a:pt x="1334249" y="755484"/>
                    </a:lnTo>
                    <a:lnTo>
                      <a:pt x="1337398" y="759612"/>
                    </a:lnTo>
                    <a:lnTo>
                      <a:pt x="1341932" y="760895"/>
                    </a:lnTo>
                    <a:lnTo>
                      <a:pt x="1379029" y="770877"/>
                    </a:lnTo>
                    <a:lnTo>
                      <a:pt x="1381480" y="771144"/>
                    </a:lnTo>
                    <a:lnTo>
                      <a:pt x="1383639" y="771144"/>
                    </a:lnTo>
                    <a:lnTo>
                      <a:pt x="1384223" y="771283"/>
                    </a:lnTo>
                    <a:lnTo>
                      <a:pt x="1384465" y="771144"/>
                    </a:lnTo>
                    <a:lnTo>
                      <a:pt x="1386078" y="771144"/>
                    </a:lnTo>
                    <a:lnTo>
                      <a:pt x="1387627" y="770077"/>
                    </a:lnTo>
                    <a:lnTo>
                      <a:pt x="1388376" y="769569"/>
                    </a:lnTo>
                    <a:lnTo>
                      <a:pt x="1387322" y="769569"/>
                    </a:lnTo>
                    <a:lnTo>
                      <a:pt x="1387779" y="769315"/>
                    </a:lnTo>
                    <a:lnTo>
                      <a:pt x="1388732" y="769315"/>
                    </a:lnTo>
                    <a:lnTo>
                      <a:pt x="1390446" y="768134"/>
                    </a:lnTo>
                    <a:lnTo>
                      <a:pt x="1391564" y="763524"/>
                    </a:lnTo>
                    <a:lnTo>
                      <a:pt x="1390802" y="763295"/>
                    </a:lnTo>
                    <a:lnTo>
                      <a:pt x="1391691" y="763524"/>
                    </a:lnTo>
                    <a:lnTo>
                      <a:pt x="1391602" y="763295"/>
                    </a:lnTo>
                    <a:lnTo>
                      <a:pt x="1391932" y="760895"/>
                    </a:lnTo>
                    <a:lnTo>
                      <a:pt x="1391932" y="759091"/>
                    </a:lnTo>
                    <a:lnTo>
                      <a:pt x="1392199" y="758139"/>
                    </a:lnTo>
                    <a:close/>
                  </a:path>
                  <a:path w="3617595" h="1268729">
                    <a:moveTo>
                      <a:pt x="1484757" y="782662"/>
                    </a:moveTo>
                    <a:lnTo>
                      <a:pt x="1484477" y="782205"/>
                    </a:lnTo>
                    <a:lnTo>
                      <a:pt x="1484503" y="780694"/>
                    </a:lnTo>
                    <a:lnTo>
                      <a:pt x="1481442" y="776566"/>
                    </a:lnTo>
                    <a:lnTo>
                      <a:pt x="1439887" y="765543"/>
                    </a:lnTo>
                    <a:lnTo>
                      <a:pt x="1437106" y="765162"/>
                    </a:lnTo>
                    <a:lnTo>
                      <a:pt x="1435430" y="765162"/>
                    </a:lnTo>
                    <a:lnTo>
                      <a:pt x="1434477" y="764908"/>
                    </a:lnTo>
                    <a:lnTo>
                      <a:pt x="1434033" y="765162"/>
                    </a:lnTo>
                    <a:lnTo>
                      <a:pt x="1432509" y="765162"/>
                    </a:lnTo>
                    <a:lnTo>
                      <a:pt x="1428381" y="768197"/>
                    </a:lnTo>
                    <a:lnTo>
                      <a:pt x="1427137" y="772871"/>
                    </a:lnTo>
                    <a:lnTo>
                      <a:pt x="1426806" y="775296"/>
                    </a:lnTo>
                    <a:lnTo>
                      <a:pt x="1426781" y="777049"/>
                    </a:lnTo>
                    <a:lnTo>
                      <a:pt x="1426502" y="778065"/>
                    </a:lnTo>
                    <a:lnTo>
                      <a:pt x="1426768" y="778573"/>
                    </a:lnTo>
                    <a:lnTo>
                      <a:pt x="1426768" y="780110"/>
                    </a:lnTo>
                    <a:lnTo>
                      <a:pt x="1429804" y="784352"/>
                    </a:lnTo>
                    <a:lnTo>
                      <a:pt x="1434477" y="785634"/>
                    </a:lnTo>
                    <a:lnTo>
                      <a:pt x="1471574" y="795388"/>
                    </a:lnTo>
                    <a:lnTo>
                      <a:pt x="1474190" y="795743"/>
                    </a:lnTo>
                    <a:lnTo>
                      <a:pt x="1475765" y="795743"/>
                    </a:lnTo>
                    <a:lnTo>
                      <a:pt x="1476768" y="796023"/>
                    </a:lnTo>
                    <a:lnTo>
                      <a:pt x="1477238" y="795743"/>
                    </a:lnTo>
                    <a:lnTo>
                      <a:pt x="1478762" y="795743"/>
                    </a:lnTo>
                    <a:lnTo>
                      <a:pt x="1480273" y="794626"/>
                    </a:lnTo>
                    <a:lnTo>
                      <a:pt x="1480908" y="794169"/>
                    </a:lnTo>
                    <a:lnTo>
                      <a:pt x="1483029" y="792607"/>
                    </a:lnTo>
                    <a:lnTo>
                      <a:pt x="1484147" y="788035"/>
                    </a:lnTo>
                    <a:lnTo>
                      <a:pt x="1484147" y="787844"/>
                    </a:lnTo>
                    <a:lnTo>
                      <a:pt x="1484452" y="785634"/>
                    </a:lnTo>
                    <a:lnTo>
                      <a:pt x="1484464" y="783717"/>
                    </a:lnTo>
                    <a:lnTo>
                      <a:pt x="1484757" y="782662"/>
                    </a:lnTo>
                    <a:close/>
                  </a:path>
                  <a:path w="3617595" h="1268729">
                    <a:moveTo>
                      <a:pt x="1578394" y="817346"/>
                    </a:moveTo>
                    <a:lnTo>
                      <a:pt x="1573060" y="817346"/>
                    </a:lnTo>
                    <a:lnTo>
                      <a:pt x="1573580" y="816762"/>
                    </a:lnTo>
                    <a:lnTo>
                      <a:pt x="1573682" y="816635"/>
                    </a:lnTo>
                    <a:lnTo>
                      <a:pt x="1576882" y="816571"/>
                    </a:lnTo>
                    <a:lnTo>
                      <a:pt x="1573745" y="816571"/>
                    </a:lnTo>
                    <a:lnTo>
                      <a:pt x="1574114" y="816165"/>
                    </a:lnTo>
                    <a:lnTo>
                      <a:pt x="1574406" y="815835"/>
                    </a:lnTo>
                    <a:lnTo>
                      <a:pt x="1573326" y="815860"/>
                    </a:lnTo>
                    <a:lnTo>
                      <a:pt x="1574457" y="815784"/>
                    </a:lnTo>
                    <a:lnTo>
                      <a:pt x="1577289" y="812609"/>
                    </a:lnTo>
                    <a:lnTo>
                      <a:pt x="1577187" y="803592"/>
                    </a:lnTo>
                    <a:lnTo>
                      <a:pt x="1577098" y="801077"/>
                    </a:lnTo>
                    <a:lnTo>
                      <a:pt x="1574380" y="798537"/>
                    </a:lnTo>
                    <a:lnTo>
                      <a:pt x="1572539" y="796810"/>
                    </a:lnTo>
                    <a:lnTo>
                      <a:pt x="1566697" y="796810"/>
                    </a:lnTo>
                    <a:lnTo>
                      <a:pt x="1559026" y="797153"/>
                    </a:lnTo>
                    <a:lnTo>
                      <a:pt x="1532420" y="790067"/>
                    </a:lnTo>
                    <a:lnTo>
                      <a:pt x="1529740" y="789711"/>
                    </a:lnTo>
                    <a:lnTo>
                      <a:pt x="1528076" y="789711"/>
                    </a:lnTo>
                    <a:lnTo>
                      <a:pt x="1527035" y="789432"/>
                    </a:lnTo>
                    <a:lnTo>
                      <a:pt x="1526578" y="789711"/>
                    </a:lnTo>
                    <a:lnTo>
                      <a:pt x="1525117" y="789711"/>
                    </a:lnTo>
                    <a:lnTo>
                      <a:pt x="1520964" y="792886"/>
                    </a:lnTo>
                    <a:lnTo>
                      <a:pt x="1519669" y="797445"/>
                    </a:lnTo>
                    <a:lnTo>
                      <a:pt x="1519326" y="800176"/>
                    </a:lnTo>
                    <a:lnTo>
                      <a:pt x="1519313" y="801865"/>
                    </a:lnTo>
                    <a:lnTo>
                      <a:pt x="1519110" y="802614"/>
                    </a:lnTo>
                    <a:lnTo>
                      <a:pt x="1519047" y="802805"/>
                    </a:lnTo>
                    <a:lnTo>
                      <a:pt x="1519301" y="803262"/>
                    </a:lnTo>
                    <a:lnTo>
                      <a:pt x="1519301" y="804760"/>
                    </a:lnTo>
                    <a:lnTo>
                      <a:pt x="1522361" y="808901"/>
                    </a:lnTo>
                    <a:lnTo>
                      <a:pt x="1550466" y="816394"/>
                    </a:lnTo>
                    <a:lnTo>
                      <a:pt x="1552016" y="817867"/>
                    </a:lnTo>
                    <a:lnTo>
                      <a:pt x="1556600" y="817778"/>
                    </a:lnTo>
                    <a:lnTo>
                      <a:pt x="1557769" y="817753"/>
                    </a:lnTo>
                    <a:lnTo>
                      <a:pt x="1558556" y="817740"/>
                    </a:lnTo>
                    <a:lnTo>
                      <a:pt x="1559102" y="817880"/>
                    </a:lnTo>
                    <a:lnTo>
                      <a:pt x="1560156" y="818159"/>
                    </a:lnTo>
                    <a:lnTo>
                      <a:pt x="1560601" y="817880"/>
                    </a:lnTo>
                    <a:lnTo>
                      <a:pt x="1560906" y="817689"/>
                    </a:lnTo>
                    <a:lnTo>
                      <a:pt x="1562354" y="817664"/>
                    </a:lnTo>
                    <a:lnTo>
                      <a:pt x="1578394" y="817346"/>
                    </a:lnTo>
                    <a:close/>
                  </a:path>
                  <a:path w="3617595" h="1268729">
                    <a:moveTo>
                      <a:pt x="1605229" y="1073873"/>
                    </a:moveTo>
                    <a:lnTo>
                      <a:pt x="1509483" y="1073873"/>
                    </a:lnTo>
                    <a:lnTo>
                      <a:pt x="1509483" y="1083437"/>
                    </a:lnTo>
                    <a:lnTo>
                      <a:pt x="1605229" y="1083437"/>
                    </a:lnTo>
                    <a:lnTo>
                      <a:pt x="1605229" y="1073873"/>
                    </a:lnTo>
                    <a:close/>
                  </a:path>
                  <a:path w="3617595" h="1268729">
                    <a:moveTo>
                      <a:pt x="1673047" y="809002"/>
                    </a:moveTo>
                    <a:lnTo>
                      <a:pt x="1672932" y="800265"/>
                    </a:lnTo>
                    <a:lnTo>
                      <a:pt x="1672818" y="797471"/>
                    </a:lnTo>
                    <a:lnTo>
                      <a:pt x="1669923" y="794626"/>
                    </a:lnTo>
                    <a:lnTo>
                      <a:pt x="1668310" y="793038"/>
                    </a:lnTo>
                    <a:lnTo>
                      <a:pt x="1662239" y="793038"/>
                    </a:lnTo>
                    <a:lnTo>
                      <a:pt x="1623949" y="794626"/>
                    </a:lnTo>
                    <a:lnTo>
                      <a:pt x="1618462" y="794854"/>
                    </a:lnTo>
                    <a:lnTo>
                      <a:pt x="1614004" y="799350"/>
                    </a:lnTo>
                    <a:lnTo>
                      <a:pt x="1614119" y="808164"/>
                    </a:lnTo>
                    <a:lnTo>
                      <a:pt x="1614220" y="810920"/>
                    </a:lnTo>
                    <a:lnTo>
                      <a:pt x="1618945" y="815378"/>
                    </a:lnTo>
                    <a:lnTo>
                      <a:pt x="1624799" y="815378"/>
                    </a:lnTo>
                    <a:lnTo>
                      <a:pt x="1662391" y="813790"/>
                    </a:lnTo>
                    <a:lnTo>
                      <a:pt x="1668589" y="813574"/>
                    </a:lnTo>
                    <a:lnTo>
                      <a:pt x="1673047" y="809002"/>
                    </a:lnTo>
                    <a:close/>
                  </a:path>
                  <a:path w="3617595" h="1268729">
                    <a:moveTo>
                      <a:pt x="1768792" y="805421"/>
                    </a:moveTo>
                    <a:lnTo>
                      <a:pt x="1768665" y="796658"/>
                    </a:lnTo>
                    <a:lnTo>
                      <a:pt x="1768538" y="793864"/>
                    </a:lnTo>
                    <a:lnTo>
                      <a:pt x="1765554" y="791044"/>
                    </a:lnTo>
                    <a:lnTo>
                      <a:pt x="1763839" y="789432"/>
                    </a:lnTo>
                    <a:lnTo>
                      <a:pt x="1757972" y="789432"/>
                    </a:lnTo>
                    <a:lnTo>
                      <a:pt x="1719668" y="790829"/>
                    </a:lnTo>
                    <a:lnTo>
                      <a:pt x="1714169" y="791044"/>
                    </a:lnTo>
                    <a:lnTo>
                      <a:pt x="1709750" y="795782"/>
                    </a:lnTo>
                    <a:lnTo>
                      <a:pt x="1709851" y="804570"/>
                    </a:lnTo>
                    <a:lnTo>
                      <a:pt x="1709940" y="807313"/>
                    </a:lnTo>
                    <a:lnTo>
                      <a:pt x="1714512" y="811606"/>
                    </a:lnTo>
                    <a:lnTo>
                      <a:pt x="1719745" y="811606"/>
                    </a:lnTo>
                    <a:lnTo>
                      <a:pt x="1763737" y="809980"/>
                    </a:lnTo>
                    <a:lnTo>
                      <a:pt x="1764309" y="809980"/>
                    </a:lnTo>
                    <a:lnTo>
                      <a:pt x="1768792" y="805421"/>
                    </a:lnTo>
                    <a:close/>
                  </a:path>
                  <a:path w="3617595" h="1268729">
                    <a:moveTo>
                      <a:pt x="1855749" y="531355"/>
                    </a:moveTo>
                    <a:lnTo>
                      <a:pt x="1760004" y="531355"/>
                    </a:lnTo>
                    <a:lnTo>
                      <a:pt x="1760004" y="540918"/>
                    </a:lnTo>
                    <a:lnTo>
                      <a:pt x="1855749" y="540918"/>
                    </a:lnTo>
                    <a:lnTo>
                      <a:pt x="1855749" y="531355"/>
                    </a:lnTo>
                    <a:close/>
                  </a:path>
                  <a:path w="3617595" h="1268729">
                    <a:moveTo>
                      <a:pt x="1864512" y="792200"/>
                    </a:moveTo>
                    <a:lnTo>
                      <a:pt x="1859775" y="787463"/>
                    </a:lnTo>
                    <a:lnTo>
                      <a:pt x="1815858" y="787463"/>
                    </a:lnTo>
                    <a:lnTo>
                      <a:pt x="1809978" y="787463"/>
                    </a:lnTo>
                    <a:lnTo>
                      <a:pt x="1805495" y="792200"/>
                    </a:lnTo>
                    <a:lnTo>
                      <a:pt x="1805520" y="803643"/>
                    </a:lnTo>
                    <a:lnTo>
                      <a:pt x="1810029" y="808177"/>
                    </a:lnTo>
                    <a:lnTo>
                      <a:pt x="1859775" y="808177"/>
                    </a:lnTo>
                    <a:lnTo>
                      <a:pt x="1861426" y="806602"/>
                    </a:lnTo>
                    <a:lnTo>
                      <a:pt x="1864512" y="803643"/>
                    </a:lnTo>
                    <a:lnTo>
                      <a:pt x="1864512" y="792200"/>
                    </a:lnTo>
                    <a:close/>
                  </a:path>
                  <a:path w="3617595" h="1268729">
                    <a:moveTo>
                      <a:pt x="1960257" y="792200"/>
                    </a:moveTo>
                    <a:lnTo>
                      <a:pt x="1955533" y="787463"/>
                    </a:lnTo>
                    <a:lnTo>
                      <a:pt x="1911604" y="787463"/>
                    </a:lnTo>
                    <a:lnTo>
                      <a:pt x="1905723" y="787463"/>
                    </a:lnTo>
                    <a:lnTo>
                      <a:pt x="1901240" y="792200"/>
                    </a:lnTo>
                    <a:lnTo>
                      <a:pt x="1901266" y="803643"/>
                    </a:lnTo>
                    <a:lnTo>
                      <a:pt x="1905774" y="808177"/>
                    </a:lnTo>
                    <a:lnTo>
                      <a:pt x="1955495" y="808177"/>
                    </a:lnTo>
                    <a:lnTo>
                      <a:pt x="1957158" y="806602"/>
                    </a:lnTo>
                    <a:lnTo>
                      <a:pt x="1960257" y="803643"/>
                    </a:lnTo>
                    <a:lnTo>
                      <a:pt x="1960257" y="792200"/>
                    </a:lnTo>
                    <a:close/>
                  </a:path>
                  <a:path w="3617595" h="1268729">
                    <a:moveTo>
                      <a:pt x="2056003" y="803643"/>
                    </a:moveTo>
                    <a:lnTo>
                      <a:pt x="2055977" y="792200"/>
                    </a:lnTo>
                    <a:lnTo>
                      <a:pt x="2051265" y="787463"/>
                    </a:lnTo>
                    <a:lnTo>
                      <a:pt x="2007323" y="787463"/>
                    </a:lnTo>
                    <a:lnTo>
                      <a:pt x="2001481" y="787463"/>
                    </a:lnTo>
                    <a:lnTo>
                      <a:pt x="1996960" y="792200"/>
                    </a:lnTo>
                    <a:lnTo>
                      <a:pt x="1996986" y="803643"/>
                    </a:lnTo>
                    <a:lnTo>
                      <a:pt x="2001532" y="808177"/>
                    </a:lnTo>
                    <a:lnTo>
                      <a:pt x="2051240" y="808177"/>
                    </a:lnTo>
                    <a:lnTo>
                      <a:pt x="2052904" y="806602"/>
                    </a:lnTo>
                    <a:lnTo>
                      <a:pt x="2056003" y="803643"/>
                    </a:lnTo>
                    <a:close/>
                  </a:path>
                  <a:path w="3617595" h="1268729">
                    <a:moveTo>
                      <a:pt x="2107844" y="532942"/>
                    </a:moveTo>
                    <a:lnTo>
                      <a:pt x="2012137" y="532942"/>
                    </a:lnTo>
                    <a:lnTo>
                      <a:pt x="2012137" y="542505"/>
                    </a:lnTo>
                    <a:lnTo>
                      <a:pt x="2055202" y="542505"/>
                    </a:lnTo>
                    <a:lnTo>
                      <a:pt x="2055202" y="749935"/>
                    </a:lnTo>
                    <a:lnTo>
                      <a:pt x="2064766" y="749935"/>
                    </a:lnTo>
                    <a:lnTo>
                      <a:pt x="2064766" y="542505"/>
                    </a:lnTo>
                    <a:lnTo>
                      <a:pt x="2107844" y="542505"/>
                    </a:lnTo>
                    <a:lnTo>
                      <a:pt x="2107844" y="532942"/>
                    </a:lnTo>
                    <a:close/>
                  </a:path>
                  <a:path w="3617595" h="1268729">
                    <a:moveTo>
                      <a:pt x="2148738" y="778065"/>
                    </a:moveTo>
                    <a:lnTo>
                      <a:pt x="2148497" y="777240"/>
                    </a:lnTo>
                    <a:lnTo>
                      <a:pt x="2148497" y="775690"/>
                    </a:lnTo>
                    <a:lnTo>
                      <a:pt x="2148167" y="773277"/>
                    </a:lnTo>
                    <a:lnTo>
                      <a:pt x="2148116" y="772871"/>
                    </a:lnTo>
                    <a:lnTo>
                      <a:pt x="2146858" y="768223"/>
                    </a:lnTo>
                    <a:lnTo>
                      <a:pt x="2144966" y="766940"/>
                    </a:lnTo>
                    <a:lnTo>
                      <a:pt x="2142642" y="765352"/>
                    </a:lnTo>
                    <a:lnTo>
                      <a:pt x="2141016" y="765352"/>
                    </a:lnTo>
                    <a:lnTo>
                      <a:pt x="2140559" y="765111"/>
                    </a:lnTo>
                    <a:lnTo>
                      <a:pt x="2139696" y="765352"/>
                    </a:lnTo>
                    <a:lnTo>
                      <a:pt x="2138184" y="765352"/>
                    </a:lnTo>
                    <a:lnTo>
                      <a:pt x="2135378" y="765733"/>
                    </a:lnTo>
                    <a:lnTo>
                      <a:pt x="2098484" y="776109"/>
                    </a:lnTo>
                    <a:lnTo>
                      <a:pt x="2098649" y="776732"/>
                    </a:lnTo>
                    <a:lnTo>
                      <a:pt x="2098446" y="776109"/>
                    </a:lnTo>
                    <a:lnTo>
                      <a:pt x="2093315" y="777760"/>
                    </a:lnTo>
                    <a:lnTo>
                      <a:pt x="2093823" y="777760"/>
                    </a:lnTo>
                    <a:lnTo>
                      <a:pt x="2090953" y="781672"/>
                    </a:lnTo>
                    <a:lnTo>
                      <a:pt x="2090953" y="783259"/>
                    </a:lnTo>
                    <a:lnTo>
                      <a:pt x="2090839" y="783450"/>
                    </a:lnTo>
                    <a:lnTo>
                      <a:pt x="2090712" y="783666"/>
                    </a:lnTo>
                    <a:lnTo>
                      <a:pt x="2090953" y="784567"/>
                    </a:lnTo>
                    <a:lnTo>
                      <a:pt x="2090953" y="786269"/>
                    </a:lnTo>
                    <a:lnTo>
                      <a:pt x="2091283" y="788644"/>
                    </a:lnTo>
                    <a:lnTo>
                      <a:pt x="2091334" y="789051"/>
                    </a:lnTo>
                    <a:lnTo>
                      <a:pt x="2092604" y="793584"/>
                    </a:lnTo>
                    <a:lnTo>
                      <a:pt x="2096858" y="796569"/>
                    </a:lnTo>
                    <a:lnTo>
                      <a:pt x="2098446" y="796569"/>
                    </a:lnTo>
                    <a:lnTo>
                      <a:pt x="2098890" y="796810"/>
                    </a:lnTo>
                    <a:lnTo>
                      <a:pt x="2099792" y="796569"/>
                    </a:lnTo>
                    <a:lnTo>
                      <a:pt x="2101481" y="796569"/>
                    </a:lnTo>
                    <a:lnTo>
                      <a:pt x="2104263" y="796188"/>
                    </a:lnTo>
                    <a:lnTo>
                      <a:pt x="2106930" y="795426"/>
                    </a:lnTo>
                    <a:lnTo>
                      <a:pt x="2139264" y="786104"/>
                    </a:lnTo>
                    <a:lnTo>
                      <a:pt x="2140978" y="785634"/>
                    </a:lnTo>
                    <a:lnTo>
                      <a:pt x="2143912" y="784847"/>
                    </a:lnTo>
                    <a:lnTo>
                      <a:pt x="2145627" y="784377"/>
                    </a:lnTo>
                    <a:lnTo>
                      <a:pt x="2148522" y="780135"/>
                    </a:lnTo>
                    <a:lnTo>
                      <a:pt x="2148509" y="778510"/>
                    </a:lnTo>
                    <a:lnTo>
                      <a:pt x="2148738" y="778065"/>
                    </a:lnTo>
                    <a:close/>
                  </a:path>
                  <a:path w="3617595" h="1268729">
                    <a:moveTo>
                      <a:pt x="2240902" y="751928"/>
                    </a:moveTo>
                    <a:lnTo>
                      <a:pt x="2240635" y="750938"/>
                    </a:lnTo>
                    <a:lnTo>
                      <a:pt x="2240635" y="749338"/>
                    </a:lnTo>
                    <a:lnTo>
                      <a:pt x="2240330" y="746988"/>
                    </a:lnTo>
                    <a:lnTo>
                      <a:pt x="2234755" y="739038"/>
                    </a:lnTo>
                    <a:lnTo>
                      <a:pt x="2233168" y="739038"/>
                    </a:lnTo>
                    <a:lnTo>
                      <a:pt x="2232710" y="738784"/>
                    </a:lnTo>
                    <a:lnTo>
                      <a:pt x="2231821" y="739038"/>
                    </a:lnTo>
                    <a:lnTo>
                      <a:pt x="2230247" y="739038"/>
                    </a:lnTo>
                    <a:lnTo>
                      <a:pt x="2227516" y="739419"/>
                    </a:lnTo>
                    <a:lnTo>
                      <a:pt x="2190610" y="749973"/>
                    </a:lnTo>
                    <a:lnTo>
                      <a:pt x="2185974" y="751230"/>
                    </a:lnTo>
                    <a:lnTo>
                      <a:pt x="2183092" y="755459"/>
                    </a:lnTo>
                    <a:lnTo>
                      <a:pt x="2183092" y="757085"/>
                    </a:lnTo>
                    <a:lnTo>
                      <a:pt x="2182850" y="757542"/>
                    </a:lnTo>
                    <a:lnTo>
                      <a:pt x="2183092" y="758405"/>
                    </a:lnTo>
                    <a:lnTo>
                      <a:pt x="2183092" y="759917"/>
                    </a:lnTo>
                    <a:lnTo>
                      <a:pt x="2183422" y="762317"/>
                    </a:lnTo>
                    <a:lnTo>
                      <a:pt x="2183485" y="762723"/>
                    </a:lnTo>
                    <a:lnTo>
                      <a:pt x="2184743" y="767384"/>
                    </a:lnTo>
                    <a:lnTo>
                      <a:pt x="2188946" y="770255"/>
                    </a:lnTo>
                    <a:lnTo>
                      <a:pt x="2190559" y="770255"/>
                    </a:lnTo>
                    <a:lnTo>
                      <a:pt x="2191029" y="770496"/>
                    </a:lnTo>
                    <a:lnTo>
                      <a:pt x="2191880" y="770255"/>
                    </a:lnTo>
                    <a:lnTo>
                      <a:pt x="2193404" y="770255"/>
                    </a:lnTo>
                    <a:lnTo>
                      <a:pt x="2196249" y="769861"/>
                    </a:lnTo>
                    <a:lnTo>
                      <a:pt x="2200516" y="768654"/>
                    </a:lnTo>
                    <a:lnTo>
                      <a:pt x="2233142" y="759485"/>
                    </a:lnTo>
                    <a:lnTo>
                      <a:pt x="2235568" y="758710"/>
                    </a:lnTo>
                    <a:lnTo>
                      <a:pt x="2237651" y="758063"/>
                    </a:lnTo>
                    <a:lnTo>
                      <a:pt x="2240635" y="753922"/>
                    </a:lnTo>
                    <a:lnTo>
                      <a:pt x="2240635" y="752398"/>
                    </a:lnTo>
                    <a:lnTo>
                      <a:pt x="2240902" y="751928"/>
                    </a:lnTo>
                    <a:close/>
                  </a:path>
                  <a:path w="3617595" h="1268729">
                    <a:moveTo>
                      <a:pt x="2333040" y="725614"/>
                    </a:moveTo>
                    <a:lnTo>
                      <a:pt x="2332786" y="725208"/>
                    </a:lnTo>
                    <a:lnTo>
                      <a:pt x="2332799" y="723722"/>
                    </a:lnTo>
                    <a:lnTo>
                      <a:pt x="2329650" y="719582"/>
                    </a:lnTo>
                    <a:lnTo>
                      <a:pt x="2318740" y="717042"/>
                    </a:lnTo>
                    <a:lnTo>
                      <a:pt x="2318524" y="717042"/>
                    </a:lnTo>
                    <a:lnTo>
                      <a:pt x="2316823" y="715797"/>
                    </a:lnTo>
                    <a:lnTo>
                      <a:pt x="2315311" y="715797"/>
                    </a:lnTo>
                    <a:lnTo>
                      <a:pt x="2314702" y="715441"/>
                    </a:lnTo>
                    <a:lnTo>
                      <a:pt x="2313381" y="715797"/>
                    </a:lnTo>
                    <a:lnTo>
                      <a:pt x="2312860" y="715797"/>
                    </a:lnTo>
                    <a:lnTo>
                      <a:pt x="2311273" y="715797"/>
                    </a:lnTo>
                    <a:lnTo>
                      <a:pt x="2309990" y="715797"/>
                    </a:lnTo>
                    <a:lnTo>
                      <a:pt x="2309317" y="715632"/>
                    </a:lnTo>
                    <a:lnTo>
                      <a:pt x="2309037" y="715797"/>
                    </a:lnTo>
                    <a:lnTo>
                      <a:pt x="2307539" y="715797"/>
                    </a:lnTo>
                    <a:lnTo>
                      <a:pt x="2305875" y="717042"/>
                    </a:lnTo>
                    <a:lnTo>
                      <a:pt x="2282774" y="723595"/>
                    </a:lnTo>
                    <a:lnTo>
                      <a:pt x="2282774" y="724408"/>
                    </a:lnTo>
                    <a:lnTo>
                      <a:pt x="2282634" y="724001"/>
                    </a:lnTo>
                    <a:lnTo>
                      <a:pt x="2282558" y="723722"/>
                    </a:lnTo>
                    <a:lnTo>
                      <a:pt x="2282761" y="724408"/>
                    </a:lnTo>
                    <a:lnTo>
                      <a:pt x="2282774" y="723595"/>
                    </a:lnTo>
                    <a:lnTo>
                      <a:pt x="2282317" y="723722"/>
                    </a:lnTo>
                    <a:lnTo>
                      <a:pt x="2277745" y="725182"/>
                    </a:lnTo>
                    <a:lnTo>
                      <a:pt x="2277973" y="725182"/>
                    </a:lnTo>
                    <a:lnTo>
                      <a:pt x="2275040" y="729221"/>
                    </a:lnTo>
                    <a:lnTo>
                      <a:pt x="2275065" y="730719"/>
                    </a:lnTo>
                    <a:lnTo>
                      <a:pt x="2274798" y="731189"/>
                    </a:lnTo>
                    <a:lnTo>
                      <a:pt x="2275103" y="732358"/>
                    </a:lnTo>
                    <a:lnTo>
                      <a:pt x="2275167" y="734707"/>
                    </a:lnTo>
                    <a:lnTo>
                      <a:pt x="2275217" y="735050"/>
                    </a:lnTo>
                    <a:lnTo>
                      <a:pt x="2275294" y="735634"/>
                    </a:lnTo>
                    <a:lnTo>
                      <a:pt x="2275395" y="736384"/>
                    </a:lnTo>
                    <a:lnTo>
                      <a:pt x="2275509" y="736854"/>
                    </a:lnTo>
                    <a:lnTo>
                      <a:pt x="2276881" y="741108"/>
                    </a:lnTo>
                    <a:lnTo>
                      <a:pt x="2280996" y="744118"/>
                    </a:lnTo>
                    <a:lnTo>
                      <a:pt x="2282545" y="744118"/>
                    </a:lnTo>
                    <a:lnTo>
                      <a:pt x="2282964" y="744359"/>
                    </a:lnTo>
                    <a:lnTo>
                      <a:pt x="2283866" y="744118"/>
                    </a:lnTo>
                    <a:lnTo>
                      <a:pt x="2285593" y="744118"/>
                    </a:lnTo>
                    <a:lnTo>
                      <a:pt x="2288375" y="743737"/>
                    </a:lnTo>
                    <a:lnTo>
                      <a:pt x="2292718" y="742505"/>
                    </a:lnTo>
                    <a:lnTo>
                      <a:pt x="2312682" y="736854"/>
                    </a:lnTo>
                    <a:lnTo>
                      <a:pt x="2313013" y="736854"/>
                    </a:lnTo>
                    <a:lnTo>
                      <a:pt x="2320086" y="738568"/>
                    </a:lnTo>
                    <a:lnTo>
                      <a:pt x="2322499" y="738847"/>
                    </a:lnTo>
                    <a:lnTo>
                      <a:pt x="2324862" y="738847"/>
                    </a:lnTo>
                    <a:lnTo>
                      <a:pt x="2325471" y="738987"/>
                    </a:lnTo>
                    <a:lnTo>
                      <a:pt x="2325687" y="738847"/>
                    </a:lnTo>
                    <a:lnTo>
                      <a:pt x="2327224" y="738847"/>
                    </a:lnTo>
                    <a:lnTo>
                      <a:pt x="2329383" y="737235"/>
                    </a:lnTo>
                    <a:lnTo>
                      <a:pt x="2331516" y="735634"/>
                    </a:lnTo>
                    <a:lnTo>
                      <a:pt x="2332634" y="730999"/>
                    </a:lnTo>
                    <a:lnTo>
                      <a:pt x="2332748" y="730034"/>
                    </a:lnTo>
                    <a:lnTo>
                      <a:pt x="2332774" y="726770"/>
                    </a:lnTo>
                    <a:lnTo>
                      <a:pt x="2332952" y="726020"/>
                    </a:lnTo>
                    <a:lnTo>
                      <a:pt x="2333040" y="725614"/>
                    </a:lnTo>
                    <a:close/>
                  </a:path>
                  <a:path w="3617595" h="1268729">
                    <a:moveTo>
                      <a:pt x="2359964" y="438797"/>
                    </a:moveTo>
                    <a:lnTo>
                      <a:pt x="2264219" y="438797"/>
                    </a:lnTo>
                    <a:lnTo>
                      <a:pt x="2264219" y="448360"/>
                    </a:lnTo>
                    <a:lnTo>
                      <a:pt x="2307323" y="448360"/>
                    </a:lnTo>
                    <a:lnTo>
                      <a:pt x="2307323" y="678141"/>
                    </a:lnTo>
                    <a:lnTo>
                      <a:pt x="2316886" y="678141"/>
                    </a:lnTo>
                    <a:lnTo>
                      <a:pt x="2316886" y="448360"/>
                    </a:lnTo>
                    <a:lnTo>
                      <a:pt x="2359964" y="448360"/>
                    </a:lnTo>
                    <a:lnTo>
                      <a:pt x="2359964" y="438797"/>
                    </a:lnTo>
                    <a:close/>
                  </a:path>
                  <a:path w="3617595" h="1268729">
                    <a:moveTo>
                      <a:pt x="2426195" y="747560"/>
                    </a:moveTo>
                    <a:lnTo>
                      <a:pt x="2425992" y="747242"/>
                    </a:lnTo>
                    <a:lnTo>
                      <a:pt x="2426030" y="745807"/>
                    </a:lnTo>
                    <a:lnTo>
                      <a:pt x="2422804" y="741514"/>
                    </a:lnTo>
                    <a:lnTo>
                      <a:pt x="2380691" y="731634"/>
                    </a:lnTo>
                    <a:lnTo>
                      <a:pt x="2378329" y="731354"/>
                    </a:lnTo>
                    <a:lnTo>
                      <a:pt x="2376030" y="731354"/>
                    </a:lnTo>
                    <a:lnTo>
                      <a:pt x="2375331" y="731189"/>
                    </a:lnTo>
                    <a:lnTo>
                      <a:pt x="2375065" y="731354"/>
                    </a:lnTo>
                    <a:lnTo>
                      <a:pt x="2373630" y="731354"/>
                    </a:lnTo>
                    <a:lnTo>
                      <a:pt x="2369477" y="734606"/>
                    </a:lnTo>
                    <a:lnTo>
                      <a:pt x="2368359" y="739394"/>
                    </a:lnTo>
                    <a:lnTo>
                      <a:pt x="2368321" y="739800"/>
                    </a:lnTo>
                    <a:lnTo>
                      <a:pt x="2368092" y="741514"/>
                    </a:lnTo>
                    <a:lnTo>
                      <a:pt x="2368067" y="743432"/>
                    </a:lnTo>
                    <a:lnTo>
                      <a:pt x="2367762" y="744562"/>
                    </a:lnTo>
                    <a:lnTo>
                      <a:pt x="2368054" y="745058"/>
                    </a:lnTo>
                    <a:lnTo>
                      <a:pt x="2368054" y="746518"/>
                    </a:lnTo>
                    <a:lnTo>
                      <a:pt x="2371229" y="750620"/>
                    </a:lnTo>
                    <a:lnTo>
                      <a:pt x="2413241" y="760488"/>
                    </a:lnTo>
                    <a:lnTo>
                      <a:pt x="2415730" y="760793"/>
                    </a:lnTo>
                    <a:lnTo>
                      <a:pt x="2418067" y="760793"/>
                    </a:lnTo>
                    <a:lnTo>
                      <a:pt x="2418613" y="760920"/>
                    </a:lnTo>
                    <a:lnTo>
                      <a:pt x="2418829" y="760793"/>
                    </a:lnTo>
                    <a:lnTo>
                      <a:pt x="2420404" y="760793"/>
                    </a:lnTo>
                    <a:lnTo>
                      <a:pt x="2422639" y="759180"/>
                    </a:lnTo>
                    <a:lnTo>
                      <a:pt x="2425966" y="748525"/>
                    </a:lnTo>
                    <a:lnTo>
                      <a:pt x="2426195" y="747560"/>
                    </a:lnTo>
                    <a:close/>
                  </a:path>
                  <a:path w="3617595" h="1268729">
                    <a:moveTo>
                      <a:pt x="2519337" y="769480"/>
                    </a:moveTo>
                    <a:lnTo>
                      <a:pt x="2519172" y="769239"/>
                    </a:lnTo>
                    <a:lnTo>
                      <a:pt x="2519184" y="767727"/>
                    </a:lnTo>
                    <a:lnTo>
                      <a:pt x="2515959" y="763435"/>
                    </a:lnTo>
                    <a:lnTo>
                      <a:pt x="2474087" y="753605"/>
                    </a:lnTo>
                    <a:lnTo>
                      <a:pt x="2471534" y="753300"/>
                    </a:lnTo>
                    <a:lnTo>
                      <a:pt x="2469362" y="753300"/>
                    </a:lnTo>
                    <a:lnTo>
                      <a:pt x="2468664" y="753135"/>
                    </a:lnTo>
                    <a:lnTo>
                      <a:pt x="2468397" y="753300"/>
                    </a:lnTo>
                    <a:lnTo>
                      <a:pt x="2466911" y="753300"/>
                    </a:lnTo>
                    <a:lnTo>
                      <a:pt x="2462631" y="756526"/>
                    </a:lnTo>
                    <a:lnTo>
                      <a:pt x="2461501" y="761339"/>
                    </a:lnTo>
                    <a:lnTo>
                      <a:pt x="2461387" y="762355"/>
                    </a:lnTo>
                    <a:lnTo>
                      <a:pt x="2461323" y="765721"/>
                    </a:lnTo>
                    <a:lnTo>
                      <a:pt x="2461095" y="766699"/>
                    </a:lnTo>
                    <a:lnTo>
                      <a:pt x="2461298" y="767029"/>
                    </a:lnTo>
                    <a:lnTo>
                      <a:pt x="2461272" y="768464"/>
                    </a:lnTo>
                    <a:lnTo>
                      <a:pt x="2464460" y="772541"/>
                    </a:lnTo>
                    <a:lnTo>
                      <a:pt x="2506383" y="782624"/>
                    </a:lnTo>
                    <a:lnTo>
                      <a:pt x="2508758" y="782904"/>
                    </a:lnTo>
                    <a:lnTo>
                      <a:pt x="2511044" y="782904"/>
                    </a:lnTo>
                    <a:lnTo>
                      <a:pt x="2511742" y="783069"/>
                    </a:lnTo>
                    <a:lnTo>
                      <a:pt x="2512009" y="782904"/>
                    </a:lnTo>
                    <a:lnTo>
                      <a:pt x="2513520" y="782904"/>
                    </a:lnTo>
                    <a:lnTo>
                      <a:pt x="2515628" y="781316"/>
                    </a:lnTo>
                    <a:lnTo>
                      <a:pt x="2517813" y="779678"/>
                    </a:lnTo>
                    <a:lnTo>
                      <a:pt x="2518905" y="774865"/>
                    </a:lnTo>
                    <a:lnTo>
                      <a:pt x="2519172" y="772541"/>
                    </a:lnTo>
                    <a:lnTo>
                      <a:pt x="2519172" y="770178"/>
                    </a:lnTo>
                    <a:lnTo>
                      <a:pt x="2519337" y="769480"/>
                    </a:lnTo>
                    <a:close/>
                  </a:path>
                  <a:path w="3617595" h="1268729">
                    <a:moveTo>
                      <a:pt x="2610497" y="1059522"/>
                    </a:moveTo>
                    <a:lnTo>
                      <a:pt x="2514752" y="1059522"/>
                    </a:lnTo>
                    <a:lnTo>
                      <a:pt x="2514752" y="1069086"/>
                    </a:lnTo>
                    <a:lnTo>
                      <a:pt x="2610497" y="1069086"/>
                    </a:lnTo>
                    <a:lnTo>
                      <a:pt x="2610497" y="1059522"/>
                    </a:lnTo>
                    <a:close/>
                  </a:path>
                  <a:path w="3617595" h="1268729">
                    <a:moveTo>
                      <a:pt x="2610497" y="501027"/>
                    </a:moveTo>
                    <a:lnTo>
                      <a:pt x="2514752" y="501027"/>
                    </a:lnTo>
                    <a:lnTo>
                      <a:pt x="2514752" y="510590"/>
                    </a:lnTo>
                    <a:lnTo>
                      <a:pt x="2610497" y="510590"/>
                    </a:lnTo>
                    <a:lnTo>
                      <a:pt x="2610497" y="501027"/>
                    </a:lnTo>
                    <a:close/>
                  </a:path>
                  <a:path w="3617595" h="1268729">
                    <a:moveTo>
                      <a:pt x="2611678" y="796620"/>
                    </a:moveTo>
                    <a:lnTo>
                      <a:pt x="2611234" y="795743"/>
                    </a:lnTo>
                    <a:lnTo>
                      <a:pt x="2611234" y="794194"/>
                    </a:lnTo>
                    <a:lnTo>
                      <a:pt x="2610396" y="792899"/>
                    </a:lnTo>
                    <a:lnTo>
                      <a:pt x="2608542" y="790206"/>
                    </a:lnTo>
                    <a:lnTo>
                      <a:pt x="2608884" y="790206"/>
                    </a:lnTo>
                    <a:lnTo>
                      <a:pt x="2606522" y="789432"/>
                    </a:lnTo>
                    <a:lnTo>
                      <a:pt x="2604211" y="788695"/>
                    </a:lnTo>
                    <a:lnTo>
                      <a:pt x="2603919" y="789432"/>
                    </a:lnTo>
                    <a:lnTo>
                      <a:pt x="2604147" y="788695"/>
                    </a:lnTo>
                    <a:lnTo>
                      <a:pt x="2568079" y="776122"/>
                    </a:lnTo>
                    <a:lnTo>
                      <a:pt x="2567813" y="776846"/>
                    </a:lnTo>
                    <a:lnTo>
                      <a:pt x="2568079" y="776122"/>
                    </a:lnTo>
                    <a:lnTo>
                      <a:pt x="2564574" y="775487"/>
                    </a:lnTo>
                    <a:lnTo>
                      <a:pt x="2563952" y="775487"/>
                    </a:lnTo>
                    <a:lnTo>
                      <a:pt x="2562834" y="775093"/>
                    </a:lnTo>
                    <a:lnTo>
                      <a:pt x="2562009" y="775487"/>
                    </a:lnTo>
                    <a:lnTo>
                      <a:pt x="2560345" y="775487"/>
                    </a:lnTo>
                    <a:lnTo>
                      <a:pt x="2556408" y="778141"/>
                    </a:lnTo>
                    <a:lnTo>
                      <a:pt x="2554871" y="782383"/>
                    </a:lnTo>
                    <a:lnTo>
                      <a:pt x="2554300" y="785799"/>
                    </a:lnTo>
                    <a:lnTo>
                      <a:pt x="2554300" y="786320"/>
                    </a:lnTo>
                    <a:lnTo>
                      <a:pt x="2553830" y="787628"/>
                    </a:lnTo>
                    <a:lnTo>
                      <a:pt x="2554338" y="788657"/>
                    </a:lnTo>
                    <a:lnTo>
                      <a:pt x="2554363" y="790206"/>
                    </a:lnTo>
                    <a:lnTo>
                      <a:pt x="2557056" y="794194"/>
                    </a:lnTo>
                    <a:lnTo>
                      <a:pt x="2561374" y="795591"/>
                    </a:lnTo>
                    <a:lnTo>
                      <a:pt x="2597454" y="808164"/>
                    </a:lnTo>
                    <a:lnTo>
                      <a:pt x="2600960" y="808761"/>
                    </a:lnTo>
                    <a:lnTo>
                      <a:pt x="2601506" y="808761"/>
                    </a:lnTo>
                    <a:lnTo>
                      <a:pt x="2602700" y="809193"/>
                    </a:lnTo>
                    <a:lnTo>
                      <a:pt x="2603589" y="808761"/>
                    </a:lnTo>
                    <a:lnTo>
                      <a:pt x="2605189" y="808761"/>
                    </a:lnTo>
                    <a:lnTo>
                      <a:pt x="2607551" y="807173"/>
                    </a:lnTo>
                    <a:lnTo>
                      <a:pt x="2609138" y="806107"/>
                    </a:lnTo>
                    <a:lnTo>
                      <a:pt x="2610637" y="801878"/>
                    </a:lnTo>
                    <a:lnTo>
                      <a:pt x="2611234" y="798487"/>
                    </a:lnTo>
                    <a:lnTo>
                      <a:pt x="2611234" y="797864"/>
                    </a:lnTo>
                    <a:lnTo>
                      <a:pt x="2611678" y="796620"/>
                    </a:lnTo>
                    <a:close/>
                  </a:path>
                  <a:path w="3617595" h="1268729">
                    <a:moveTo>
                      <a:pt x="2702026" y="828128"/>
                    </a:moveTo>
                    <a:lnTo>
                      <a:pt x="2701594" y="827201"/>
                    </a:lnTo>
                    <a:lnTo>
                      <a:pt x="2701594" y="825588"/>
                    </a:lnTo>
                    <a:lnTo>
                      <a:pt x="2698978" y="821524"/>
                    </a:lnTo>
                    <a:lnTo>
                      <a:pt x="2694736" y="819988"/>
                    </a:lnTo>
                    <a:lnTo>
                      <a:pt x="2658402" y="807440"/>
                    </a:lnTo>
                    <a:lnTo>
                      <a:pt x="2658160" y="808177"/>
                    </a:lnTo>
                    <a:lnTo>
                      <a:pt x="2658402" y="807440"/>
                    </a:lnTo>
                    <a:lnTo>
                      <a:pt x="2658580" y="807440"/>
                    </a:lnTo>
                    <a:lnTo>
                      <a:pt x="2655151" y="806932"/>
                    </a:lnTo>
                    <a:lnTo>
                      <a:pt x="2654198" y="806932"/>
                    </a:lnTo>
                    <a:lnTo>
                      <a:pt x="2653157" y="806602"/>
                    </a:lnTo>
                    <a:lnTo>
                      <a:pt x="2652458" y="806932"/>
                    </a:lnTo>
                    <a:lnTo>
                      <a:pt x="2650845" y="806932"/>
                    </a:lnTo>
                    <a:lnTo>
                      <a:pt x="2646794" y="809586"/>
                    </a:lnTo>
                    <a:lnTo>
                      <a:pt x="2645232" y="813892"/>
                    </a:lnTo>
                    <a:lnTo>
                      <a:pt x="2644711" y="817181"/>
                    </a:lnTo>
                    <a:lnTo>
                      <a:pt x="2644711" y="818184"/>
                    </a:lnTo>
                    <a:lnTo>
                      <a:pt x="2644394" y="819175"/>
                    </a:lnTo>
                    <a:lnTo>
                      <a:pt x="2644711" y="819861"/>
                    </a:lnTo>
                    <a:lnTo>
                      <a:pt x="2644724" y="821524"/>
                    </a:lnTo>
                    <a:lnTo>
                      <a:pt x="2646540" y="824255"/>
                    </a:lnTo>
                    <a:lnTo>
                      <a:pt x="2647543" y="825588"/>
                    </a:lnTo>
                    <a:lnTo>
                      <a:pt x="2651722" y="827100"/>
                    </a:lnTo>
                    <a:lnTo>
                      <a:pt x="2687828" y="839673"/>
                    </a:lnTo>
                    <a:lnTo>
                      <a:pt x="2691320" y="840270"/>
                    </a:lnTo>
                    <a:lnTo>
                      <a:pt x="2691828" y="840270"/>
                    </a:lnTo>
                    <a:lnTo>
                      <a:pt x="2693073" y="840714"/>
                    </a:lnTo>
                    <a:lnTo>
                      <a:pt x="2694013" y="840270"/>
                    </a:lnTo>
                    <a:lnTo>
                      <a:pt x="2695613" y="840270"/>
                    </a:lnTo>
                    <a:lnTo>
                      <a:pt x="2698026" y="838682"/>
                    </a:lnTo>
                    <a:lnTo>
                      <a:pt x="2699626" y="837628"/>
                    </a:lnTo>
                    <a:lnTo>
                      <a:pt x="2700985" y="833386"/>
                    </a:lnTo>
                    <a:lnTo>
                      <a:pt x="2700223" y="833107"/>
                    </a:lnTo>
                    <a:lnTo>
                      <a:pt x="2701061" y="833386"/>
                    </a:lnTo>
                    <a:lnTo>
                      <a:pt x="2701036" y="833107"/>
                    </a:lnTo>
                    <a:lnTo>
                      <a:pt x="2701594" y="829856"/>
                    </a:lnTo>
                    <a:lnTo>
                      <a:pt x="2701594" y="829322"/>
                    </a:lnTo>
                    <a:lnTo>
                      <a:pt x="2702026" y="828128"/>
                    </a:lnTo>
                    <a:close/>
                  </a:path>
                  <a:path w="3617595" h="1268729">
                    <a:moveTo>
                      <a:pt x="2792399" y="859459"/>
                    </a:moveTo>
                    <a:lnTo>
                      <a:pt x="2792069" y="858786"/>
                    </a:lnTo>
                    <a:lnTo>
                      <a:pt x="2792069" y="857135"/>
                    </a:lnTo>
                    <a:lnTo>
                      <a:pt x="2789453" y="853147"/>
                    </a:lnTo>
                    <a:lnTo>
                      <a:pt x="2789644" y="853147"/>
                    </a:lnTo>
                    <a:lnTo>
                      <a:pt x="2749118" y="838987"/>
                    </a:lnTo>
                    <a:lnTo>
                      <a:pt x="2749245" y="838987"/>
                    </a:lnTo>
                    <a:lnTo>
                      <a:pt x="2748978" y="838949"/>
                    </a:lnTo>
                    <a:lnTo>
                      <a:pt x="2748711" y="839698"/>
                    </a:lnTo>
                    <a:lnTo>
                      <a:pt x="2748953" y="838987"/>
                    </a:lnTo>
                    <a:lnTo>
                      <a:pt x="2745575" y="838365"/>
                    </a:lnTo>
                    <a:lnTo>
                      <a:pt x="2745016" y="838365"/>
                    </a:lnTo>
                    <a:lnTo>
                      <a:pt x="2743720" y="837895"/>
                    </a:lnTo>
                    <a:lnTo>
                      <a:pt x="2742781" y="838365"/>
                    </a:lnTo>
                    <a:lnTo>
                      <a:pt x="2741257" y="838365"/>
                    </a:lnTo>
                    <a:lnTo>
                      <a:pt x="2737154" y="841146"/>
                    </a:lnTo>
                    <a:lnTo>
                      <a:pt x="2736786" y="842327"/>
                    </a:lnTo>
                    <a:lnTo>
                      <a:pt x="2735846" y="845439"/>
                    </a:lnTo>
                    <a:lnTo>
                      <a:pt x="2736558" y="845680"/>
                    </a:lnTo>
                    <a:lnTo>
                      <a:pt x="2735783" y="845439"/>
                    </a:lnTo>
                    <a:lnTo>
                      <a:pt x="2735186" y="848906"/>
                    </a:lnTo>
                    <a:lnTo>
                      <a:pt x="2735186" y="849490"/>
                    </a:lnTo>
                    <a:lnTo>
                      <a:pt x="2734754" y="850684"/>
                    </a:lnTo>
                    <a:lnTo>
                      <a:pt x="2735186" y="851585"/>
                    </a:lnTo>
                    <a:lnTo>
                      <a:pt x="2735186" y="853147"/>
                    </a:lnTo>
                    <a:lnTo>
                      <a:pt x="2736977" y="855802"/>
                    </a:lnTo>
                    <a:lnTo>
                      <a:pt x="2738005" y="857135"/>
                    </a:lnTo>
                    <a:lnTo>
                      <a:pt x="2742057" y="858608"/>
                    </a:lnTo>
                    <a:lnTo>
                      <a:pt x="2778366" y="871194"/>
                    </a:lnTo>
                    <a:lnTo>
                      <a:pt x="2781731" y="871766"/>
                    </a:lnTo>
                    <a:lnTo>
                      <a:pt x="2782354" y="871766"/>
                    </a:lnTo>
                    <a:lnTo>
                      <a:pt x="2783624" y="872223"/>
                    </a:lnTo>
                    <a:lnTo>
                      <a:pt x="2784487" y="871766"/>
                    </a:lnTo>
                    <a:lnTo>
                      <a:pt x="2786024" y="871766"/>
                    </a:lnTo>
                    <a:lnTo>
                      <a:pt x="2788297" y="870178"/>
                    </a:lnTo>
                    <a:lnTo>
                      <a:pt x="2790025" y="868972"/>
                    </a:lnTo>
                    <a:lnTo>
                      <a:pt x="2791549" y="864704"/>
                    </a:lnTo>
                    <a:lnTo>
                      <a:pt x="2791587" y="864438"/>
                    </a:lnTo>
                    <a:lnTo>
                      <a:pt x="2790812" y="864438"/>
                    </a:lnTo>
                    <a:lnTo>
                      <a:pt x="2790888" y="864184"/>
                    </a:lnTo>
                    <a:lnTo>
                      <a:pt x="2791637" y="864184"/>
                    </a:lnTo>
                    <a:lnTo>
                      <a:pt x="2792069" y="861453"/>
                    </a:lnTo>
                    <a:lnTo>
                      <a:pt x="2792069" y="860501"/>
                    </a:lnTo>
                    <a:lnTo>
                      <a:pt x="2792399" y="859459"/>
                    </a:lnTo>
                    <a:close/>
                  </a:path>
                  <a:path w="3617595" h="1268729">
                    <a:moveTo>
                      <a:pt x="2862618" y="1126528"/>
                    </a:moveTo>
                    <a:lnTo>
                      <a:pt x="2819514" y="1126528"/>
                    </a:lnTo>
                    <a:lnTo>
                      <a:pt x="2819514" y="920673"/>
                    </a:lnTo>
                    <a:lnTo>
                      <a:pt x="2809951" y="920673"/>
                    </a:lnTo>
                    <a:lnTo>
                      <a:pt x="2809951" y="1126528"/>
                    </a:lnTo>
                    <a:lnTo>
                      <a:pt x="2766872" y="1126528"/>
                    </a:lnTo>
                    <a:lnTo>
                      <a:pt x="2766872" y="1136091"/>
                    </a:lnTo>
                    <a:lnTo>
                      <a:pt x="2862618" y="1136091"/>
                    </a:lnTo>
                    <a:lnTo>
                      <a:pt x="2862618" y="1126528"/>
                    </a:lnTo>
                    <a:close/>
                  </a:path>
                  <a:path w="3617595" h="1268729">
                    <a:moveTo>
                      <a:pt x="2870568" y="829932"/>
                    </a:moveTo>
                    <a:lnTo>
                      <a:pt x="2870073" y="829386"/>
                    </a:lnTo>
                    <a:lnTo>
                      <a:pt x="2869387" y="827430"/>
                    </a:lnTo>
                    <a:lnTo>
                      <a:pt x="2866021" y="823658"/>
                    </a:lnTo>
                    <a:lnTo>
                      <a:pt x="2865628" y="823214"/>
                    </a:lnTo>
                    <a:lnTo>
                      <a:pt x="2863939" y="822540"/>
                    </a:lnTo>
                    <a:lnTo>
                      <a:pt x="2863596" y="822147"/>
                    </a:lnTo>
                    <a:lnTo>
                      <a:pt x="2862846" y="822109"/>
                    </a:lnTo>
                    <a:lnTo>
                      <a:pt x="2862427" y="822071"/>
                    </a:lnTo>
                    <a:lnTo>
                      <a:pt x="2857423" y="821740"/>
                    </a:lnTo>
                    <a:lnTo>
                      <a:pt x="2856827" y="822312"/>
                    </a:lnTo>
                    <a:lnTo>
                      <a:pt x="2854985" y="822947"/>
                    </a:lnTo>
                    <a:lnTo>
                      <a:pt x="2853105" y="824763"/>
                    </a:lnTo>
                    <a:lnTo>
                      <a:pt x="2853626" y="825347"/>
                    </a:lnTo>
                    <a:lnTo>
                      <a:pt x="2853093" y="824763"/>
                    </a:lnTo>
                    <a:lnTo>
                      <a:pt x="2824569" y="850277"/>
                    </a:lnTo>
                    <a:lnTo>
                      <a:pt x="2822244" y="852385"/>
                    </a:lnTo>
                    <a:lnTo>
                      <a:pt x="2821508" y="854113"/>
                    </a:lnTo>
                    <a:lnTo>
                      <a:pt x="2821127" y="854456"/>
                    </a:lnTo>
                    <a:lnTo>
                      <a:pt x="2821076" y="855141"/>
                    </a:lnTo>
                    <a:lnTo>
                      <a:pt x="2821038" y="855738"/>
                    </a:lnTo>
                    <a:lnTo>
                      <a:pt x="2820708" y="860450"/>
                    </a:lnTo>
                    <a:lnTo>
                      <a:pt x="2822905" y="862901"/>
                    </a:lnTo>
                    <a:lnTo>
                      <a:pt x="2823718" y="864984"/>
                    </a:lnTo>
                    <a:lnTo>
                      <a:pt x="2825800" y="867168"/>
                    </a:lnTo>
                    <a:lnTo>
                      <a:pt x="2827578" y="867905"/>
                    </a:lnTo>
                    <a:lnTo>
                      <a:pt x="2827909" y="868235"/>
                    </a:lnTo>
                    <a:lnTo>
                      <a:pt x="2828506" y="868286"/>
                    </a:lnTo>
                    <a:lnTo>
                      <a:pt x="2829102" y="868311"/>
                    </a:lnTo>
                    <a:lnTo>
                      <a:pt x="2833878" y="868616"/>
                    </a:lnTo>
                    <a:lnTo>
                      <a:pt x="2834424" y="868121"/>
                    </a:lnTo>
                    <a:lnTo>
                      <a:pt x="2836405" y="867435"/>
                    </a:lnTo>
                    <a:lnTo>
                      <a:pt x="2837218" y="866711"/>
                    </a:lnTo>
                    <a:lnTo>
                      <a:pt x="2866936" y="840117"/>
                    </a:lnTo>
                    <a:lnTo>
                      <a:pt x="2867558" y="839508"/>
                    </a:lnTo>
                    <a:lnTo>
                      <a:pt x="2869120" y="838009"/>
                    </a:lnTo>
                    <a:lnTo>
                      <a:pt x="2869831" y="836256"/>
                    </a:lnTo>
                    <a:lnTo>
                      <a:pt x="2870187" y="835926"/>
                    </a:lnTo>
                    <a:lnTo>
                      <a:pt x="2870225" y="835317"/>
                    </a:lnTo>
                    <a:lnTo>
                      <a:pt x="2870263" y="834732"/>
                    </a:lnTo>
                    <a:lnTo>
                      <a:pt x="2870568" y="829932"/>
                    </a:lnTo>
                    <a:close/>
                  </a:path>
                  <a:path w="3617595" h="1268729">
                    <a:moveTo>
                      <a:pt x="2941790" y="765898"/>
                    </a:moveTo>
                    <a:lnTo>
                      <a:pt x="2941383" y="765454"/>
                    </a:lnTo>
                    <a:lnTo>
                      <a:pt x="2940697" y="763498"/>
                    </a:lnTo>
                    <a:lnTo>
                      <a:pt x="2937243" y="759637"/>
                    </a:lnTo>
                    <a:lnTo>
                      <a:pt x="2936900" y="759256"/>
                    </a:lnTo>
                    <a:lnTo>
                      <a:pt x="2935173" y="758558"/>
                    </a:lnTo>
                    <a:lnTo>
                      <a:pt x="2934805" y="758139"/>
                    </a:lnTo>
                    <a:lnTo>
                      <a:pt x="2934043" y="758101"/>
                    </a:lnTo>
                    <a:lnTo>
                      <a:pt x="2933636" y="758063"/>
                    </a:lnTo>
                    <a:lnTo>
                      <a:pt x="2928620" y="757732"/>
                    </a:lnTo>
                    <a:lnTo>
                      <a:pt x="2928035" y="758278"/>
                    </a:lnTo>
                    <a:lnTo>
                      <a:pt x="2926194" y="758926"/>
                    </a:lnTo>
                    <a:lnTo>
                      <a:pt x="2924314" y="760742"/>
                    </a:lnTo>
                    <a:lnTo>
                      <a:pt x="2924822" y="761301"/>
                    </a:lnTo>
                    <a:lnTo>
                      <a:pt x="2924289" y="760742"/>
                    </a:lnTo>
                    <a:lnTo>
                      <a:pt x="2895765" y="786269"/>
                    </a:lnTo>
                    <a:lnTo>
                      <a:pt x="2893479" y="788314"/>
                    </a:lnTo>
                    <a:lnTo>
                      <a:pt x="2892768" y="790041"/>
                    </a:lnTo>
                    <a:lnTo>
                      <a:pt x="2892323" y="790448"/>
                    </a:lnTo>
                    <a:lnTo>
                      <a:pt x="2892133" y="796429"/>
                    </a:lnTo>
                    <a:lnTo>
                      <a:pt x="2892450" y="796823"/>
                    </a:lnTo>
                    <a:lnTo>
                      <a:pt x="2893199" y="798918"/>
                    </a:lnTo>
                    <a:lnTo>
                      <a:pt x="2894888" y="800912"/>
                    </a:lnTo>
                    <a:lnTo>
                      <a:pt x="2896997" y="803236"/>
                    </a:lnTo>
                    <a:lnTo>
                      <a:pt x="2898686" y="803935"/>
                    </a:lnTo>
                    <a:lnTo>
                      <a:pt x="2899105" y="804379"/>
                    </a:lnTo>
                    <a:lnTo>
                      <a:pt x="2905087" y="804608"/>
                    </a:lnTo>
                    <a:lnTo>
                      <a:pt x="2905531" y="804240"/>
                    </a:lnTo>
                    <a:lnTo>
                      <a:pt x="2907576" y="803503"/>
                    </a:lnTo>
                    <a:lnTo>
                      <a:pt x="2908427" y="802805"/>
                    </a:lnTo>
                    <a:lnTo>
                      <a:pt x="2909595" y="801814"/>
                    </a:lnTo>
                    <a:lnTo>
                      <a:pt x="2910255" y="801217"/>
                    </a:lnTo>
                    <a:lnTo>
                      <a:pt x="2938107" y="776097"/>
                    </a:lnTo>
                    <a:lnTo>
                      <a:pt x="2937586" y="775474"/>
                    </a:lnTo>
                    <a:lnTo>
                      <a:pt x="2938157" y="776097"/>
                    </a:lnTo>
                    <a:lnTo>
                      <a:pt x="2938830" y="775474"/>
                    </a:lnTo>
                    <a:lnTo>
                      <a:pt x="2940431" y="774103"/>
                    </a:lnTo>
                    <a:lnTo>
                      <a:pt x="2941078" y="772490"/>
                    </a:lnTo>
                    <a:lnTo>
                      <a:pt x="2941574" y="772071"/>
                    </a:lnTo>
                    <a:lnTo>
                      <a:pt x="2941790" y="765898"/>
                    </a:lnTo>
                    <a:close/>
                  </a:path>
                  <a:path w="3617595" h="1268729">
                    <a:moveTo>
                      <a:pt x="3012998" y="702081"/>
                    </a:moveTo>
                    <a:lnTo>
                      <a:pt x="3012643" y="701675"/>
                    </a:lnTo>
                    <a:lnTo>
                      <a:pt x="3011906" y="699566"/>
                    </a:lnTo>
                    <a:lnTo>
                      <a:pt x="3010649" y="698080"/>
                    </a:lnTo>
                    <a:lnTo>
                      <a:pt x="3010217" y="697572"/>
                    </a:lnTo>
                    <a:lnTo>
                      <a:pt x="3008452" y="695629"/>
                    </a:lnTo>
                    <a:lnTo>
                      <a:pt x="3008109" y="695248"/>
                    </a:lnTo>
                    <a:lnTo>
                      <a:pt x="3006356" y="694499"/>
                    </a:lnTo>
                    <a:lnTo>
                      <a:pt x="3006001" y="694093"/>
                    </a:lnTo>
                    <a:lnTo>
                      <a:pt x="3005340" y="694055"/>
                    </a:lnTo>
                    <a:lnTo>
                      <a:pt x="3005175" y="694042"/>
                    </a:lnTo>
                    <a:lnTo>
                      <a:pt x="3000019" y="693724"/>
                    </a:lnTo>
                    <a:lnTo>
                      <a:pt x="2997593" y="695896"/>
                    </a:lnTo>
                    <a:lnTo>
                      <a:pt x="2995511" y="696696"/>
                    </a:lnTo>
                    <a:lnTo>
                      <a:pt x="2966974" y="722223"/>
                    </a:lnTo>
                    <a:lnTo>
                      <a:pt x="2964675" y="724306"/>
                    </a:lnTo>
                    <a:lnTo>
                      <a:pt x="2963976" y="726020"/>
                    </a:lnTo>
                    <a:lnTo>
                      <a:pt x="2963532" y="726414"/>
                    </a:lnTo>
                    <a:lnTo>
                      <a:pt x="2963329" y="732396"/>
                    </a:lnTo>
                    <a:lnTo>
                      <a:pt x="2963659" y="732802"/>
                    </a:lnTo>
                    <a:lnTo>
                      <a:pt x="2964408" y="734872"/>
                    </a:lnTo>
                    <a:lnTo>
                      <a:pt x="2966123" y="736904"/>
                    </a:lnTo>
                    <a:lnTo>
                      <a:pt x="2968206" y="739228"/>
                    </a:lnTo>
                    <a:lnTo>
                      <a:pt x="2969933" y="739978"/>
                    </a:lnTo>
                    <a:lnTo>
                      <a:pt x="2970301" y="740371"/>
                    </a:lnTo>
                    <a:lnTo>
                      <a:pt x="2970974" y="740422"/>
                    </a:lnTo>
                    <a:lnTo>
                      <a:pt x="2971609" y="740460"/>
                    </a:lnTo>
                    <a:lnTo>
                      <a:pt x="2976295" y="740778"/>
                    </a:lnTo>
                    <a:lnTo>
                      <a:pt x="2978721" y="738606"/>
                    </a:lnTo>
                    <a:lnTo>
                      <a:pt x="2980829" y="737781"/>
                    </a:lnTo>
                    <a:lnTo>
                      <a:pt x="3011627" y="710171"/>
                    </a:lnTo>
                    <a:lnTo>
                      <a:pt x="3012313" y="708482"/>
                    </a:lnTo>
                    <a:lnTo>
                      <a:pt x="3012783" y="708063"/>
                    </a:lnTo>
                    <a:lnTo>
                      <a:pt x="3012998" y="702081"/>
                    </a:lnTo>
                    <a:close/>
                  </a:path>
                  <a:path w="3617595" h="1268729">
                    <a:moveTo>
                      <a:pt x="3086201" y="652411"/>
                    </a:moveTo>
                    <a:lnTo>
                      <a:pt x="3085642" y="650621"/>
                    </a:lnTo>
                    <a:lnTo>
                      <a:pt x="3085642" y="648995"/>
                    </a:lnTo>
                    <a:lnTo>
                      <a:pt x="3084525" y="647039"/>
                    </a:lnTo>
                    <a:lnTo>
                      <a:pt x="3084398" y="646620"/>
                    </a:lnTo>
                    <a:lnTo>
                      <a:pt x="3084245" y="646557"/>
                    </a:lnTo>
                    <a:lnTo>
                      <a:pt x="3083610" y="645426"/>
                    </a:lnTo>
                    <a:lnTo>
                      <a:pt x="3083052" y="645147"/>
                    </a:lnTo>
                    <a:lnTo>
                      <a:pt x="3081528" y="644436"/>
                    </a:lnTo>
                    <a:lnTo>
                      <a:pt x="3079978" y="643724"/>
                    </a:lnTo>
                    <a:lnTo>
                      <a:pt x="3079610" y="644436"/>
                    </a:lnTo>
                    <a:lnTo>
                      <a:pt x="3079800" y="643991"/>
                    </a:lnTo>
                    <a:lnTo>
                      <a:pt x="3079927" y="643724"/>
                    </a:lnTo>
                    <a:lnTo>
                      <a:pt x="3079153" y="643318"/>
                    </a:lnTo>
                    <a:lnTo>
                      <a:pt x="3071838" y="639648"/>
                    </a:lnTo>
                    <a:lnTo>
                      <a:pt x="3073019" y="640905"/>
                    </a:lnTo>
                    <a:lnTo>
                      <a:pt x="3073387" y="641337"/>
                    </a:lnTo>
                    <a:lnTo>
                      <a:pt x="3071825" y="639648"/>
                    </a:lnTo>
                    <a:lnTo>
                      <a:pt x="3070949" y="638721"/>
                    </a:lnTo>
                    <a:lnTo>
                      <a:pt x="3069145" y="637997"/>
                    </a:lnTo>
                    <a:lnTo>
                      <a:pt x="3068840" y="637654"/>
                    </a:lnTo>
                    <a:lnTo>
                      <a:pt x="3068218" y="637616"/>
                    </a:lnTo>
                    <a:lnTo>
                      <a:pt x="3067926" y="637590"/>
                    </a:lnTo>
                    <a:lnTo>
                      <a:pt x="3067735" y="637578"/>
                    </a:lnTo>
                    <a:lnTo>
                      <a:pt x="3067735" y="659752"/>
                    </a:lnTo>
                    <a:lnTo>
                      <a:pt x="3067088" y="660323"/>
                    </a:lnTo>
                    <a:lnTo>
                      <a:pt x="3067723" y="659739"/>
                    </a:lnTo>
                    <a:lnTo>
                      <a:pt x="3067735" y="637578"/>
                    </a:lnTo>
                    <a:lnTo>
                      <a:pt x="3065589" y="637425"/>
                    </a:lnTo>
                    <a:lnTo>
                      <a:pt x="3065907" y="637590"/>
                    </a:lnTo>
                    <a:lnTo>
                      <a:pt x="3065576" y="637425"/>
                    </a:lnTo>
                    <a:lnTo>
                      <a:pt x="3064853" y="637057"/>
                    </a:lnTo>
                    <a:lnTo>
                      <a:pt x="3064014" y="637324"/>
                    </a:lnTo>
                    <a:lnTo>
                      <a:pt x="3063659" y="637311"/>
                    </a:lnTo>
                    <a:lnTo>
                      <a:pt x="3063138" y="637590"/>
                    </a:lnTo>
                    <a:lnTo>
                      <a:pt x="3063646" y="637425"/>
                    </a:lnTo>
                    <a:lnTo>
                      <a:pt x="3062846" y="637247"/>
                    </a:lnTo>
                    <a:lnTo>
                      <a:pt x="3062643" y="637425"/>
                    </a:lnTo>
                    <a:lnTo>
                      <a:pt x="3062452" y="637590"/>
                    </a:lnTo>
                    <a:lnTo>
                      <a:pt x="3061436" y="637590"/>
                    </a:lnTo>
                    <a:lnTo>
                      <a:pt x="3059392" y="638759"/>
                    </a:lnTo>
                    <a:lnTo>
                      <a:pt x="3059049" y="638860"/>
                    </a:lnTo>
                    <a:lnTo>
                      <a:pt x="3058985" y="638987"/>
                    </a:lnTo>
                    <a:lnTo>
                      <a:pt x="3057829" y="639648"/>
                    </a:lnTo>
                    <a:lnTo>
                      <a:pt x="3057004" y="641464"/>
                    </a:lnTo>
                    <a:lnTo>
                      <a:pt x="3056915" y="641642"/>
                    </a:lnTo>
                    <a:lnTo>
                      <a:pt x="3056394" y="641997"/>
                    </a:lnTo>
                    <a:lnTo>
                      <a:pt x="3038221" y="658393"/>
                    </a:lnTo>
                    <a:lnTo>
                      <a:pt x="3038627" y="658901"/>
                    </a:lnTo>
                    <a:lnTo>
                      <a:pt x="3038195" y="658393"/>
                    </a:lnTo>
                    <a:lnTo>
                      <a:pt x="3035871" y="660374"/>
                    </a:lnTo>
                    <a:lnTo>
                      <a:pt x="3035249" y="661949"/>
                    </a:lnTo>
                    <a:lnTo>
                      <a:pt x="3034728" y="662393"/>
                    </a:lnTo>
                    <a:lnTo>
                      <a:pt x="3034538" y="668566"/>
                    </a:lnTo>
                    <a:lnTo>
                      <a:pt x="3034919" y="669010"/>
                    </a:lnTo>
                    <a:lnTo>
                      <a:pt x="3035604" y="670979"/>
                    </a:lnTo>
                    <a:lnTo>
                      <a:pt x="3039427" y="675208"/>
                    </a:lnTo>
                    <a:lnTo>
                      <a:pt x="3041091" y="675906"/>
                    </a:lnTo>
                    <a:lnTo>
                      <a:pt x="3041510" y="676363"/>
                    </a:lnTo>
                    <a:lnTo>
                      <a:pt x="3042310" y="676414"/>
                    </a:lnTo>
                    <a:lnTo>
                      <a:pt x="3047708" y="676744"/>
                    </a:lnTo>
                    <a:lnTo>
                      <a:pt x="3048266" y="676211"/>
                    </a:lnTo>
                    <a:lnTo>
                      <a:pt x="3050146" y="675538"/>
                    </a:lnTo>
                    <a:lnTo>
                      <a:pt x="3050895" y="674827"/>
                    </a:lnTo>
                    <a:lnTo>
                      <a:pt x="3052038" y="673747"/>
                    </a:lnTo>
                    <a:lnTo>
                      <a:pt x="3052699" y="673163"/>
                    </a:lnTo>
                    <a:lnTo>
                      <a:pt x="3067024" y="660374"/>
                    </a:lnTo>
                    <a:lnTo>
                      <a:pt x="3067215" y="660374"/>
                    </a:lnTo>
                    <a:lnTo>
                      <a:pt x="3070669" y="662089"/>
                    </a:lnTo>
                    <a:lnTo>
                      <a:pt x="3074035" y="662914"/>
                    </a:lnTo>
                    <a:lnTo>
                      <a:pt x="3075813" y="663790"/>
                    </a:lnTo>
                    <a:lnTo>
                      <a:pt x="3077553" y="663244"/>
                    </a:lnTo>
                    <a:lnTo>
                      <a:pt x="3079229" y="663244"/>
                    </a:lnTo>
                    <a:lnTo>
                      <a:pt x="3081312" y="662076"/>
                    </a:lnTo>
                    <a:lnTo>
                      <a:pt x="3081604" y="661974"/>
                    </a:lnTo>
                    <a:lnTo>
                      <a:pt x="3082036" y="661657"/>
                    </a:lnTo>
                    <a:lnTo>
                      <a:pt x="3082861" y="661187"/>
                    </a:lnTo>
                    <a:lnTo>
                      <a:pt x="3084423" y="657745"/>
                    </a:lnTo>
                    <a:lnTo>
                      <a:pt x="3084512" y="657555"/>
                    </a:lnTo>
                    <a:lnTo>
                      <a:pt x="3083788" y="657199"/>
                    </a:lnTo>
                    <a:lnTo>
                      <a:pt x="3084588" y="657555"/>
                    </a:lnTo>
                    <a:lnTo>
                      <a:pt x="3084576" y="657199"/>
                    </a:lnTo>
                    <a:lnTo>
                      <a:pt x="3085287" y="654215"/>
                    </a:lnTo>
                    <a:lnTo>
                      <a:pt x="3086201" y="652411"/>
                    </a:lnTo>
                    <a:close/>
                  </a:path>
                  <a:path w="3617595" h="1268729">
                    <a:moveTo>
                      <a:pt x="3171964" y="695299"/>
                    </a:moveTo>
                    <a:lnTo>
                      <a:pt x="3171367" y="693572"/>
                    </a:lnTo>
                    <a:lnTo>
                      <a:pt x="3171367" y="691934"/>
                    </a:lnTo>
                    <a:lnTo>
                      <a:pt x="3169970" y="689546"/>
                    </a:lnTo>
                    <a:lnTo>
                      <a:pt x="3169234" y="688251"/>
                    </a:lnTo>
                    <a:lnTo>
                      <a:pt x="3131426" y="669251"/>
                    </a:lnTo>
                    <a:lnTo>
                      <a:pt x="3128086" y="668477"/>
                    </a:lnTo>
                    <a:lnTo>
                      <a:pt x="3126295" y="667562"/>
                    </a:lnTo>
                    <a:lnTo>
                      <a:pt x="3124581" y="668159"/>
                    </a:lnTo>
                    <a:lnTo>
                      <a:pt x="3122930" y="668159"/>
                    </a:lnTo>
                    <a:lnTo>
                      <a:pt x="3120504" y="669582"/>
                    </a:lnTo>
                    <a:lnTo>
                      <a:pt x="3119234" y="670318"/>
                    </a:lnTo>
                    <a:lnTo>
                      <a:pt x="3117380" y="674014"/>
                    </a:lnTo>
                    <a:lnTo>
                      <a:pt x="3116554" y="677443"/>
                    </a:lnTo>
                    <a:lnTo>
                      <a:pt x="3115716" y="679145"/>
                    </a:lnTo>
                    <a:lnTo>
                      <a:pt x="3116288" y="680745"/>
                    </a:lnTo>
                    <a:lnTo>
                      <a:pt x="3116288" y="682396"/>
                    </a:lnTo>
                    <a:lnTo>
                      <a:pt x="3118472" y="686003"/>
                    </a:lnTo>
                    <a:lnTo>
                      <a:pt x="3156254" y="704977"/>
                    </a:lnTo>
                    <a:lnTo>
                      <a:pt x="3159620" y="705789"/>
                    </a:lnTo>
                    <a:lnTo>
                      <a:pt x="3161385" y="706666"/>
                    </a:lnTo>
                    <a:lnTo>
                      <a:pt x="3163036" y="706094"/>
                    </a:lnTo>
                    <a:lnTo>
                      <a:pt x="3164751" y="706094"/>
                    </a:lnTo>
                    <a:lnTo>
                      <a:pt x="3167570" y="704481"/>
                    </a:lnTo>
                    <a:lnTo>
                      <a:pt x="3168434" y="703986"/>
                    </a:lnTo>
                    <a:lnTo>
                      <a:pt x="3170263" y="700443"/>
                    </a:lnTo>
                    <a:lnTo>
                      <a:pt x="3170351" y="700074"/>
                    </a:lnTo>
                    <a:lnTo>
                      <a:pt x="3169564" y="700074"/>
                    </a:lnTo>
                    <a:lnTo>
                      <a:pt x="3169729" y="699731"/>
                    </a:lnTo>
                    <a:lnTo>
                      <a:pt x="3170440" y="699731"/>
                    </a:lnTo>
                    <a:lnTo>
                      <a:pt x="3171063" y="697090"/>
                    </a:lnTo>
                    <a:lnTo>
                      <a:pt x="3171964" y="695299"/>
                    </a:lnTo>
                    <a:close/>
                  </a:path>
                  <a:path w="3617595" h="1268729">
                    <a:moveTo>
                      <a:pt x="3257524" y="738187"/>
                    </a:moveTo>
                    <a:lnTo>
                      <a:pt x="3256940" y="736511"/>
                    </a:lnTo>
                    <a:lnTo>
                      <a:pt x="3256940" y="734822"/>
                    </a:lnTo>
                    <a:lnTo>
                      <a:pt x="3254845" y="731139"/>
                    </a:lnTo>
                    <a:lnTo>
                      <a:pt x="3252686" y="730021"/>
                    </a:lnTo>
                    <a:lnTo>
                      <a:pt x="3251314" y="729297"/>
                    </a:lnTo>
                    <a:lnTo>
                      <a:pt x="3216986" y="712139"/>
                    </a:lnTo>
                    <a:lnTo>
                      <a:pt x="3213595" y="711352"/>
                    </a:lnTo>
                    <a:lnTo>
                      <a:pt x="3211842" y="710463"/>
                    </a:lnTo>
                    <a:lnTo>
                      <a:pt x="3210141" y="711047"/>
                    </a:lnTo>
                    <a:lnTo>
                      <a:pt x="3208477" y="711047"/>
                    </a:lnTo>
                    <a:lnTo>
                      <a:pt x="3204819" y="713143"/>
                    </a:lnTo>
                    <a:lnTo>
                      <a:pt x="3202952" y="716673"/>
                    </a:lnTo>
                    <a:lnTo>
                      <a:pt x="3202140" y="720369"/>
                    </a:lnTo>
                    <a:lnTo>
                      <a:pt x="3201479" y="721817"/>
                    </a:lnTo>
                    <a:lnTo>
                      <a:pt x="3201949" y="723353"/>
                    </a:lnTo>
                    <a:lnTo>
                      <a:pt x="3201949" y="725119"/>
                    </a:lnTo>
                    <a:lnTo>
                      <a:pt x="3203181" y="727405"/>
                    </a:lnTo>
                    <a:lnTo>
                      <a:pt x="3203257" y="727608"/>
                    </a:lnTo>
                    <a:lnTo>
                      <a:pt x="3203994" y="728865"/>
                    </a:lnTo>
                    <a:lnTo>
                      <a:pt x="3241992" y="747864"/>
                    </a:lnTo>
                    <a:lnTo>
                      <a:pt x="3245218" y="748652"/>
                    </a:lnTo>
                    <a:lnTo>
                      <a:pt x="3246971" y="749554"/>
                    </a:lnTo>
                    <a:lnTo>
                      <a:pt x="3248685" y="748957"/>
                    </a:lnTo>
                    <a:lnTo>
                      <a:pt x="3250298" y="748957"/>
                    </a:lnTo>
                    <a:lnTo>
                      <a:pt x="3252609" y="747610"/>
                    </a:lnTo>
                    <a:lnTo>
                      <a:pt x="3252736" y="747560"/>
                    </a:lnTo>
                    <a:lnTo>
                      <a:pt x="3253016" y="747369"/>
                    </a:lnTo>
                    <a:lnTo>
                      <a:pt x="3253994" y="746798"/>
                    </a:lnTo>
                    <a:lnTo>
                      <a:pt x="3255848" y="743140"/>
                    </a:lnTo>
                    <a:lnTo>
                      <a:pt x="3255937" y="742772"/>
                    </a:lnTo>
                    <a:lnTo>
                      <a:pt x="3256610" y="739927"/>
                    </a:lnTo>
                    <a:lnTo>
                      <a:pt x="3257524" y="738187"/>
                    </a:lnTo>
                    <a:close/>
                  </a:path>
                  <a:path w="3617595" h="1268729">
                    <a:moveTo>
                      <a:pt x="3341509" y="785444"/>
                    </a:moveTo>
                    <a:lnTo>
                      <a:pt x="3341420" y="784847"/>
                    </a:lnTo>
                    <a:lnTo>
                      <a:pt x="3341027" y="781989"/>
                    </a:lnTo>
                    <a:lnTo>
                      <a:pt x="3341039" y="780796"/>
                    </a:lnTo>
                    <a:lnTo>
                      <a:pt x="3340798" y="780300"/>
                    </a:lnTo>
                    <a:lnTo>
                      <a:pt x="3340697" y="779462"/>
                    </a:lnTo>
                    <a:lnTo>
                      <a:pt x="3340277" y="779170"/>
                    </a:lnTo>
                    <a:lnTo>
                      <a:pt x="3339706" y="777925"/>
                    </a:lnTo>
                    <a:lnTo>
                      <a:pt x="3339592" y="777684"/>
                    </a:lnTo>
                    <a:lnTo>
                      <a:pt x="3337687" y="776287"/>
                    </a:lnTo>
                    <a:lnTo>
                      <a:pt x="3336785" y="775627"/>
                    </a:lnTo>
                    <a:lnTo>
                      <a:pt x="3334677" y="774026"/>
                    </a:lnTo>
                    <a:lnTo>
                      <a:pt x="3326587" y="767905"/>
                    </a:lnTo>
                    <a:lnTo>
                      <a:pt x="3326536" y="767702"/>
                    </a:lnTo>
                    <a:lnTo>
                      <a:pt x="3326409" y="767651"/>
                    </a:lnTo>
                    <a:lnTo>
                      <a:pt x="3325965" y="766838"/>
                    </a:lnTo>
                    <a:lnTo>
                      <a:pt x="3325838" y="766622"/>
                    </a:lnTo>
                    <a:lnTo>
                      <a:pt x="3325736" y="766445"/>
                    </a:lnTo>
                    <a:lnTo>
                      <a:pt x="3323628" y="765492"/>
                    </a:lnTo>
                    <a:lnTo>
                      <a:pt x="3323628" y="765657"/>
                    </a:lnTo>
                    <a:lnTo>
                      <a:pt x="3323221" y="766191"/>
                    </a:lnTo>
                    <a:lnTo>
                      <a:pt x="3323628" y="765657"/>
                    </a:lnTo>
                    <a:lnTo>
                      <a:pt x="3323628" y="765492"/>
                    </a:lnTo>
                    <a:lnTo>
                      <a:pt x="3322917" y="765162"/>
                    </a:lnTo>
                    <a:lnTo>
                      <a:pt x="3322091" y="764794"/>
                    </a:lnTo>
                    <a:lnTo>
                      <a:pt x="3321939" y="765098"/>
                    </a:lnTo>
                    <a:lnTo>
                      <a:pt x="3322066" y="764794"/>
                    </a:lnTo>
                    <a:lnTo>
                      <a:pt x="3321012" y="764235"/>
                    </a:lnTo>
                    <a:lnTo>
                      <a:pt x="3319703" y="763574"/>
                    </a:lnTo>
                    <a:lnTo>
                      <a:pt x="3319259" y="763358"/>
                    </a:lnTo>
                    <a:lnTo>
                      <a:pt x="3318954" y="763117"/>
                    </a:lnTo>
                    <a:lnTo>
                      <a:pt x="3318814" y="763143"/>
                    </a:lnTo>
                    <a:lnTo>
                      <a:pt x="3302558" y="755015"/>
                    </a:lnTo>
                    <a:lnTo>
                      <a:pt x="3299168" y="754202"/>
                    </a:lnTo>
                    <a:lnTo>
                      <a:pt x="3297428" y="753325"/>
                    </a:lnTo>
                    <a:lnTo>
                      <a:pt x="3295726" y="753872"/>
                    </a:lnTo>
                    <a:lnTo>
                      <a:pt x="3294088" y="753872"/>
                    </a:lnTo>
                    <a:lnTo>
                      <a:pt x="3292056" y="755065"/>
                    </a:lnTo>
                    <a:lnTo>
                      <a:pt x="3291840" y="755129"/>
                    </a:lnTo>
                    <a:lnTo>
                      <a:pt x="3290532" y="755954"/>
                    </a:lnTo>
                    <a:lnTo>
                      <a:pt x="3288728" y="759561"/>
                    </a:lnTo>
                    <a:lnTo>
                      <a:pt x="3287915" y="762965"/>
                    </a:lnTo>
                    <a:lnTo>
                      <a:pt x="3287039" y="764705"/>
                    </a:lnTo>
                    <a:lnTo>
                      <a:pt x="3287611" y="766368"/>
                    </a:lnTo>
                    <a:lnTo>
                      <a:pt x="3287611" y="768057"/>
                    </a:lnTo>
                    <a:lnTo>
                      <a:pt x="3289719" y="771753"/>
                    </a:lnTo>
                    <a:lnTo>
                      <a:pt x="3293262" y="773582"/>
                    </a:lnTo>
                    <a:lnTo>
                      <a:pt x="3311233" y="782408"/>
                    </a:lnTo>
                    <a:lnTo>
                      <a:pt x="3311702" y="781761"/>
                    </a:lnTo>
                    <a:lnTo>
                      <a:pt x="3311321" y="782320"/>
                    </a:lnTo>
                    <a:lnTo>
                      <a:pt x="3311461" y="782408"/>
                    </a:lnTo>
                    <a:lnTo>
                      <a:pt x="3311893" y="782713"/>
                    </a:lnTo>
                    <a:lnTo>
                      <a:pt x="3312452" y="783170"/>
                    </a:lnTo>
                    <a:lnTo>
                      <a:pt x="3324453" y="792276"/>
                    </a:lnTo>
                    <a:lnTo>
                      <a:pt x="3326828" y="793076"/>
                    </a:lnTo>
                    <a:lnTo>
                      <a:pt x="3329127" y="794816"/>
                    </a:lnTo>
                    <a:lnTo>
                      <a:pt x="3332149" y="794321"/>
                    </a:lnTo>
                    <a:lnTo>
                      <a:pt x="3333724" y="794321"/>
                    </a:lnTo>
                    <a:lnTo>
                      <a:pt x="3334550" y="793940"/>
                    </a:lnTo>
                    <a:lnTo>
                      <a:pt x="3335109" y="793838"/>
                    </a:lnTo>
                    <a:lnTo>
                      <a:pt x="3335299" y="793584"/>
                    </a:lnTo>
                    <a:lnTo>
                      <a:pt x="3336861" y="792848"/>
                    </a:lnTo>
                    <a:lnTo>
                      <a:pt x="3336963" y="792708"/>
                    </a:lnTo>
                    <a:lnTo>
                      <a:pt x="3338944" y="790117"/>
                    </a:lnTo>
                    <a:lnTo>
                      <a:pt x="3339744" y="787768"/>
                    </a:lnTo>
                    <a:lnTo>
                      <a:pt x="3341509" y="785444"/>
                    </a:lnTo>
                    <a:close/>
                  </a:path>
                  <a:path w="3617595" h="1268729">
                    <a:moveTo>
                      <a:pt x="3365233" y="1048346"/>
                    </a:moveTo>
                    <a:lnTo>
                      <a:pt x="3322155" y="1048346"/>
                    </a:lnTo>
                    <a:lnTo>
                      <a:pt x="3322155" y="821753"/>
                    </a:lnTo>
                    <a:lnTo>
                      <a:pt x="3312566" y="821753"/>
                    </a:lnTo>
                    <a:lnTo>
                      <a:pt x="3312566" y="1048346"/>
                    </a:lnTo>
                    <a:lnTo>
                      <a:pt x="3269488" y="1048346"/>
                    </a:lnTo>
                    <a:lnTo>
                      <a:pt x="3269488" y="1057910"/>
                    </a:lnTo>
                    <a:lnTo>
                      <a:pt x="3365233" y="1057910"/>
                    </a:lnTo>
                    <a:lnTo>
                      <a:pt x="3365233" y="1048346"/>
                    </a:lnTo>
                    <a:close/>
                  </a:path>
                  <a:path w="3617595" h="1268729">
                    <a:moveTo>
                      <a:pt x="3417874" y="843089"/>
                    </a:moveTo>
                    <a:lnTo>
                      <a:pt x="3417443" y="839812"/>
                    </a:lnTo>
                    <a:lnTo>
                      <a:pt x="3417443" y="838390"/>
                    </a:lnTo>
                    <a:lnTo>
                      <a:pt x="3417176" y="837831"/>
                    </a:lnTo>
                    <a:lnTo>
                      <a:pt x="3417087" y="837095"/>
                    </a:lnTo>
                    <a:lnTo>
                      <a:pt x="3416719" y="836828"/>
                    </a:lnTo>
                    <a:lnTo>
                      <a:pt x="3416046" y="835329"/>
                    </a:lnTo>
                    <a:lnTo>
                      <a:pt x="3413391" y="833272"/>
                    </a:lnTo>
                    <a:lnTo>
                      <a:pt x="3382670" y="810158"/>
                    </a:lnTo>
                    <a:lnTo>
                      <a:pt x="3381133" y="809637"/>
                    </a:lnTo>
                    <a:lnTo>
                      <a:pt x="3380321" y="809371"/>
                    </a:lnTo>
                    <a:lnTo>
                      <a:pt x="3377996" y="807580"/>
                    </a:lnTo>
                    <a:lnTo>
                      <a:pt x="3374479" y="808050"/>
                    </a:lnTo>
                    <a:lnTo>
                      <a:pt x="3373323" y="808050"/>
                    </a:lnTo>
                    <a:lnTo>
                      <a:pt x="3372853" y="808278"/>
                    </a:lnTo>
                    <a:lnTo>
                      <a:pt x="3372015" y="808380"/>
                    </a:lnTo>
                    <a:lnTo>
                      <a:pt x="3371697" y="808812"/>
                    </a:lnTo>
                    <a:lnTo>
                      <a:pt x="3370211" y="809498"/>
                    </a:lnTo>
                    <a:lnTo>
                      <a:pt x="3368840" y="811403"/>
                    </a:lnTo>
                    <a:lnTo>
                      <a:pt x="3368230" y="812317"/>
                    </a:lnTo>
                    <a:lnTo>
                      <a:pt x="3369145" y="812317"/>
                    </a:lnTo>
                    <a:lnTo>
                      <a:pt x="3368814" y="812774"/>
                    </a:lnTo>
                    <a:lnTo>
                      <a:pt x="3368027" y="812774"/>
                    </a:lnTo>
                    <a:lnTo>
                      <a:pt x="3367392" y="814641"/>
                    </a:lnTo>
                    <a:lnTo>
                      <a:pt x="3365639" y="816952"/>
                    </a:lnTo>
                    <a:lnTo>
                      <a:pt x="3366135" y="819950"/>
                    </a:lnTo>
                    <a:lnTo>
                      <a:pt x="3366135" y="821550"/>
                    </a:lnTo>
                    <a:lnTo>
                      <a:pt x="3366541" y="822413"/>
                    </a:lnTo>
                    <a:lnTo>
                      <a:pt x="3366630" y="822947"/>
                    </a:lnTo>
                    <a:lnTo>
                      <a:pt x="3366884" y="823150"/>
                    </a:lnTo>
                    <a:lnTo>
                      <a:pt x="3367621" y="824699"/>
                    </a:lnTo>
                    <a:lnTo>
                      <a:pt x="3400844" y="849731"/>
                    </a:lnTo>
                    <a:lnTo>
                      <a:pt x="3403257" y="850544"/>
                    </a:lnTo>
                    <a:lnTo>
                      <a:pt x="3405530" y="852271"/>
                    </a:lnTo>
                    <a:lnTo>
                      <a:pt x="3408896" y="851827"/>
                    </a:lnTo>
                    <a:lnTo>
                      <a:pt x="3410216" y="851827"/>
                    </a:lnTo>
                    <a:lnTo>
                      <a:pt x="3410762" y="851585"/>
                    </a:lnTo>
                    <a:lnTo>
                      <a:pt x="3411512" y="851484"/>
                    </a:lnTo>
                    <a:lnTo>
                      <a:pt x="3411778" y="851128"/>
                    </a:lnTo>
                    <a:lnTo>
                      <a:pt x="3413315" y="850442"/>
                    </a:lnTo>
                    <a:lnTo>
                      <a:pt x="3413480" y="850226"/>
                    </a:lnTo>
                    <a:lnTo>
                      <a:pt x="3415334" y="847763"/>
                    </a:lnTo>
                    <a:lnTo>
                      <a:pt x="3416122" y="845400"/>
                    </a:lnTo>
                    <a:lnTo>
                      <a:pt x="3417874" y="843089"/>
                    </a:lnTo>
                    <a:close/>
                  </a:path>
                  <a:path w="3617595" h="1268729">
                    <a:moveTo>
                      <a:pt x="3494494" y="900544"/>
                    </a:moveTo>
                    <a:lnTo>
                      <a:pt x="3493973" y="897483"/>
                    </a:lnTo>
                    <a:lnTo>
                      <a:pt x="3493973" y="895946"/>
                    </a:lnTo>
                    <a:lnTo>
                      <a:pt x="3493554" y="895083"/>
                    </a:lnTo>
                    <a:lnTo>
                      <a:pt x="3493478" y="894562"/>
                    </a:lnTo>
                    <a:lnTo>
                      <a:pt x="3493224" y="894384"/>
                    </a:lnTo>
                    <a:lnTo>
                      <a:pt x="3492500" y="892810"/>
                    </a:lnTo>
                    <a:lnTo>
                      <a:pt x="3489782" y="890727"/>
                    </a:lnTo>
                    <a:lnTo>
                      <a:pt x="3459264" y="867791"/>
                    </a:lnTo>
                    <a:lnTo>
                      <a:pt x="3457740" y="867283"/>
                    </a:lnTo>
                    <a:lnTo>
                      <a:pt x="3456902" y="867003"/>
                    </a:lnTo>
                    <a:lnTo>
                      <a:pt x="3454590" y="865225"/>
                    </a:lnTo>
                    <a:lnTo>
                      <a:pt x="3451250" y="865670"/>
                    </a:lnTo>
                    <a:lnTo>
                      <a:pt x="3449878" y="865670"/>
                    </a:lnTo>
                    <a:lnTo>
                      <a:pt x="3449320" y="865936"/>
                    </a:lnTo>
                    <a:lnTo>
                      <a:pt x="3448596" y="866025"/>
                    </a:lnTo>
                    <a:lnTo>
                      <a:pt x="3448304" y="866406"/>
                    </a:lnTo>
                    <a:lnTo>
                      <a:pt x="3446818" y="867092"/>
                    </a:lnTo>
                    <a:lnTo>
                      <a:pt x="3444773" y="869734"/>
                    </a:lnTo>
                    <a:lnTo>
                      <a:pt x="3443948" y="872223"/>
                    </a:lnTo>
                    <a:lnTo>
                      <a:pt x="3442233" y="874610"/>
                    </a:lnTo>
                    <a:lnTo>
                      <a:pt x="3442665" y="877900"/>
                    </a:lnTo>
                    <a:lnTo>
                      <a:pt x="3442665" y="879297"/>
                    </a:lnTo>
                    <a:lnTo>
                      <a:pt x="3442919" y="879881"/>
                    </a:lnTo>
                    <a:lnTo>
                      <a:pt x="3443020" y="880592"/>
                    </a:lnTo>
                    <a:lnTo>
                      <a:pt x="3443363" y="880859"/>
                    </a:lnTo>
                    <a:lnTo>
                      <a:pt x="3444062" y="882396"/>
                    </a:lnTo>
                    <a:lnTo>
                      <a:pt x="3446716" y="884415"/>
                    </a:lnTo>
                    <a:lnTo>
                      <a:pt x="3477234" y="907351"/>
                    </a:lnTo>
                    <a:lnTo>
                      <a:pt x="3479723" y="908189"/>
                    </a:lnTo>
                    <a:lnTo>
                      <a:pt x="3482111" y="909916"/>
                    </a:lnTo>
                    <a:lnTo>
                      <a:pt x="3485388" y="909485"/>
                    </a:lnTo>
                    <a:lnTo>
                      <a:pt x="3486810" y="909485"/>
                    </a:lnTo>
                    <a:lnTo>
                      <a:pt x="3487382" y="909231"/>
                    </a:lnTo>
                    <a:lnTo>
                      <a:pt x="3488093" y="909129"/>
                    </a:lnTo>
                    <a:lnTo>
                      <a:pt x="3488347" y="908799"/>
                    </a:lnTo>
                    <a:lnTo>
                      <a:pt x="3489896" y="908088"/>
                    </a:lnTo>
                    <a:lnTo>
                      <a:pt x="3490061" y="907872"/>
                    </a:lnTo>
                    <a:lnTo>
                      <a:pt x="3491915" y="905408"/>
                    </a:lnTo>
                    <a:lnTo>
                      <a:pt x="3492081" y="904913"/>
                    </a:lnTo>
                    <a:lnTo>
                      <a:pt x="3491293" y="904913"/>
                    </a:lnTo>
                    <a:lnTo>
                      <a:pt x="3491623" y="904455"/>
                    </a:lnTo>
                    <a:lnTo>
                      <a:pt x="3492233" y="904455"/>
                    </a:lnTo>
                    <a:lnTo>
                      <a:pt x="3492716" y="902957"/>
                    </a:lnTo>
                    <a:lnTo>
                      <a:pt x="3494494" y="900544"/>
                    </a:lnTo>
                    <a:close/>
                  </a:path>
                  <a:path w="3617595" h="1268729">
                    <a:moveTo>
                      <a:pt x="3570884" y="958176"/>
                    </a:moveTo>
                    <a:lnTo>
                      <a:pt x="3570452" y="955052"/>
                    </a:lnTo>
                    <a:lnTo>
                      <a:pt x="3570452" y="953490"/>
                    </a:lnTo>
                    <a:lnTo>
                      <a:pt x="3570135" y="952830"/>
                    </a:lnTo>
                    <a:lnTo>
                      <a:pt x="3570059" y="952195"/>
                    </a:lnTo>
                    <a:lnTo>
                      <a:pt x="3569741" y="951966"/>
                    </a:lnTo>
                    <a:lnTo>
                      <a:pt x="3569030" y="950404"/>
                    </a:lnTo>
                    <a:lnTo>
                      <a:pt x="3566376" y="948372"/>
                    </a:lnTo>
                    <a:lnTo>
                      <a:pt x="3535654" y="925436"/>
                    </a:lnTo>
                    <a:lnTo>
                      <a:pt x="3534143" y="924928"/>
                    </a:lnTo>
                    <a:lnTo>
                      <a:pt x="3533279" y="924636"/>
                    </a:lnTo>
                    <a:lnTo>
                      <a:pt x="3530981" y="922870"/>
                    </a:lnTo>
                    <a:lnTo>
                      <a:pt x="3527742" y="923302"/>
                    </a:lnTo>
                    <a:lnTo>
                      <a:pt x="3526282" y="923302"/>
                    </a:lnTo>
                    <a:lnTo>
                      <a:pt x="3525659" y="923594"/>
                    </a:lnTo>
                    <a:lnTo>
                      <a:pt x="3524999" y="923671"/>
                    </a:lnTo>
                    <a:lnTo>
                      <a:pt x="3524745" y="924001"/>
                    </a:lnTo>
                    <a:lnTo>
                      <a:pt x="3523183" y="924699"/>
                    </a:lnTo>
                    <a:lnTo>
                      <a:pt x="3521164" y="927379"/>
                    </a:lnTo>
                    <a:lnTo>
                      <a:pt x="3520338" y="929792"/>
                    </a:lnTo>
                    <a:lnTo>
                      <a:pt x="3518624" y="932053"/>
                    </a:lnTo>
                    <a:lnTo>
                      <a:pt x="3519055" y="935291"/>
                    </a:lnTo>
                    <a:lnTo>
                      <a:pt x="3519055" y="936726"/>
                    </a:lnTo>
                    <a:lnTo>
                      <a:pt x="3519322" y="937298"/>
                    </a:lnTo>
                    <a:lnTo>
                      <a:pt x="3519424" y="938034"/>
                    </a:lnTo>
                    <a:lnTo>
                      <a:pt x="3519805" y="938326"/>
                    </a:lnTo>
                    <a:lnTo>
                      <a:pt x="3520541" y="939850"/>
                    </a:lnTo>
                    <a:lnTo>
                      <a:pt x="3523323" y="941870"/>
                    </a:lnTo>
                    <a:lnTo>
                      <a:pt x="3553828" y="964996"/>
                    </a:lnTo>
                    <a:lnTo>
                      <a:pt x="3556152" y="965784"/>
                    </a:lnTo>
                    <a:lnTo>
                      <a:pt x="3558502" y="967562"/>
                    </a:lnTo>
                    <a:lnTo>
                      <a:pt x="3562019" y="967092"/>
                    </a:lnTo>
                    <a:lnTo>
                      <a:pt x="3563175" y="967092"/>
                    </a:lnTo>
                    <a:lnTo>
                      <a:pt x="3563632" y="966876"/>
                    </a:lnTo>
                    <a:lnTo>
                      <a:pt x="3564496" y="966762"/>
                    </a:lnTo>
                    <a:lnTo>
                      <a:pt x="3564801" y="966343"/>
                    </a:lnTo>
                    <a:lnTo>
                      <a:pt x="3566299" y="965644"/>
                    </a:lnTo>
                    <a:lnTo>
                      <a:pt x="3566388" y="965517"/>
                    </a:lnTo>
                    <a:lnTo>
                      <a:pt x="3568293" y="962863"/>
                    </a:lnTo>
                    <a:lnTo>
                      <a:pt x="3567684" y="962367"/>
                    </a:lnTo>
                    <a:lnTo>
                      <a:pt x="3568344" y="962863"/>
                    </a:lnTo>
                    <a:lnTo>
                      <a:pt x="3568484" y="962367"/>
                    </a:lnTo>
                    <a:lnTo>
                      <a:pt x="3569119" y="960475"/>
                    </a:lnTo>
                    <a:lnTo>
                      <a:pt x="3570884" y="958176"/>
                    </a:lnTo>
                    <a:close/>
                  </a:path>
                  <a:path w="3617595" h="1268729">
                    <a:moveTo>
                      <a:pt x="3617353" y="1258976"/>
                    </a:moveTo>
                    <a:lnTo>
                      <a:pt x="3574275" y="1258976"/>
                    </a:lnTo>
                    <a:lnTo>
                      <a:pt x="3574275" y="1011643"/>
                    </a:lnTo>
                    <a:lnTo>
                      <a:pt x="3564686" y="1011643"/>
                    </a:lnTo>
                    <a:lnTo>
                      <a:pt x="3564686" y="1258976"/>
                    </a:lnTo>
                    <a:lnTo>
                      <a:pt x="3521608" y="1258976"/>
                    </a:lnTo>
                    <a:lnTo>
                      <a:pt x="3521608" y="1268539"/>
                    </a:lnTo>
                    <a:lnTo>
                      <a:pt x="3617353" y="1268539"/>
                    </a:lnTo>
                    <a:lnTo>
                      <a:pt x="3617353" y="1258976"/>
                    </a:lnTo>
                    <a:close/>
                  </a:path>
                  <a:path w="3617595" h="1268729">
                    <a:moveTo>
                      <a:pt x="3617353" y="659003"/>
                    </a:moveTo>
                    <a:lnTo>
                      <a:pt x="3521608" y="659003"/>
                    </a:lnTo>
                    <a:lnTo>
                      <a:pt x="3521608" y="668566"/>
                    </a:lnTo>
                    <a:lnTo>
                      <a:pt x="3564686" y="668566"/>
                    </a:lnTo>
                    <a:lnTo>
                      <a:pt x="3564686" y="915898"/>
                    </a:lnTo>
                    <a:lnTo>
                      <a:pt x="3574275" y="915898"/>
                    </a:lnTo>
                    <a:lnTo>
                      <a:pt x="3574275" y="668566"/>
                    </a:lnTo>
                    <a:lnTo>
                      <a:pt x="3617353" y="668566"/>
                    </a:lnTo>
                    <a:lnTo>
                      <a:pt x="3617353" y="659003"/>
                    </a:lnTo>
                    <a:close/>
                  </a:path>
                </a:pathLst>
              </a:custGeom>
              <a:solidFill>
                <a:srgbClr val="A69E9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 name="object 32"/>
              <p:cNvSpPr/>
              <p:nvPr/>
            </p:nvSpPr>
            <p:spPr>
              <a:xfrm>
                <a:off x="6044222" y="4344421"/>
                <a:ext cx="2108200" cy="563880"/>
              </a:xfrm>
              <a:custGeom>
                <a:avLst/>
                <a:gdLst/>
                <a:ahLst/>
                <a:cxnLst/>
                <a:rect l="l" t="t" r="r" b="b"/>
                <a:pathLst>
                  <a:path w="2108200" h="563879">
                    <a:moveTo>
                      <a:pt x="95719" y="47879"/>
                    </a:moveTo>
                    <a:lnTo>
                      <a:pt x="47853" y="0"/>
                    </a:lnTo>
                    <a:lnTo>
                      <a:pt x="0" y="47879"/>
                    </a:lnTo>
                    <a:lnTo>
                      <a:pt x="47853" y="95745"/>
                    </a:lnTo>
                    <a:lnTo>
                      <a:pt x="95719" y="47879"/>
                    </a:lnTo>
                    <a:close/>
                  </a:path>
                  <a:path w="2108200" h="563879">
                    <a:moveTo>
                      <a:pt x="2107844" y="515378"/>
                    </a:moveTo>
                    <a:lnTo>
                      <a:pt x="2059990" y="467525"/>
                    </a:lnTo>
                    <a:lnTo>
                      <a:pt x="2012099" y="515378"/>
                    </a:lnTo>
                    <a:lnTo>
                      <a:pt x="2059990" y="563270"/>
                    </a:lnTo>
                    <a:lnTo>
                      <a:pt x="2107844" y="515378"/>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 name="object 33"/>
              <p:cNvSpPr/>
              <p:nvPr/>
            </p:nvSpPr>
            <p:spPr>
              <a:xfrm>
                <a:off x="8039735" y="5307792"/>
                <a:ext cx="1436370" cy="690245"/>
              </a:xfrm>
              <a:custGeom>
                <a:avLst/>
                <a:gdLst/>
                <a:ahLst/>
                <a:cxnLst/>
                <a:rect l="l" t="t" r="r" b="b"/>
                <a:pathLst>
                  <a:path w="1436370" h="690245">
                    <a:moveTo>
                      <a:pt x="56946" y="168084"/>
                    </a:moveTo>
                    <a:lnTo>
                      <a:pt x="53340" y="158127"/>
                    </a:lnTo>
                    <a:lnTo>
                      <a:pt x="33616" y="164909"/>
                    </a:lnTo>
                    <a:lnTo>
                      <a:pt x="33616" y="144805"/>
                    </a:lnTo>
                    <a:lnTo>
                      <a:pt x="23139" y="144805"/>
                    </a:lnTo>
                    <a:lnTo>
                      <a:pt x="23139" y="165100"/>
                    </a:lnTo>
                    <a:lnTo>
                      <a:pt x="3632" y="158051"/>
                    </a:lnTo>
                    <a:lnTo>
                      <a:pt x="0" y="168084"/>
                    </a:lnTo>
                    <a:lnTo>
                      <a:pt x="19888" y="174498"/>
                    </a:lnTo>
                    <a:lnTo>
                      <a:pt x="7493" y="191528"/>
                    </a:lnTo>
                    <a:lnTo>
                      <a:pt x="16713" y="197954"/>
                    </a:lnTo>
                    <a:lnTo>
                      <a:pt x="28702" y="180238"/>
                    </a:lnTo>
                    <a:lnTo>
                      <a:pt x="40487" y="197954"/>
                    </a:lnTo>
                    <a:lnTo>
                      <a:pt x="49428" y="191528"/>
                    </a:lnTo>
                    <a:lnTo>
                      <a:pt x="37223" y="174498"/>
                    </a:lnTo>
                    <a:lnTo>
                      <a:pt x="56946" y="168084"/>
                    </a:lnTo>
                    <a:close/>
                  </a:path>
                  <a:path w="1436370" h="690245">
                    <a:moveTo>
                      <a:pt x="128968" y="168084"/>
                    </a:moveTo>
                    <a:lnTo>
                      <a:pt x="125361" y="158127"/>
                    </a:lnTo>
                    <a:lnTo>
                      <a:pt x="105638" y="164909"/>
                    </a:lnTo>
                    <a:lnTo>
                      <a:pt x="105638" y="144805"/>
                    </a:lnTo>
                    <a:lnTo>
                      <a:pt x="95161" y="144805"/>
                    </a:lnTo>
                    <a:lnTo>
                      <a:pt x="95161" y="165100"/>
                    </a:lnTo>
                    <a:lnTo>
                      <a:pt x="75653" y="158051"/>
                    </a:lnTo>
                    <a:lnTo>
                      <a:pt x="72021" y="168084"/>
                    </a:lnTo>
                    <a:lnTo>
                      <a:pt x="91909" y="174498"/>
                    </a:lnTo>
                    <a:lnTo>
                      <a:pt x="79514" y="191528"/>
                    </a:lnTo>
                    <a:lnTo>
                      <a:pt x="88747" y="197954"/>
                    </a:lnTo>
                    <a:lnTo>
                      <a:pt x="100736" y="180238"/>
                    </a:lnTo>
                    <a:lnTo>
                      <a:pt x="112509" y="197954"/>
                    </a:lnTo>
                    <a:lnTo>
                      <a:pt x="121462" y="191528"/>
                    </a:lnTo>
                    <a:lnTo>
                      <a:pt x="109258" y="174498"/>
                    </a:lnTo>
                    <a:lnTo>
                      <a:pt x="128968" y="168084"/>
                    </a:lnTo>
                    <a:close/>
                  </a:path>
                  <a:path w="1436370" h="690245">
                    <a:moveTo>
                      <a:pt x="355028" y="23266"/>
                    </a:moveTo>
                    <a:lnTo>
                      <a:pt x="351421" y="13322"/>
                    </a:lnTo>
                    <a:lnTo>
                      <a:pt x="331698" y="20116"/>
                    </a:lnTo>
                    <a:lnTo>
                      <a:pt x="331698" y="0"/>
                    </a:lnTo>
                    <a:lnTo>
                      <a:pt x="321221" y="0"/>
                    </a:lnTo>
                    <a:lnTo>
                      <a:pt x="321221" y="20294"/>
                    </a:lnTo>
                    <a:lnTo>
                      <a:pt x="301713" y="13246"/>
                    </a:lnTo>
                    <a:lnTo>
                      <a:pt x="298081" y="23266"/>
                    </a:lnTo>
                    <a:lnTo>
                      <a:pt x="317969" y="29692"/>
                    </a:lnTo>
                    <a:lnTo>
                      <a:pt x="305574" y="46723"/>
                    </a:lnTo>
                    <a:lnTo>
                      <a:pt x="314794" y="53136"/>
                    </a:lnTo>
                    <a:lnTo>
                      <a:pt x="326783" y="35433"/>
                    </a:lnTo>
                    <a:lnTo>
                      <a:pt x="338569" y="53136"/>
                    </a:lnTo>
                    <a:lnTo>
                      <a:pt x="347510" y="46723"/>
                    </a:lnTo>
                    <a:lnTo>
                      <a:pt x="335305" y="29692"/>
                    </a:lnTo>
                    <a:lnTo>
                      <a:pt x="355028" y="23266"/>
                    </a:lnTo>
                    <a:close/>
                  </a:path>
                  <a:path w="1436370" h="690245">
                    <a:moveTo>
                      <a:pt x="575297" y="281863"/>
                    </a:moveTo>
                    <a:lnTo>
                      <a:pt x="571690" y="271919"/>
                    </a:lnTo>
                    <a:lnTo>
                      <a:pt x="551954" y="278701"/>
                    </a:lnTo>
                    <a:lnTo>
                      <a:pt x="551954" y="258584"/>
                    </a:lnTo>
                    <a:lnTo>
                      <a:pt x="541489" y="258584"/>
                    </a:lnTo>
                    <a:lnTo>
                      <a:pt x="541489" y="278892"/>
                    </a:lnTo>
                    <a:lnTo>
                      <a:pt x="521970" y="271843"/>
                    </a:lnTo>
                    <a:lnTo>
                      <a:pt x="518350" y="281863"/>
                    </a:lnTo>
                    <a:lnTo>
                      <a:pt x="538226" y="288277"/>
                    </a:lnTo>
                    <a:lnTo>
                      <a:pt x="525843" y="305320"/>
                    </a:lnTo>
                    <a:lnTo>
                      <a:pt x="535063" y="311734"/>
                    </a:lnTo>
                    <a:lnTo>
                      <a:pt x="547052" y="294030"/>
                    </a:lnTo>
                    <a:lnTo>
                      <a:pt x="558825" y="311734"/>
                    </a:lnTo>
                    <a:lnTo>
                      <a:pt x="567778" y="305320"/>
                    </a:lnTo>
                    <a:lnTo>
                      <a:pt x="555574" y="288277"/>
                    </a:lnTo>
                    <a:lnTo>
                      <a:pt x="575297" y="281863"/>
                    </a:lnTo>
                    <a:close/>
                  </a:path>
                  <a:path w="1436370" h="690245">
                    <a:moveTo>
                      <a:pt x="647319" y="281863"/>
                    </a:moveTo>
                    <a:lnTo>
                      <a:pt x="643712" y="271919"/>
                    </a:lnTo>
                    <a:lnTo>
                      <a:pt x="623989" y="278701"/>
                    </a:lnTo>
                    <a:lnTo>
                      <a:pt x="623989" y="258584"/>
                    </a:lnTo>
                    <a:lnTo>
                      <a:pt x="613511" y="258584"/>
                    </a:lnTo>
                    <a:lnTo>
                      <a:pt x="613511" y="278892"/>
                    </a:lnTo>
                    <a:lnTo>
                      <a:pt x="594004" y="271843"/>
                    </a:lnTo>
                    <a:lnTo>
                      <a:pt x="590372" y="281863"/>
                    </a:lnTo>
                    <a:lnTo>
                      <a:pt x="610260" y="288277"/>
                    </a:lnTo>
                    <a:lnTo>
                      <a:pt x="597865" y="305320"/>
                    </a:lnTo>
                    <a:lnTo>
                      <a:pt x="607085" y="311734"/>
                    </a:lnTo>
                    <a:lnTo>
                      <a:pt x="619074" y="294030"/>
                    </a:lnTo>
                    <a:lnTo>
                      <a:pt x="630859" y="311734"/>
                    </a:lnTo>
                    <a:lnTo>
                      <a:pt x="639800" y="305320"/>
                    </a:lnTo>
                    <a:lnTo>
                      <a:pt x="627595" y="288277"/>
                    </a:lnTo>
                    <a:lnTo>
                      <a:pt x="647319" y="281863"/>
                    </a:lnTo>
                    <a:close/>
                  </a:path>
                  <a:path w="1436370" h="690245">
                    <a:moveTo>
                      <a:pt x="785825" y="444525"/>
                    </a:moveTo>
                    <a:lnTo>
                      <a:pt x="782218" y="434568"/>
                    </a:lnTo>
                    <a:lnTo>
                      <a:pt x="762495" y="441363"/>
                    </a:lnTo>
                    <a:lnTo>
                      <a:pt x="762495" y="421259"/>
                    </a:lnTo>
                    <a:lnTo>
                      <a:pt x="752017" y="421259"/>
                    </a:lnTo>
                    <a:lnTo>
                      <a:pt x="752017" y="441553"/>
                    </a:lnTo>
                    <a:lnTo>
                      <a:pt x="732510" y="434505"/>
                    </a:lnTo>
                    <a:lnTo>
                      <a:pt x="728878" y="444525"/>
                    </a:lnTo>
                    <a:lnTo>
                      <a:pt x="748766" y="450951"/>
                    </a:lnTo>
                    <a:lnTo>
                      <a:pt x="736371" y="467969"/>
                    </a:lnTo>
                    <a:lnTo>
                      <a:pt x="745591" y="474395"/>
                    </a:lnTo>
                    <a:lnTo>
                      <a:pt x="757580" y="456692"/>
                    </a:lnTo>
                    <a:lnTo>
                      <a:pt x="769366" y="474395"/>
                    </a:lnTo>
                    <a:lnTo>
                      <a:pt x="778306" y="467969"/>
                    </a:lnTo>
                    <a:lnTo>
                      <a:pt x="766102" y="450951"/>
                    </a:lnTo>
                    <a:lnTo>
                      <a:pt x="785825" y="444525"/>
                    </a:lnTo>
                    <a:close/>
                  </a:path>
                  <a:path w="1436370" h="690245">
                    <a:moveTo>
                      <a:pt x="857859" y="444525"/>
                    </a:moveTo>
                    <a:lnTo>
                      <a:pt x="854240" y="434568"/>
                    </a:lnTo>
                    <a:lnTo>
                      <a:pt x="834517" y="441363"/>
                    </a:lnTo>
                    <a:lnTo>
                      <a:pt x="834517" y="421259"/>
                    </a:lnTo>
                    <a:lnTo>
                      <a:pt x="824052" y="421259"/>
                    </a:lnTo>
                    <a:lnTo>
                      <a:pt x="824052" y="441553"/>
                    </a:lnTo>
                    <a:lnTo>
                      <a:pt x="804532" y="434505"/>
                    </a:lnTo>
                    <a:lnTo>
                      <a:pt x="800900" y="444525"/>
                    </a:lnTo>
                    <a:lnTo>
                      <a:pt x="820788" y="450951"/>
                    </a:lnTo>
                    <a:lnTo>
                      <a:pt x="808405" y="467969"/>
                    </a:lnTo>
                    <a:lnTo>
                      <a:pt x="817626" y="474395"/>
                    </a:lnTo>
                    <a:lnTo>
                      <a:pt x="829614" y="456692"/>
                    </a:lnTo>
                    <a:lnTo>
                      <a:pt x="841387" y="474395"/>
                    </a:lnTo>
                    <a:lnTo>
                      <a:pt x="850341" y="467969"/>
                    </a:lnTo>
                    <a:lnTo>
                      <a:pt x="838136" y="450951"/>
                    </a:lnTo>
                    <a:lnTo>
                      <a:pt x="857859" y="444525"/>
                    </a:lnTo>
                    <a:close/>
                  </a:path>
                  <a:path w="1436370" h="690245">
                    <a:moveTo>
                      <a:pt x="929894" y="444525"/>
                    </a:moveTo>
                    <a:lnTo>
                      <a:pt x="926287" y="434568"/>
                    </a:lnTo>
                    <a:lnTo>
                      <a:pt x="906564" y="441363"/>
                    </a:lnTo>
                    <a:lnTo>
                      <a:pt x="906564" y="421259"/>
                    </a:lnTo>
                    <a:lnTo>
                      <a:pt x="896086" y="421259"/>
                    </a:lnTo>
                    <a:lnTo>
                      <a:pt x="896086" y="441553"/>
                    </a:lnTo>
                    <a:lnTo>
                      <a:pt x="876579" y="434505"/>
                    </a:lnTo>
                    <a:lnTo>
                      <a:pt x="872947" y="444525"/>
                    </a:lnTo>
                    <a:lnTo>
                      <a:pt x="892835" y="450951"/>
                    </a:lnTo>
                    <a:lnTo>
                      <a:pt x="880440" y="467969"/>
                    </a:lnTo>
                    <a:lnTo>
                      <a:pt x="889660" y="474395"/>
                    </a:lnTo>
                    <a:lnTo>
                      <a:pt x="901649" y="456692"/>
                    </a:lnTo>
                    <a:lnTo>
                      <a:pt x="913434" y="474395"/>
                    </a:lnTo>
                    <a:lnTo>
                      <a:pt x="922375" y="467969"/>
                    </a:lnTo>
                    <a:lnTo>
                      <a:pt x="910183" y="450951"/>
                    </a:lnTo>
                    <a:lnTo>
                      <a:pt x="929894" y="444525"/>
                    </a:lnTo>
                    <a:close/>
                  </a:path>
                  <a:path w="1436370" h="690245">
                    <a:moveTo>
                      <a:pt x="1042733" y="640930"/>
                    </a:moveTo>
                    <a:lnTo>
                      <a:pt x="1039126" y="630974"/>
                    </a:lnTo>
                    <a:lnTo>
                      <a:pt x="1019403" y="637755"/>
                    </a:lnTo>
                    <a:lnTo>
                      <a:pt x="1019403" y="617651"/>
                    </a:lnTo>
                    <a:lnTo>
                      <a:pt x="1008926" y="617651"/>
                    </a:lnTo>
                    <a:lnTo>
                      <a:pt x="1008926" y="637946"/>
                    </a:lnTo>
                    <a:lnTo>
                      <a:pt x="989418" y="630910"/>
                    </a:lnTo>
                    <a:lnTo>
                      <a:pt x="985786" y="640930"/>
                    </a:lnTo>
                    <a:lnTo>
                      <a:pt x="1005674" y="647344"/>
                    </a:lnTo>
                    <a:lnTo>
                      <a:pt x="993279" y="664375"/>
                    </a:lnTo>
                    <a:lnTo>
                      <a:pt x="1002499" y="670801"/>
                    </a:lnTo>
                    <a:lnTo>
                      <a:pt x="1014488" y="653084"/>
                    </a:lnTo>
                    <a:lnTo>
                      <a:pt x="1026274" y="670801"/>
                    </a:lnTo>
                    <a:lnTo>
                      <a:pt x="1035215" y="664375"/>
                    </a:lnTo>
                    <a:lnTo>
                      <a:pt x="1023023" y="647344"/>
                    </a:lnTo>
                    <a:lnTo>
                      <a:pt x="1042733" y="640930"/>
                    </a:lnTo>
                    <a:close/>
                  </a:path>
                  <a:path w="1436370" h="690245">
                    <a:moveTo>
                      <a:pt x="1114767" y="640930"/>
                    </a:moveTo>
                    <a:lnTo>
                      <a:pt x="1111161" y="630974"/>
                    </a:lnTo>
                    <a:lnTo>
                      <a:pt x="1091438" y="637755"/>
                    </a:lnTo>
                    <a:lnTo>
                      <a:pt x="1091438" y="617651"/>
                    </a:lnTo>
                    <a:lnTo>
                      <a:pt x="1080960" y="617651"/>
                    </a:lnTo>
                    <a:lnTo>
                      <a:pt x="1080960" y="637946"/>
                    </a:lnTo>
                    <a:lnTo>
                      <a:pt x="1061440" y="630910"/>
                    </a:lnTo>
                    <a:lnTo>
                      <a:pt x="1057821" y="640930"/>
                    </a:lnTo>
                    <a:lnTo>
                      <a:pt x="1077696" y="647344"/>
                    </a:lnTo>
                    <a:lnTo>
                      <a:pt x="1065314" y="664375"/>
                    </a:lnTo>
                    <a:lnTo>
                      <a:pt x="1074534" y="670801"/>
                    </a:lnTo>
                    <a:lnTo>
                      <a:pt x="1086523" y="653084"/>
                    </a:lnTo>
                    <a:lnTo>
                      <a:pt x="1098296" y="670801"/>
                    </a:lnTo>
                    <a:lnTo>
                      <a:pt x="1107249" y="664375"/>
                    </a:lnTo>
                    <a:lnTo>
                      <a:pt x="1095044" y="647344"/>
                    </a:lnTo>
                    <a:lnTo>
                      <a:pt x="1114767" y="640930"/>
                    </a:lnTo>
                    <a:close/>
                  </a:path>
                  <a:path w="1436370" h="690245">
                    <a:moveTo>
                      <a:pt x="1186802" y="640930"/>
                    </a:moveTo>
                    <a:lnTo>
                      <a:pt x="1183195" y="630974"/>
                    </a:lnTo>
                    <a:lnTo>
                      <a:pt x="1163472" y="637755"/>
                    </a:lnTo>
                    <a:lnTo>
                      <a:pt x="1163472" y="617651"/>
                    </a:lnTo>
                    <a:lnTo>
                      <a:pt x="1152994" y="617651"/>
                    </a:lnTo>
                    <a:lnTo>
                      <a:pt x="1152994" y="637946"/>
                    </a:lnTo>
                    <a:lnTo>
                      <a:pt x="1133487" y="630910"/>
                    </a:lnTo>
                    <a:lnTo>
                      <a:pt x="1129855" y="640930"/>
                    </a:lnTo>
                    <a:lnTo>
                      <a:pt x="1149743" y="647344"/>
                    </a:lnTo>
                    <a:lnTo>
                      <a:pt x="1137348" y="664375"/>
                    </a:lnTo>
                    <a:lnTo>
                      <a:pt x="1146581" y="670801"/>
                    </a:lnTo>
                    <a:lnTo>
                      <a:pt x="1158557" y="653084"/>
                    </a:lnTo>
                    <a:lnTo>
                      <a:pt x="1170355" y="670801"/>
                    </a:lnTo>
                    <a:lnTo>
                      <a:pt x="1179283" y="664375"/>
                    </a:lnTo>
                    <a:lnTo>
                      <a:pt x="1167091" y="647344"/>
                    </a:lnTo>
                    <a:lnTo>
                      <a:pt x="1186802" y="640930"/>
                    </a:lnTo>
                    <a:close/>
                  </a:path>
                  <a:path w="1436370" h="690245">
                    <a:moveTo>
                      <a:pt x="1291691" y="659993"/>
                    </a:moveTo>
                    <a:lnTo>
                      <a:pt x="1288084" y="650024"/>
                    </a:lnTo>
                    <a:lnTo>
                      <a:pt x="1268361" y="656818"/>
                    </a:lnTo>
                    <a:lnTo>
                      <a:pt x="1268361" y="636714"/>
                    </a:lnTo>
                    <a:lnTo>
                      <a:pt x="1257884" y="636714"/>
                    </a:lnTo>
                    <a:lnTo>
                      <a:pt x="1257884" y="657009"/>
                    </a:lnTo>
                    <a:lnTo>
                      <a:pt x="1238377" y="649960"/>
                    </a:lnTo>
                    <a:lnTo>
                      <a:pt x="1234744" y="659993"/>
                    </a:lnTo>
                    <a:lnTo>
                      <a:pt x="1254633" y="666407"/>
                    </a:lnTo>
                    <a:lnTo>
                      <a:pt x="1242237" y="683437"/>
                    </a:lnTo>
                    <a:lnTo>
                      <a:pt x="1251458" y="689864"/>
                    </a:lnTo>
                    <a:lnTo>
                      <a:pt x="1263446" y="672147"/>
                    </a:lnTo>
                    <a:lnTo>
                      <a:pt x="1275232" y="689864"/>
                    </a:lnTo>
                    <a:lnTo>
                      <a:pt x="1284173" y="683437"/>
                    </a:lnTo>
                    <a:lnTo>
                      <a:pt x="1271981" y="666407"/>
                    </a:lnTo>
                    <a:lnTo>
                      <a:pt x="1291691" y="659993"/>
                    </a:lnTo>
                    <a:close/>
                  </a:path>
                  <a:path w="1436370" h="690245">
                    <a:moveTo>
                      <a:pt x="1363726" y="659993"/>
                    </a:moveTo>
                    <a:lnTo>
                      <a:pt x="1360119" y="650024"/>
                    </a:lnTo>
                    <a:lnTo>
                      <a:pt x="1340396" y="656818"/>
                    </a:lnTo>
                    <a:lnTo>
                      <a:pt x="1340396" y="636714"/>
                    </a:lnTo>
                    <a:lnTo>
                      <a:pt x="1329918" y="636714"/>
                    </a:lnTo>
                    <a:lnTo>
                      <a:pt x="1329918" y="657009"/>
                    </a:lnTo>
                    <a:lnTo>
                      <a:pt x="1310398" y="649960"/>
                    </a:lnTo>
                    <a:lnTo>
                      <a:pt x="1306779" y="659993"/>
                    </a:lnTo>
                    <a:lnTo>
                      <a:pt x="1326654" y="666407"/>
                    </a:lnTo>
                    <a:lnTo>
                      <a:pt x="1314272" y="683437"/>
                    </a:lnTo>
                    <a:lnTo>
                      <a:pt x="1323492" y="689864"/>
                    </a:lnTo>
                    <a:lnTo>
                      <a:pt x="1335481" y="672147"/>
                    </a:lnTo>
                    <a:lnTo>
                      <a:pt x="1347254" y="689864"/>
                    </a:lnTo>
                    <a:lnTo>
                      <a:pt x="1356207" y="683437"/>
                    </a:lnTo>
                    <a:lnTo>
                      <a:pt x="1344002" y="666407"/>
                    </a:lnTo>
                    <a:lnTo>
                      <a:pt x="1363726" y="659993"/>
                    </a:lnTo>
                    <a:close/>
                  </a:path>
                  <a:path w="1436370" h="690245">
                    <a:moveTo>
                      <a:pt x="1435760" y="659993"/>
                    </a:moveTo>
                    <a:lnTo>
                      <a:pt x="1432153" y="650024"/>
                    </a:lnTo>
                    <a:lnTo>
                      <a:pt x="1412430" y="656818"/>
                    </a:lnTo>
                    <a:lnTo>
                      <a:pt x="1412430" y="636714"/>
                    </a:lnTo>
                    <a:lnTo>
                      <a:pt x="1401953" y="636714"/>
                    </a:lnTo>
                    <a:lnTo>
                      <a:pt x="1401953" y="657009"/>
                    </a:lnTo>
                    <a:lnTo>
                      <a:pt x="1382445" y="649960"/>
                    </a:lnTo>
                    <a:lnTo>
                      <a:pt x="1378813" y="659993"/>
                    </a:lnTo>
                    <a:lnTo>
                      <a:pt x="1398701" y="666407"/>
                    </a:lnTo>
                    <a:lnTo>
                      <a:pt x="1386306" y="683437"/>
                    </a:lnTo>
                    <a:lnTo>
                      <a:pt x="1395539" y="689864"/>
                    </a:lnTo>
                    <a:lnTo>
                      <a:pt x="1407515" y="672147"/>
                    </a:lnTo>
                    <a:lnTo>
                      <a:pt x="1419301" y="689864"/>
                    </a:lnTo>
                    <a:lnTo>
                      <a:pt x="1428242" y="683437"/>
                    </a:lnTo>
                    <a:lnTo>
                      <a:pt x="1416050" y="666407"/>
                    </a:lnTo>
                    <a:lnTo>
                      <a:pt x="1435760" y="659993"/>
                    </a:lnTo>
                    <a:close/>
                  </a:path>
                </a:pathLst>
              </a:custGeom>
              <a:solidFill>
                <a:srgbClr val="9F33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4" name="object 34"/>
              <p:cNvSpPr/>
              <p:nvPr/>
            </p:nvSpPr>
            <p:spPr>
              <a:xfrm>
                <a:off x="9313713" y="5049693"/>
                <a:ext cx="95885" cy="95885"/>
              </a:xfrm>
              <a:custGeom>
                <a:avLst/>
                <a:gdLst/>
                <a:ahLst/>
                <a:cxnLst/>
                <a:rect l="l" t="t" r="r" b="b"/>
                <a:pathLst>
                  <a:path w="95884" h="95885">
                    <a:moveTo>
                      <a:pt x="47855" y="0"/>
                    </a:moveTo>
                    <a:lnTo>
                      <a:pt x="0" y="47855"/>
                    </a:lnTo>
                    <a:lnTo>
                      <a:pt x="47855" y="95747"/>
                    </a:lnTo>
                    <a:lnTo>
                      <a:pt x="95739" y="47855"/>
                    </a:lnTo>
                    <a:lnTo>
                      <a:pt x="47855"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5" name="object 35"/>
              <p:cNvSpPr/>
              <p:nvPr/>
            </p:nvSpPr>
            <p:spPr>
              <a:xfrm>
                <a:off x="5511165" y="4075892"/>
                <a:ext cx="3853815" cy="2907665"/>
              </a:xfrm>
              <a:custGeom>
                <a:avLst/>
                <a:gdLst/>
                <a:ahLst/>
                <a:cxnLst/>
                <a:rect l="l" t="t" r="r" b="b"/>
                <a:pathLst>
                  <a:path w="3853815" h="2907665">
                    <a:moveTo>
                      <a:pt x="3853497" y="2830969"/>
                    </a:moveTo>
                    <a:lnTo>
                      <a:pt x="3843921" y="2830969"/>
                    </a:lnTo>
                    <a:lnTo>
                      <a:pt x="3843921" y="2907563"/>
                    </a:lnTo>
                    <a:lnTo>
                      <a:pt x="3853497" y="2907563"/>
                    </a:lnTo>
                    <a:lnTo>
                      <a:pt x="3853497" y="2830969"/>
                    </a:lnTo>
                    <a:close/>
                  </a:path>
                  <a:path w="3853815" h="2907665">
                    <a:moveTo>
                      <a:pt x="3853497" y="2825750"/>
                    </a:moveTo>
                    <a:lnTo>
                      <a:pt x="81368" y="2825750"/>
                    </a:lnTo>
                    <a:lnTo>
                      <a:pt x="81368" y="2365032"/>
                    </a:lnTo>
                    <a:lnTo>
                      <a:pt x="81368" y="2364740"/>
                    </a:lnTo>
                    <a:lnTo>
                      <a:pt x="81368" y="2355850"/>
                    </a:lnTo>
                    <a:lnTo>
                      <a:pt x="81368" y="2355469"/>
                    </a:lnTo>
                    <a:lnTo>
                      <a:pt x="81368" y="1894840"/>
                    </a:lnTo>
                    <a:lnTo>
                      <a:pt x="76581" y="1894840"/>
                    </a:lnTo>
                    <a:lnTo>
                      <a:pt x="76581" y="1894306"/>
                    </a:lnTo>
                    <a:lnTo>
                      <a:pt x="81368" y="1894306"/>
                    </a:lnTo>
                    <a:lnTo>
                      <a:pt x="81368" y="1884743"/>
                    </a:lnTo>
                    <a:lnTo>
                      <a:pt x="76581" y="1884743"/>
                    </a:lnTo>
                    <a:lnTo>
                      <a:pt x="81368" y="1884680"/>
                    </a:lnTo>
                    <a:lnTo>
                      <a:pt x="81368" y="1423670"/>
                    </a:lnTo>
                    <a:lnTo>
                      <a:pt x="76581" y="1423670"/>
                    </a:lnTo>
                    <a:lnTo>
                      <a:pt x="81368" y="1423593"/>
                    </a:lnTo>
                    <a:lnTo>
                      <a:pt x="81368" y="1414018"/>
                    </a:lnTo>
                    <a:lnTo>
                      <a:pt x="76581" y="1414018"/>
                    </a:lnTo>
                    <a:lnTo>
                      <a:pt x="76581" y="1413510"/>
                    </a:lnTo>
                    <a:lnTo>
                      <a:pt x="81368" y="1413510"/>
                    </a:lnTo>
                    <a:lnTo>
                      <a:pt x="81368" y="952868"/>
                    </a:lnTo>
                    <a:lnTo>
                      <a:pt x="81368" y="952500"/>
                    </a:lnTo>
                    <a:lnTo>
                      <a:pt x="81368" y="943610"/>
                    </a:lnTo>
                    <a:lnTo>
                      <a:pt x="81368" y="943305"/>
                    </a:lnTo>
                    <a:lnTo>
                      <a:pt x="81368" y="482600"/>
                    </a:lnTo>
                    <a:lnTo>
                      <a:pt x="76581" y="482600"/>
                    </a:lnTo>
                    <a:lnTo>
                      <a:pt x="76581" y="482142"/>
                    </a:lnTo>
                    <a:lnTo>
                      <a:pt x="81368" y="482142"/>
                    </a:lnTo>
                    <a:lnTo>
                      <a:pt x="81368" y="472579"/>
                    </a:lnTo>
                    <a:lnTo>
                      <a:pt x="76581" y="472579"/>
                    </a:lnTo>
                    <a:lnTo>
                      <a:pt x="76581" y="472440"/>
                    </a:lnTo>
                    <a:lnTo>
                      <a:pt x="81368" y="472440"/>
                    </a:lnTo>
                    <a:lnTo>
                      <a:pt x="81368" y="10160"/>
                    </a:lnTo>
                    <a:lnTo>
                      <a:pt x="76581" y="10160"/>
                    </a:lnTo>
                    <a:lnTo>
                      <a:pt x="76581" y="9842"/>
                    </a:lnTo>
                    <a:lnTo>
                      <a:pt x="81368" y="9842"/>
                    </a:lnTo>
                    <a:lnTo>
                      <a:pt x="81368" y="266"/>
                    </a:lnTo>
                    <a:lnTo>
                      <a:pt x="76581" y="266"/>
                    </a:lnTo>
                    <a:lnTo>
                      <a:pt x="76581" y="0"/>
                    </a:lnTo>
                    <a:lnTo>
                      <a:pt x="71805" y="0"/>
                    </a:lnTo>
                    <a:lnTo>
                      <a:pt x="71805" y="266"/>
                    </a:lnTo>
                    <a:lnTo>
                      <a:pt x="0" y="266"/>
                    </a:lnTo>
                    <a:lnTo>
                      <a:pt x="0" y="9842"/>
                    </a:lnTo>
                    <a:lnTo>
                      <a:pt x="71805" y="9842"/>
                    </a:lnTo>
                    <a:lnTo>
                      <a:pt x="71805" y="10160"/>
                    </a:lnTo>
                    <a:lnTo>
                      <a:pt x="71805" y="472440"/>
                    </a:lnTo>
                    <a:lnTo>
                      <a:pt x="71805" y="472579"/>
                    </a:lnTo>
                    <a:lnTo>
                      <a:pt x="0" y="472579"/>
                    </a:lnTo>
                    <a:lnTo>
                      <a:pt x="0" y="482142"/>
                    </a:lnTo>
                    <a:lnTo>
                      <a:pt x="71805" y="482142"/>
                    </a:lnTo>
                    <a:lnTo>
                      <a:pt x="71805" y="482600"/>
                    </a:lnTo>
                    <a:lnTo>
                      <a:pt x="71805" y="943305"/>
                    </a:lnTo>
                    <a:lnTo>
                      <a:pt x="0" y="943305"/>
                    </a:lnTo>
                    <a:lnTo>
                      <a:pt x="0" y="952868"/>
                    </a:lnTo>
                    <a:lnTo>
                      <a:pt x="71805" y="952868"/>
                    </a:lnTo>
                    <a:lnTo>
                      <a:pt x="71805" y="1413510"/>
                    </a:lnTo>
                    <a:lnTo>
                      <a:pt x="71805" y="1414018"/>
                    </a:lnTo>
                    <a:lnTo>
                      <a:pt x="0" y="1414018"/>
                    </a:lnTo>
                    <a:lnTo>
                      <a:pt x="0" y="1423593"/>
                    </a:lnTo>
                    <a:lnTo>
                      <a:pt x="71805" y="1423593"/>
                    </a:lnTo>
                    <a:lnTo>
                      <a:pt x="71805" y="1884680"/>
                    </a:lnTo>
                    <a:lnTo>
                      <a:pt x="0" y="1884743"/>
                    </a:lnTo>
                    <a:lnTo>
                      <a:pt x="0" y="1894306"/>
                    </a:lnTo>
                    <a:lnTo>
                      <a:pt x="71805" y="1894306"/>
                    </a:lnTo>
                    <a:lnTo>
                      <a:pt x="71805" y="1894840"/>
                    </a:lnTo>
                    <a:lnTo>
                      <a:pt x="71805" y="2355469"/>
                    </a:lnTo>
                    <a:lnTo>
                      <a:pt x="0" y="2355469"/>
                    </a:lnTo>
                    <a:lnTo>
                      <a:pt x="0" y="2365032"/>
                    </a:lnTo>
                    <a:lnTo>
                      <a:pt x="71805" y="2365032"/>
                    </a:lnTo>
                    <a:lnTo>
                      <a:pt x="71805" y="2825750"/>
                    </a:lnTo>
                    <a:lnTo>
                      <a:pt x="71805" y="2826194"/>
                    </a:lnTo>
                    <a:lnTo>
                      <a:pt x="0" y="2826194"/>
                    </a:lnTo>
                    <a:lnTo>
                      <a:pt x="0" y="2835757"/>
                    </a:lnTo>
                    <a:lnTo>
                      <a:pt x="71805" y="2835757"/>
                    </a:lnTo>
                    <a:lnTo>
                      <a:pt x="71805" y="2835910"/>
                    </a:lnTo>
                    <a:lnTo>
                      <a:pt x="76581" y="2835910"/>
                    </a:lnTo>
                    <a:lnTo>
                      <a:pt x="323913" y="2835910"/>
                    </a:lnTo>
                    <a:lnTo>
                      <a:pt x="323913" y="2870860"/>
                    </a:lnTo>
                    <a:lnTo>
                      <a:pt x="333476" y="2870860"/>
                    </a:lnTo>
                    <a:lnTo>
                      <a:pt x="333476" y="2835757"/>
                    </a:lnTo>
                    <a:lnTo>
                      <a:pt x="574421" y="2835757"/>
                    </a:lnTo>
                    <a:lnTo>
                      <a:pt x="574421" y="2870860"/>
                    </a:lnTo>
                    <a:lnTo>
                      <a:pt x="583984" y="2870860"/>
                    </a:lnTo>
                    <a:lnTo>
                      <a:pt x="583984" y="2835757"/>
                    </a:lnTo>
                    <a:lnTo>
                      <a:pt x="824953" y="2835757"/>
                    </a:lnTo>
                    <a:lnTo>
                      <a:pt x="824953" y="2907563"/>
                    </a:lnTo>
                    <a:lnTo>
                      <a:pt x="834517" y="2907563"/>
                    </a:lnTo>
                    <a:lnTo>
                      <a:pt x="834517" y="2835757"/>
                    </a:lnTo>
                    <a:lnTo>
                      <a:pt x="1077074" y="2835757"/>
                    </a:lnTo>
                    <a:lnTo>
                      <a:pt x="1077074" y="2870860"/>
                    </a:lnTo>
                    <a:lnTo>
                      <a:pt x="1086637" y="2870860"/>
                    </a:lnTo>
                    <a:lnTo>
                      <a:pt x="1086637" y="2835757"/>
                    </a:lnTo>
                    <a:lnTo>
                      <a:pt x="1327569" y="2835757"/>
                    </a:lnTo>
                    <a:lnTo>
                      <a:pt x="1327569" y="2870860"/>
                    </a:lnTo>
                    <a:lnTo>
                      <a:pt x="1337132" y="2870860"/>
                    </a:lnTo>
                    <a:lnTo>
                      <a:pt x="1337132" y="2835757"/>
                    </a:lnTo>
                    <a:lnTo>
                      <a:pt x="1579689" y="2835757"/>
                    </a:lnTo>
                    <a:lnTo>
                      <a:pt x="1579689" y="2907563"/>
                    </a:lnTo>
                    <a:lnTo>
                      <a:pt x="1589252" y="2907563"/>
                    </a:lnTo>
                    <a:lnTo>
                      <a:pt x="1589252" y="2835757"/>
                    </a:lnTo>
                    <a:lnTo>
                      <a:pt x="1831809" y="2835757"/>
                    </a:lnTo>
                    <a:lnTo>
                      <a:pt x="1831809" y="2870860"/>
                    </a:lnTo>
                    <a:lnTo>
                      <a:pt x="1841373" y="2870860"/>
                    </a:lnTo>
                    <a:lnTo>
                      <a:pt x="1841373" y="2835757"/>
                    </a:lnTo>
                    <a:lnTo>
                      <a:pt x="2082342" y="2835757"/>
                    </a:lnTo>
                    <a:lnTo>
                      <a:pt x="2082342" y="2870860"/>
                    </a:lnTo>
                    <a:lnTo>
                      <a:pt x="2091905" y="2870860"/>
                    </a:lnTo>
                    <a:lnTo>
                      <a:pt x="2091905" y="2835757"/>
                    </a:lnTo>
                    <a:lnTo>
                      <a:pt x="2334450" y="2835757"/>
                    </a:lnTo>
                    <a:lnTo>
                      <a:pt x="2334450" y="2907563"/>
                    </a:lnTo>
                    <a:lnTo>
                      <a:pt x="2344013" y="2907563"/>
                    </a:lnTo>
                    <a:lnTo>
                      <a:pt x="2344013" y="2835757"/>
                    </a:lnTo>
                    <a:lnTo>
                      <a:pt x="2586545" y="2835757"/>
                    </a:lnTo>
                    <a:lnTo>
                      <a:pt x="2586545" y="2870860"/>
                    </a:lnTo>
                    <a:lnTo>
                      <a:pt x="2596134" y="2870860"/>
                    </a:lnTo>
                    <a:lnTo>
                      <a:pt x="2596134" y="2835757"/>
                    </a:lnTo>
                    <a:lnTo>
                      <a:pt x="2837078" y="2835757"/>
                    </a:lnTo>
                    <a:lnTo>
                      <a:pt x="2837078" y="2870860"/>
                    </a:lnTo>
                    <a:lnTo>
                      <a:pt x="2846641" y="2870860"/>
                    </a:lnTo>
                    <a:lnTo>
                      <a:pt x="2846641" y="2835757"/>
                    </a:lnTo>
                    <a:lnTo>
                      <a:pt x="3089186" y="2835757"/>
                    </a:lnTo>
                    <a:lnTo>
                      <a:pt x="3089186" y="2907563"/>
                    </a:lnTo>
                    <a:lnTo>
                      <a:pt x="3098749" y="2907563"/>
                    </a:lnTo>
                    <a:lnTo>
                      <a:pt x="3098749" y="2835757"/>
                    </a:lnTo>
                    <a:lnTo>
                      <a:pt x="3341306" y="2835757"/>
                    </a:lnTo>
                    <a:lnTo>
                      <a:pt x="3341306" y="2870860"/>
                    </a:lnTo>
                    <a:lnTo>
                      <a:pt x="3350869" y="2870860"/>
                    </a:lnTo>
                    <a:lnTo>
                      <a:pt x="3350869" y="2835757"/>
                    </a:lnTo>
                    <a:lnTo>
                      <a:pt x="3591814" y="2835757"/>
                    </a:lnTo>
                    <a:lnTo>
                      <a:pt x="3591814" y="2870860"/>
                    </a:lnTo>
                    <a:lnTo>
                      <a:pt x="3601402" y="2870860"/>
                    </a:lnTo>
                    <a:lnTo>
                      <a:pt x="3601402" y="2830969"/>
                    </a:lnTo>
                    <a:lnTo>
                      <a:pt x="3591814" y="2830969"/>
                    </a:lnTo>
                    <a:lnTo>
                      <a:pt x="3350869" y="2830969"/>
                    </a:lnTo>
                    <a:lnTo>
                      <a:pt x="323913" y="2830969"/>
                    </a:lnTo>
                    <a:lnTo>
                      <a:pt x="323913" y="2830830"/>
                    </a:lnTo>
                    <a:lnTo>
                      <a:pt x="3853497" y="2830830"/>
                    </a:lnTo>
                    <a:lnTo>
                      <a:pt x="3853497" y="2825750"/>
                    </a:lnTo>
                    <a:close/>
                  </a:path>
                </a:pathLst>
              </a:custGeom>
              <a:solidFill>
                <a:srgbClr val="02020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36" name="object 36"/>
              <p:cNvPicPr/>
              <p:nvPr/>
            </p:nvPicPr>
            <p:blipFill>
              <a:blip r:embed="rId2" cstate="print"/>
              <a:stretch>
                <a:fillRect/>
              </a:stretch>
            </p:blipFill>
            <p:spPr>
              <a:xfrm>
                <a:off x="5785339" y="4315298"/>
                <a:ext cx="3688482" cy="2629992"/>
              </a:xfrm>
              <a:prstGeom prst="rect">
                <a:avLst/>
              </a:prstGeom>
            </p:spPr>
          </p:pic>
          <p:pic>
            <p:nvPicPr>
              <p:cNvPr id="37" name="object 37"/>
              <p:cNvPicPr/>
              <p:nvPr/>
            </p:nvPicPr>
            <p:blipFill>
              <a:blip r:embed="rId3" cstate="print"/>
              <a:stretch>
                <a:fillRect/>
              </a:stretch>
            </p:blipFill>
            <p:spPr>
              <a:xfrm>
                <a:off x="6439383" y="4456059"/>
                <a:ext cx="2893875" cy="653848"/>
              </a:xfrm>
              <a:prstGeom prst="rect">
                <a:avLst/>
              </a:prstGeom>
            </p:spPr>
          </p:pic>
          <p:pic>
            <p:nvPicPr>
              <p:cNvPr id="38" name="object 38"/>
              <p:cNvPicPr/>
              <p:nvPr/>
            </p:nvPicPr>
            <p:blipFill>
              <a:blip r:embed="rId4" cstate="print"/>
              <a:stretch>
                <a:fillRect/>
              </a:stretch>
            </p:blipFill>
            <p:spPr>
              <a:xfrm>
                <a:off x="5587016" y="4240806"/>
                <a:ext cx="815716" cy="834409"/>
              </a:xfrm>
              <a:prstGeom prst="rect">
                <a:avLst/>
              </a:prstGeom>
            </p:spPr>
          </p:pic>
          <p:pic>
            <p:nvPicPr>
              <p:cNvPr id="39" name="object 39"/>
              <p:cNvPicPr/>
              <p:nvPr/>
            </p:nvPicPr>
            <p:blipFill>
              <a:blip r:embed="rId5" cstate="print"/>
              <a:stretch>
                <a:fillRect/>
              </a:stretch>
            </p:blipFill>
            <p:spPr>
              <a:xfrm>
                <a:off x="9059960" y="4575601"/>
                <a:ext cx="97403" cy="380065"/>
              </a:xfrm>
              <a:prstGeom prst="rect">
                <a:avLst/>
              </a:prstGeom>
            </p:spPr>
          </p:pic>
          <p:pic>
            <p:nvPicPr>
              <p:cNvPr id="40" name="object 40"/>
              <p:cNvPicPr/>
              <p:nvPr/>
            </p:nvPicPr>
            <p:blipFill>
              <a:blip r:embed="rId6" cstate="print"/>
              <a:stretch>
                <a:fillRect/>
              </a:stretch>
            </p:blipFill>
            <p:spPr>
              <a:xfrm>
                <a:off x="7042807" y="4607583"/>
                <a:ext cx="109227" cy="533077"/>
              </a:xfrm>
              <a:prstGeom prst="rect">
                <a:avLst/>
              </a:prstGeom>
            </p:spPr>
          </p:pic>
          <p:pic>
            <p:nvPicPr>
              <p:cNvPr id="41" name="object 41"/>
              <p:cNvPicPr/>
              <p:nvPr/>
            </p:nvPicPr>
            <p:blipFill>
              <a:blip r:embed="rId7" cstate="print"/>
              <a:stretch>
                <a:fillRect/>
              </a:stretch>
            </p:blipFill>
            <p:spPr>
              <a:xfrm>
                <a:off x="8305248" y="4639565"/>
                <a:ext cx="97411" cy="625312"/>
              </a:xfrm>
              <a:prstGeom prst="rect">
                <a:avLst/>
              </a:prstGeom>
            </p:spPr>
          </p:pic>
          <p:pic>
            <p:nvPicPr>
              <p:cNvPr id="42" name="object 42"/>
              <p:cNvPicPr/>
              <p:nvPr/>
            </p:nvPicPr>
            <p:blipFill>
              <a:blip r:embed="rId8" cstate="print"/>
              <a:stretch>
                <a:fillRect/>
              </a:stretch>
            </p:blipFill>
            <p:spPr>
              <a:xfrm>
                <a:off x="5790452" y="4768708"/>
                <a:ext cx="95688" cy="271331"/>
              </a:xfrm>
              <a:prstGeom prst="rect">
                <a:avLst/>
              </a:prstGeom>
            </p:spPr>
          </p:pic>
          <p:pic>
            <p:nvPicPr>
              <p:cNvPr id="43" name="object 43"/>
              <p:cNvPicPr/>
              <p:nvPr/>
            </p:nvPicPr>
            <p:blipFill>
              <a:blip r:embed="rId9" cstate="print"/>
              <a:stretch>
                <a:fillRect/>
              </a:stretch>
            </p:blipFill>
            <p:spPr>
              <a:xfrm>
                <a:off x="7299877" y="4623567"/>
                <a:ext cx="97403" cy="692721"/>
              </a:xfrm>
              <a:prstGeom prst="rect">
                <a:avLst/>
              </a:prstGeom>
            </p:spPr>
          </p:pic>
          <p:pic>
            <p:nvPicPr>
              <p:cNvPr id="44" name="object 44"/>
              <p:cNvPicPr/>
              <p:nvPr/>
            </p:nvPicPr>
            <p:blipFill>
              <a:blip r:embed="rId10" cstate="print"/>
              <a:stretch>
                <a:fillRect/>
              </a:stretch>
            </p:blipFill>
            <p:spPr>
              <a:xfrm>
                <a:off x="8054582" y="4907694"/>
                <a:ext cx="95688" cy="202213"/>
              </a:xfrm>
              <a:prstGeom prst="rect">
                <a:avLst/>
              </a:prstGeom>
            </p:spPr>
          </p:pic>
          <p:pic>
            <p:nvPicPr>
              <p:cNvPr id="45" name="object 45"/>
              <p:cNvPicPr/>
              <p:nvPr/>
            </p:nvPicPr>
            <p:blipFill>
              <a:blip r:embed="rId11" cstate="print"/>
              <a:stretch>
                <a:fillRect/>
              </a:stretch>
            </p:blipFill>
            <p:spPr>
              <a:xfrm>
                <a:off x="7550292" y="4669817"/>
                <a:ext cx="97661" cy="556930"/>
              </a:xfrm>
              <a:prstGeom prst="rect">
                <a:avLst/>
              </a:prstGeom>
            </p:spPr>
          </p:pic>
          <p:pic>
            <p:nvPicPr>
              <p:cNvPr id="46" name="object 46"/>
              <p:cNvPicPr/>
              <p:nvPr/>
            </p:nvPicPr>
            <p:blipFill>
              <a:blip r:embed="rId12" cstate="print"/>
              <a:stretch>
                <a:fillRect/>
              </a:stretch>
            </p:blipFill>
            <p:spPr>
              <a:xfrm>
                <a:off x="8348295" y="5825003"/>
                <a:ext cx="9600" cy="202699"/>
              </a:xfrm>
              <a:prstGeom prst="rect">
                <a:avLst/>
              </a:prstGeom>
            </p:spPr>
          </p:pic>
          <p:pic>
            <p:nvPicPr>
              <p:cNvPr id="47" name="object 47"/>
              <p:cNvPicPr/>
              <p:nvPr/>
            </p:nvPicPr>
            <p:blipFill>
              <a:blip r:embed="rId13" cstate="print"/>
              <a:stretch>
                <a:fillRect/>
              </a:stretch>
            </p:blipFill>
            <p:spPr>
              <a:xfrm>
                <a:off x="7550292" y="5826483"/>
                <a:ext cx="95938" cy="180318"/>
              </a:xfrm>
              <a:prstGeom prst="rect">
                <a:avLst/>
              </a:prstGeom>
            </p:spPr>
          </p:pic>
          <p:pic>
            <p:nvPicPr>
              <p:cNvPr id="48" name="object 48"/>
              <p:cNvPicPr/>
              <p:nvPr/>
            </p:nvPicPr>
            <p:blipFill>
              <a:blip r:embed="rId14" cstate="print"/>
              <a:stretch>
                <a:fillRect/>
              </a:stretch>
            </p:blipFill>
            <p:spPr>
              <a:xfrm>
                <a:off x="7802437" y="5785159"/>
                <a:ext cx="95938" cy="215245"/>
              </a:xfrm>
              <a:prstGeom prst="rect">
                <a:avLst/>
              </a:prstGeom>
            </p:spPr>
          </p:pic>
          <p:pic>
            <p:nvPicPr>
              <p:cNvPr id="49" name="object 49"/>
              <p:cNvPicPr/>
              <p:nvPr/>
            </p:nvPicPr>
            <p:blipFill>
              <a:blip r:embed="rId15" cstate="print"/>
              <a:stretch>
                <a:fillRect/>
              </a:stretch>
            </p:blipFill>
            <p:spPr>
              <a:xfrm>
                <a:off x="8054582" y="5530061"/>
                <a:ext cx="97411" cy="446724"/>
              </a:xfrm>
              <a:prstGeom prst="rect">
                <a:avLst/>
              </a:prstGeom>
            </p:spPr>
          </p:pic>
          <p:pic>
            <p:nvPicPr>
              <p:cNvPr id="50" name="object 50"/>
              <p:cNvPicPr/>
              <p:nvPr/>
            </p:nvPicPr>
            <p:blipFill>
              <a:blip r:embed="rId16" cstate="print"/>
              <a:stretch>
                <a:fillRect/>
              </a:stretch>
            </p:blipFill>
            <p:spPr>
              <a:xfrm>
                <a:off x="7299877" y="5754899"/>
                <a:ext cx="95680" cy="199261"/>
              </a:xfrm>
              <a:prstGeom prst="rect">
                <a:avLst/>
              </a:prstGeom>
            </p:spPr>
          </p:pic>
          <p:pic>
            <p:nvPicPr>
              <p:cNvPr id="51" name="object 51"/>
              <p:cNvPicPr/>
              <p:nvPr/>
            </p:nvPicPr>
            <p:blipFill>
              <a:blip r:embed="rId17" cstate="print"/>
              <a:stretch>
                <a:fillRect/>
              </a:stretch>
            </p:blipFill>
            <p:spPr>
              <a:xfrm>
                <a:off x="7047732" y="5588857"/>
                <a:ext cx="95680" cy="351028"/>
              </a:xfrm>
              <a:prstGeom prst="rect">
                <a:avLst/>
              </a:prstGeom>
            </p:spPr>
          </p:pic>
          <p:pic>
            <p:nvPicPr>
              <p:cNvPr id="52" name="object 52"/>
              <p:cNvPicPr/>
              <p:nvPr/>
            </p:nvPicPr>
            <p:blipFill>
              <a:blip r:embed="rId18" cstate="print"/>
              <a:stretch>
                <a:fillRect/>
              </a:stretch>
            </p:blipFill>
            <p:spPr>
              <a:xfrm>
                <a:off x="7802437" y="4883840"/>
                <a:ext cx="97418" cy="796030"/>
              </a:xfrm>
              <a:prstGeom prst="rect">
                <a:avLst/>
              </a:prstGeom>
            </p:spPr>
          </p:pic>
          <p:pic>
            <p:nvPicPr>
              <p:cNvPr id="53" name="object 53"/>
              <p:cNvPicPr/>
              <p:nvPr/>
            </p:nvPicPr>
            <p:blipFill>
              <a:blip r:embed="rId19" cstate="print"/>
              <a:stretch>
                <a:fillRect/>
              </a:stretch>
            </p:blipFill>
            <p:spPr>
              <a:xfrm>
                <a:off x="6545157" y="5601652"/>
                <a:ext cx="95695" cy="338232"/>
              </a:xfrm>
              <a:prstGeom prst="rect">
                <a:avLst/>
              </a:prstGeom>
            </p:spPr>
          </p:pic>
          <p:pic>
            <p:nvPicPr>
              <p:cNvPr id="54" name="object 54"/>
              <p:cNvPicPr/>
              <p:nvPr/>
            </p:nvPicPr>
            <p:blipFill>
              <a:blip r:embed="rId20" cstate="print"/>
              <a:stretch>
                <a:fillRect/>
              </a:stretch>
            </p:blipFill>
            <p:spPr>
              <a:xfrm>
                <a:off x="6797302" y="5356141"/>
                <a:ext cx="97418" cy="403433"/>
              </a:xfrm>
              <a:prstGeom prst="rect">
                <a:avLst/>
              </a:prstGeom>
            </p:spPr>
          </p:pic>
          <p:pic>
            <p:nvPicPr>
              <p:cNvPr id="55" name="object 55"/>
              <p:cNvPicPr/>
              <p:nvPr/>
            </p:nvPicPr>
            <p:blipFill>
              <a:blip r:embed="rId21" cstate="print"/>
              <a:stretch>
                <a:fillRect/>
              </a:stretch>
            </p:blipFill>
            <p:spPr>
              <a:xfrm>
                <a:off x="8048921" y="5109908"/>
                <a:ext cx="129150" cy="418187"/>
              </a:xfrm>
              <a:prstGeom prst="rect">
                <a:avLst/>
              </a:prstGeom>
            </p:spPr>
          </p:pic>
          <p:pic>
            <p:nvPicPr>
              <p:cNvPr id="56" name="object 56"/>
              <p:cNvPicPr/>
              <p:nvPr/>
            </p:nvPicPr>
            <p:blipFill>
              <a:blip r:embed="rId22" cstate="print"/>
              <a:stretch>
                <a:fillRect/>
              </a:stretch>
            </p:blipFill>
            <p:spPr>
              <a:xfrm>
                <a:off x="6545157" y="5109908"/>
                <a:ext cx="95695" cy="163090"/>
              </a:xfrm>
              <a:prstGeom prst="rect">
                <a:avLst/>
              </a:prstGeom>
            </p:spPr>
          </p:pic>
          <p:pic>
            <p:nvPicPr>
              <p:cNvPr id="57" name="object 57"/>
              <p:cNvPicPr/>
              <p:nvPr/>
            </p:nvPicPr>
            <p:blipFill>
              <a:blip r:embed="rId23" cstate="print"/>
              <a:stretch>
                <a:fillRect/>
              </a:stretch>
            </p:blipFill>
            <p:spPr>
              <a:xfrm>
                <a:off x="6797302" y="5109908"/>
                <a:ext cx="95695" cy="150302"/>
              </a:xfrm>
              <a:prstGeom prst="rect">
                <a:avLst/>
              </a:prstGeom>
            </p:spPr>
          </p:pic>
        </p:grpSp>
      </p:grpSp>
      <p:sp>
        <p:nvSpPr>
          <p:cNvPr id="58" name="object 58"/>
          <p:cNvSpPr/>
          <p:nvPr/>
        </p:nvSpPr>
        <p:spPr>
          <a:xfrm>
            <a:off x="1041824" y="5000433"/>
            <a:ext cx="49288" cy="49288"/>
          </a:xfrm>
          <a:custGeom>
            <a:avLst/>
            <a:gdLst/>
            <a:ahLst/>
            <a:cxnLst/>
            <a:rect l="l" t="t" r="r" b="b"/>
            <a:pathLst>
              <a:path w="81279" h="81279">
                <a:moveTo>
                  <a:pt x="40551" y="0"/>
                </a:moveTo>
                <a:lnTo>
                  <a:pt x="25080" y="3297"/>
                </a:lnTo>
                <a:lnTo>
                  <a:pt x="12156" y="12172"/>
                </a:lnTo>
                <a:lnTo>
                  <a:pt x="3291" y="25099"/>
                </a:lnTo>
                <a:lnTo>
                  <a:pt x="0" y="40551"/>
                </a:lnTo>
                <a:lnTo>
                  <a:pt x="3291" y="56591"/>
                </a:lnTo>
                <a:lnTo>
                  <a:pt x="12156" y="69460"/>
                </a:lnTo>
                <a:lnTo>
                  <a:pt x="25080" y="78019"/>
                </a:lnTo>
                <a:lnTo>
                  <a:pt x="40551" y="81125"/>
                </a:lnTo>
                <a:lnTo>
                  <a:pt x="56572" y="78019"/>
                </a:lnTo>
                <a:lnTo>
                  <a:pt x="69435" y="69460"/>
                </a:lnTo>
                <a:lnTo>
                  <a:pt x="77995" y="56591"/>
                </a:lnTo>
                <a:lnTo>
                  <a:pt x="81103" y="40551"/>
                </a:lnTo>
                <a:lnTo>
                  <a:pt x="77995" y="25099"/>
                </a:lnTo>
                <a:lnTo>
                  <a:pt x="69435" y="12172"/>
                </a:lnTo>
                <a:lnTo>
                  <a:pt x="56572" y="3297"/>
                </a:lnTo>
                <a:lnTo>
                  <a:pt x="40551" y="0"/>
                </a:lnTo>
                <a:close/>
              </a:path>
            </a:pathLst>
          </a:custGeom>
          <a:solidFill>
            <a:srgbClr val="9F33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9" name="object 59"/>
          <p:cNvSpPr/>
          <p:nvPr/>
        </p:nvSpPr>
        <p:spPr>
          <a:xfrm>
            <a:off x="1041824" y="4894562"/>
            <a:ext cx="49288" cy="49288"/>
          </a:xfrm>
          <a:custGeom>
            <a:avLst/>
            <a:gdLst/>
            <a:ahLst/>
            <a:cxnLst/>
            <a:rect l="l" t="t" r="r" b="b"/>
            <a:pathLst>
              <a:path w="81279" h="81279">
                <a:moveTo>
                  <a:pt x="40573" y="0"/>
                </a:moveTo>
                <a:lnTo>
                  <a:pt x="25108" y="3297"/>
                </a:lnTo>
                <a:lnTo>
                  <a:pt x="12175" y="12175"/>
                </a:lnTo>
                <a:lnTo>
                  <a:pt x="3297" y="25108"/>
                </a:lnTo>
                <a:lnTo>
                  <a:pt x="0" y="40573"/>
                </a:lnTo>
                <a:lnTo>
                  <a:pt x="3297" y="56603"/>
                </a:lnTo>
                <a:lnTo>
                  <a:pt x="12175" y="69466"/>
                </a:lnTo>
                <a:lnTo>
                  <a:pt x="25108" y="78020"/>
                </a:lnTo>
                <a:lnTo>
                  <a:pt x="40573" y="81125"/>
                </a:lnTo>
                <a:lnTo>
                  <a:pt x="56594" y="78020"/>
                </a:lnTo>
                <a:lnTo>
                  <a:pt x="69458" y="69466"/>
                </a:lnTo>
                <a:lnTo>
                  <a:pt x="78017" y="56603"/>
                </a:lnTo>
                <a:lnTo>
                  <a:pt x="81125" y="40573"/>
                </a:lnTo>
                <a:lnTo>
                  <a:pt x="78017" y="25108"/>
                </a:lnTo>
                <a:lnTo>
                  <a:pt x="69458" y="12175"/>
                </a:lnTo>
                <a:lnTo>
                  <a:pt x="56594" y="3297"/>
                </a:lnTo>
                <a:lnTo>
                  <a:pt x="40573" y="0"/>
                </a:lnTo>
                <a:close/>
              </a:path>
            </a:pathLst>
          </a:custGeom>
          <a:solidFill>
            <a:srgbClr val="A69E9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60" name="object 60"/>
          <p:cNvGrpSpPr/>
          <p:nvPr/>
        </p:nvGrpSpPr>
        <p:grpSpPr>
          <a:xfrm>
            <a:off x="3489467" y="4910949"/>
            <a:ext cx="187526" cy="159032"/>
            <a:chOff x="6612964" y="7876062"/>
            <a:chExt cx="309245" cy="262255"/>
          </a:xfrm>
        </p:grpSpPr>
        <p:sp>
          <p:nvSpPr>
            <p:cNvPr id="61" name="object 61"/>
            <p:cNvSpPr/>
            <p:nvPr/>
          </p:nvSpPr>
          <p:spPr>
            <a:xfrm>
              <a:off x="6612964" y="7935055"/>
              <a:ext cx="309245" cy="0"/>
            </a:xfrm>
            <a:custGeom>
              <a:avLst/>
              <a:gdLst/>
              <a:ahLst/>
              <a:cxnLst/>
              <a:rect l="l" t="t" r="r" b="b"/>
              <a:pathLst>
                <a:path w="309245">
                  <a:moveTo>
                    <a:pt x="0" y="0"/>
                  </a:moveTo>
                  <a:lnTo>
                    <a:pt x="309203" y="0"/>
                  </a:lnTo>
                </a:path>
              </a:pathLst>
            </a:custGeom>
            <a:ln w="9777">
              <a:solidFill>
                <a:srgbClr val="A69E95"/>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62" name="object 62"/>
            <p:cNvPicPr/>
            <p:nvPr/>
          </p:nvPicPr>
          <p:blipFill>
            <a:blip r:embed="rId24" cstate="print"/>
            <a:stretch>
              <a:fillRect/>
            </a:stretch>
          </p:blipFill>
          <p:spPr>
            <a:xfrm>
              <a:off x="6715239" y="7876062"/>
              <a:ext cx="116972" cy="118342"/>
            </a:xfrm>
            <a:prstGeom prst="rect">
              <a:avLst/>
            </a:prstGeom>
          </p:spPr>
        </p:pic>
        <p:sp>
          <p:nvSpPr>
            <p:cNvPr id="63" name="object 63"/>
            <p:cNvSpPr/>
            <p:nvPr/>
          </p:nvSpPr>
          <p:spPr>
            <a:xfrm>
              <a:off x="6619708" y="8082055"/>
              <a:ext cx="298450" cy="0"/>
            </a:xfrm>
            <a:custGeom>
              <a:avLst/>
              <a:gdLst/>
              <a:ahLst/>
              <a:cxnLst/>
              <a:rect l="l" t="t" r="r" b="b"/>
              <a:pathLst>
                <a:path w="298450">
                  <a:moveTo>
                    <a:pt x="0" y="0"/>
                  </a:moveTo>
                  <a:lnTo>
                    <a:pt x="297938" y="0"/>
                  </a:lnTo>
                </a:path>
              </a:pathLst>
            </a:custGeom>
            <a:ln w="9283">
              <a:solidFill>
                <a:srgbClr val="9F338A"/>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64" name="object 64"/>
            <p:cNvPicPr/>
            <p:nvPr/>
          </p:nvPicPr>
          <p:blipFill>
            <a:blip r:embed="rId25" cstate="print"/>
            <a:stretch>
              <a:fillRect/>
            </a:stretch>
          </p:blipFill>
          <p:spPr>
            <a:xfrm>
              <a:off x="6718188" y="8025951"/>
              <a:ext cx="112725" cy="112135"/>
            </a:xfrm>
            <a:prstGeom prst="rect">
              <a:avLst/>
            </a:prstGeom>
          </p:spPr>
        </p:pic>
      </p:grpSp>
      <p:sp>
        <p:nvSpPr>
          <p:cNvPr id="65" name="object 65"/>
          <p:cNvSpPr txBox="1"/>
          <p:nvPr/>
        </p:nvSpPr>
        <p:spPr>
          <a:xfrm>
            <a:off x="674226" y="5390685"/>
            <a:ext cx="1614659" cy="131276"/>
          </a:xfrm>
          <a:prstGeom prst="rect">
            <a:avLst/>
          </a:prstGeom>
        </p:spPr>
        <p:txBody>
          <a:bodyPr vert="horz" wrap="square" lIns="0" tIns="8086" rIns="0" bIns="0" rtlCol="0">
            <a:spAutoFit/>
          </a:bodyPr>
          <a:lstStyle/>
          <a:p>
            <a:pPr marL="23104" marR="0" lvl="0" indent="0" algn="l" defTabSz="914400" rtl="0" eaLnBrk="1" fontAlgn="auto" latinLnBrk="0" hangingPunct="1">
              <a:lnSpc>
                <a:spcPct val="100000"/>
              </a:lnSpc>
              <a:spcBef>
                <a:spcPts val="64"/>
              </a:spcBef>
              <a:spcAft>
                <a:spcPts val="0"/>
              </a:spcAft>
              <a:buClrTx/>
              <a:buSzTx/>
              <a:buFontTx/>
              <a:buNone/>
              <a:tabLst/>
              <a:defRPr/>
            </a:pPr>
            <a:r>
              <a:rPr kumimoji="0" sz="800" b="0" i="0" u="none" strike="noStrike" kern="1200" cap="none" spc="-6" normalizeH="0" baseline="0" noProof="0">
                <a:ln>
                  <a:noFill/>
                </a:ln>
                <a:solidFill>
                  <a:srgbClr val="22346A"/>
                </a:solidFill>
                <a:effectLst/>
                <a:uLnTx/>
                <a:uFillTx/>
                <a:latin typeface="Arial"/>
                <a:ea typeface="+mn-ea"/>
                <a:cs typeface="Arial"/>
              </a:rPr>
              <a:t>Yosipovitch </a:t>
            </a:r>
            <a:r>
              <a:rPr kumimoji="0" sz="800" b="0" i="0" u="none" strike="noStrike" kern="1200" cap="none" spc="0" normalizeH="0" baseline="0" noProof="0">
                <a:ln>
                  <a:noFill/>
                </a:ln>
                <a:solidFill>
                  <a:srgbClr val="22346A"/>
                </a:solidFill>
                <a:effectLst/>
                <a:uLnTx/>
                <a:uFillTx/>
                <a:latin typeface="Arial"/>
                <a:ea typeface="+mn-ea"/>
                <a:cs typeface="Arial"/>
              </a:rPr>
              <a:t>G.</a:t>
            </a:r>
            <a:r>
              <a:rPr kumimoji="0" sz="800" b="0" i="0" u="none" strike="noStrike" kern="1200" cap="none" spc="-3" normalizeH="0" baseline="0" noProof="0">
                <a:ln>
                  <a:noFill/>
                </a:ln>
                <a:solidFill>
                  <a:srgbClr val="22346A"/>
                </a:solidFill>
                <a:effectLst/>
                <a:uLnTx/>
                <a:uFillTx/>
                <a:latin typeface="Arial"/>
                <a:ea typeface="+mn-ea"/>
                <a:cs typeface="Arial"/>
              </a:rPr>
              <a:t> </a:t>
            </a:r>
            <a:r>
              <a:rPr kumimoji="0" sz="800" b="0" i="1" u="none" strike="noStrike" kern="1200" cap="none" spc="0" normalizeH="0" baseline="0" noProof="0">
                <a:ln>
                  <a:noFill/>
                </a:ln>
                <a:solidFill>
                  <a:srgbClr val="22346A"/>
                </a:solidFill>
                <a:effectLst/>
                <a:uLnTx/>
                <a:uFillTx/>
                <a:latin typeface="Arial"/>
                <a:ea typeface="+mn-ea"/>
                <a:cs typeface="Arial"/>
              </a:rPr>
              <a:t>et</a:t>
            </a:r>
            <a:r>
              <a:rPr kumimoji="0" sz="800" b="0" i="1" u="none" strike="noStrike" kern="1200" cap="none" spc="-3" normalizeH="0" baseline="0" noProof="0">
                <a:ln>
                  <a:noFill/>
                </a:ln>
                <a:solidFill>
                  <a:srgbClr val="22346A"/>
                </a:solidFill>
                <a:effectLst/>
                <a:uLnTx/>
                <a:uFillTx/>
                <a:latin typeface="Arial"/>
                <a:ea typeface="+mn-ea"/>
                <a:cs typeface="Arial"/>
              </a:rPr>
              <a:t> </a:t>
            </a:r>
            <a:r>
              <a:rPr kumimoji="0" sz="800" b="0" i="1" u="none" strike="noStrike" kern="1200" cap="none" spc="0" normalizeH="0" baseline="0" noProof="0">
                <a:ln>
                  <a:noFill/>
                </a:ln>
                <a:solidFill>
                  <a:srgbClr val="22346A"/>
                </a:solidFill>
                <a:effectLst/>
                <a:uLnTx/>
                <a:uFillTx/>
                <a:latin typeface="Arial"/>
                <a:ea typeface="+mn-ea"/>
                <a:cs typeface="Arial"/>
              </a:rPr>
              <a:t>al.</a:t>
            </a:r>
            <a:r>
              <a:rPr kumimoji="0" sz="800" b="0" i="1" u="none" strike="noStrike" kern="1200" cap="none" spc="-3" normalizeH="0" baseline="0" noProof="0">
                <a:ln>
                  <a:noFill/>
                </a:ln>
                <a:solidFill>
                  <a:srgbClr val="22346A"/>
                </a:solidFill>
                <a:effectLst/>
                <a:uLnTx/>
                <a:uFillTx/>
                <a:latin typeface="Arial"/>
                <a:ea typeface="+mn-ea"/>
                <a:cs typeface="Arial"/>
              </a:rPr>
              <a:t> </a:t>
            </a:r>
            <a:r>
              <a:rPr kumimoji="0" sz="800" b="0" i="0" u="none" strike="noStrike" kern="1200" cap="none" spc="-12" normalizeH="0" baseline="0" noProof="0">
                <a:ln>
                  <a:noFill/>
                </a:ln>
                <a:solidFill>
                  <a:srgbClr val="22346A"/>
                </a:solidFill>
                <a:effectLst/>
                <a:uLnTx/>
                <a:uFillTx/>
                <a:latin typeface="Arial"/>
                <a:ea typeface="+mn-ea"/>
                <a:cs typeface="Arial"/>
              </a:rPr>
              <a:t>2024</a:t>
            </a:r>
            <a:r>
              <a:rPr kumimoji="0" sz="800" b="0" i="0" u="none" strike="noStrike" kern="1200" cap="none" spc="-18" normalizeH="0" baseline="32407" noProof="0">
                <a:ln>
                  <a:noFill/>
                </a:ln>
                <a:solidFill>
                  <a:srgbClr val="22346A"/>
                </a:solidFill>
                <a:effectLst/>
                <a:uLnTx/>
                <a:uFillTx/>
                <a:latin typeface="Arial"/>
                <a:ea typeface="+mn-ea"/>
                <a:cs typeface="Arial"/>
              </a:rPr>
              <a:t>1</a:t>
            </a:r>
            <a:endParaRPr kumimoji="0" sz="800" b="0" i="0" u="none" strike="noStrike" kern="1200" cap="none" spc="0" normalizeH="0" baseline="32407" noProof="0">
              <a:ln>
                <a:noFill/>
              </a:ln>
              <a:solidFill>
                <a:srgbClr val="000000"/>
              </a:solidFill>
              <a:effectLst/>
              <a:uLnTx/>
              <a:uFillTx/>
              <a:latin typeface="Arial"/>
              <a:ea typeface="+mn-ea"/>
              <a:cs typeface="Arial"/>
            </a:endParaRPr>
          </a:p>
        </p:txBody>
      </p:sp>
      <p:sp>
        <p:nvSpPr>
          <p:cNvPr id="97" name="CuadroTexto 96">
            <a:extLst>
              <a:ext uri="{FF2B5EF4-FFF2-40B4-BE49-F238E27FC236}">
                <a16:creationId xmlns:a16="http://schemas.microsoft.com/office/drawing/2014/main" id="{1ACE9488-63D3-C79F-FA5B-BF41949EDE6A}"/>
              </a:ext>
            </a:extLst>
          </p:cNvPr>
          <p:cNvSpPr txBox="1"/>
          <p:nvPr/>
        </p:nvSpPr>
        <p:spPr>
          <a:xfrm>
            <a:off x="1436077" y="5789124"/>
            <a:ext cx="9079524"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CFB: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cambio respecto al valor basal, del inglés;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LSM: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media de mínimos cuadrados, del inglés;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NRS: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escala de valoración numérica;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SE: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error estándar.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Los datos tras medicación de rescate o interrupción del tratamiento por falta de eficacia se imputaron como no respuesta; los datos restantes se imputaron con imputación múltiple</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Prurito NRS: Escala de 11 puntos, cuestionario de una pregunta, notificada diariamente por los participantes y utilizada para calificar la intensidad de su peor picor en las últimas 24 horas, con 0 indicando [Ningún picor] y 10 indicando [El peor picor imaginable]. La diferencia mínima clínicamente importante es de 3 puntos, mientras que un cambio de 4 puntos es una evaluación más conservadora del impacto clínico</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Día 1 = primera inyección. </a:t>
            </a:r>
            <a:r>
              <a:rPr kumimoji="0" lang="pt-BR" sz="800" b="0" i="0" u="none" strike="noStrike" kern="1200" cap="none" spc="0" normalizeH="0" baseline="0" noProof="0">
                <a:ln>
                  <a:noFill/>
                </a:ln>
                <a:solidFill>
                  <a:srgbClr val="646464"/>
                </a:solidFill>
                <a:effectLst/>
                <a:uLnTx/>
                <a:uFillTx/>
                <a:latin typeface="Arial" panose="020B0604020202020204"/>
                <a:ea typeface="+mn-ea"/>
                <a:cs typeface="+mn-cs"/>
              </a:rPr>
              <a:t>*</a:t>
            </a:r>
            <a:r>
              <a:rPr kumimoji="0" lang="pt-BR" sz="800" b="0" i="1" u="none" strike="noStrike" kern="1200" cap="none" spc="0" normalizeH="0" baseline="0" noProof="0">
                <a:ln>
                  <a:noFill/>
                </a:ln>
                <a:solidFill>
                  <a:srgbClr val="646464"/>
                </a:solidFill>
                <a:effectLst/>
                <a:uLnTx/>
                <a:uFillTx/>
                <a:latin typeface="Arial" panose="020B0604020202020204"/>
                <a:ea typeface="+mn-ea"/>
                <a:cs typeface="+mn-cs"/>
              </a:rPr>
              <a:t>P </a:t>
            </a:r>
            <a:r>
              <a:rPr kumimoji="0" lang="pt-BR" sz="800" b="0" i="0" u="none" strike="noStrike" kern="1200" cap="none" spc="0" normalizeH="0" baseline="0" noProof="0">
                <a:ln>
                  <a:noFill/>
                </a:ln>
                <a:solidFill>
                  <a:srgbClr val="646464"/>
                </a:solidFill>
                <a:effectLst/>
                <a:uLnTx/>
                <a:uFillTx/>
                <a:latin typeface="Arial" panose="020B0604020202020204"/>
                <a:ea typeface="+mn-ea"/>
                <a:cs typeface="+mn-cs"/>
              </a:rPr>
              <a:t>&lt; 0,05; **</a:t>
            </a:r>
            <a:r>
              <a:rPr kumimoji="0" lang="pt-BR" sz="800" b="0" i="1" u="none" strike="noStrike" kern="1200" cap="none" spc="0" normalizeH="0" baseline="0" noProof="0">
                <a:ln>
                  <a:noFill/>
                </a:ln>
                <a:solidFill>
                  <a:srgbClr val="646464"/>
                </a:solidFill>
                <a:effectLst/>
                <a:uLnTx/>
                <a:uFillTx/>
                <a:latin typeface="Arial" panose="020B0604020202020204"/>
                <a:ea typeface="+mn-ea"/>
                <a:cs typeface="+mn-cs"/>
              </a:rPr>
              <a:t>P </a:t>
            </a:r>
            <a:r>
              <a:rPr kumimoji="0" lang="pt-BR" sz="800" b="0" i="0" u="none" strike="noStrike" kern="1200" cap="none" spc="0" normalizeH="0" baseline="0" noProof="0">
                <a:ln>
                  <a:noFill/>
                </a:ln>
                <a:solidFill>
                  <a:srgbClr val="646464"/>
                </a:solidFill>
                <a:effectLst/>
                <a:uLnTx/>
                <a:uFillTx/>
                <a:latin typeface="Arial" panose="020B0604020202020204"/>
                <a:ea typeface="+mn-ea"/>
                <a:cs typeface="+mn-cs"/>
              </a:rPr>
              <a:t>&lt; 0,01; ** *</a:t>
            </a:r>
            <a:r>
              <a:rPr kumimoji="0" lang="pt-BR" sz="800" b="0" i="1" u="none" strike="noStrike" kern="1200" cap="none" spc="0" normalizeH="0" baseline="0" noProof="0">
                <a:ln>
                  <a:noFill/>
                </a:ln>
                <a:solidFill>
                  <a:srgbClr val="646464"/>
                </a:solidFill>
                <a:effectLst/>
                <a:uLnTx/>
                <a:uFillTx/>
                <a:latin typeface="Arial" panose="020B0604020202020204"/>
                <a:ea typeface="+mn-ea"/>
                <a:cs typeface="+mn-cs"/>
              </a:rPr>
              <a:t>P </a:t>
            </a:r>
            <a:r>
              <a:rPr kumimoji="0" lang="pt-BR" sz="800" b="0" i="0" u="none" strike="noStrike" kern="1200" cap="none" spc="0" normalizeH="0" baseline="0" noProof="0">
                <a:ln>
                  <a:noFill/>
                </a:ln>
                <a:solidFill>
                  <a:srgbClr val="646464"/>
                </a:solidFill>
                <a:effectLst/>
                <a:uLnTx/>
                <a:uFillTx/>
                <a:latin typeface="Arial" panose="020B0604020202020204"/>
                <a:ea typeface="+mn-ea"/>
                <a:cs typeface="+mn-cs"/>
              </a:rPr>
              <a:t>&lt; 0,001 frente a placebo.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1.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Yosipovitch</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G, </a:t>
            </a:r>
            <a:r>
              <a:rPr kumimoji="0" lang="es-ES" sz="8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Lebrikizumab</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improved</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itch</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and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reduced</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the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extent</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of</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itch</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interference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on</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sleep in patients with moderate-to-severe atopic dermatitis: two randomized, placebo-controlled, phase III trials. Br J Dermatol. 2024;190(2):289-291.</a:t>
            </a:r>
            <a:endParaRPr kumimoji="0" lang="es-ES" sz="800" b="0" i="0" u="none" strike="noStrike" kern="1200" cap="none" spc="0" normalizeH="0" baseline="0" noProof="0">
              <a:ln>
                <a:noFill/>
              </a:ln>
              <a:solidFill>
                <a:srgbClr val="646464"/>
              </a:solidFill>
              <a:effectLst/>
              <a:uLnTx/>
              <a:uFillTx/>
              <a:latin typeface="Arial" panose="020B0604020202020204"/>
              <a:ea typeface="+mn-ea"/>
              <a:cs typeface="+mn-cs"/>
            </a:endParaRPr>
          </a:p>
        </p:txBody>
      </p:sp>
      <p:sp>
        <p:nvSpPr>
          <p:cNvPr id="95" name="Rectángulo redondeado 94">
            <a:extLst>
              <a:ext uri="{FF2B5EF4-FFF2-40B4-BE49-F238E27FC236}">
                <a16:creationId xmlns:a16="http://schemas.microsoft.com/office/drawing/2014/main" id="{0A93D3C3-F847-CE19-5388-D11095B0CA68}"/>
              </a:ext>
            </a:extLst>
          </p:cNvPr>
          <p:cNvSpPr/>
          <p:nvPr/>
        </p:nvSpPr>
        <p:spPr>
          <a:xfrm>
            <a:off x="551881" y="1537458"/>
            <a:ext cx="5544120" cy="4076294"/>
          </a:xfrm>
          <a:prstGeom prst="roundRect">
            <a:avLst>
              <a:gd name="adj" fmla="val 3627"/>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6" name="Elipse 95">
            <a:extLst>
              <a:ext uri="{FF2B5EF4-FFF2-40B4-BE49-F238E27FC236}">
                <a16:creationId xmlns:a16="http://schemas.microsoft.com/office/drawing/2014/main" id="{44870595-29AD-D0D3-F39A-05BEB4BF3066}"/>
              </a:ext>
            </a:extLst>
          </p:cNvPr>
          <p:cNvSpPr/>
          <p:nvPr/>
        </p:nvSpPr>
        <p:spPr>
          <a:xfrm>
            <a:off x="6693214" y="2079625"/>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9" name="Elipse 98">
            <a:extLst>
              <a:ext uri="{FF2B5EF4-FFF2-40B4-BE49-F238E27FC236}">
                <a16:creationId xmlns:a16="http://schemas.microsoft.com/office/drawing/2014/main" id="{B90E2A6A-C628-65D6-A746-BC0D8FEBFC0E}"/>
              </a:ext>
            </a:extLst>
          </p:cNvPr>
          <p:cNvSpPr/>
          <p:nvPr/>
        </p:nvSpPr>
        <p:spPr>
          <a:xfrm>
            <a:off x="6693214" y="3826364"/>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66" name="object 66"/>
          <p:cNvGrpSpPr/>
          <p:nvPr/>
        </p:nvGrpSpPr>
        <p:grpSpPr>
          <a:xfrm>
            <a:off x="6966254" y="2310104"/>
            <a:ext cx="467221" cy="498260"/>
            <a:chOff x="12359767" y="3321490"/>
            <a:chExt cx="522605" cy="557323"/>
          </a:xfrm>
        </p:grpSpPr>
        <p:sp>
          <p:nvSpPr>
            <p:cNvPr id="68" name="object 68"/>
            <p:cNvSpPr/>
            <p:nvPr/>
          </p:nvSpPr>
          <p:spPr>
            <a:xfrm>
              <a:off x="12359767" y="3386688"/>
              <a:ext cx="522605" cy="492125"/>
            </a:xfrm>
            <a:custGeom>
              <a:avLst/>
              <a:gdLst/>
              <a:ahLst/>
              <a:cxnLst/>
              <a:rect l="l" t="t" r="r" b="b"/>
              <a:pathLst>
                <a:path w="522604" h="492125">
                  <a:moveTo>
                    <a:pt x="522160" y="59639"/>
                  </a:moveTo>
                  <a:lnTo>
                    <a:pt x="504990" y="17526"/>
                  </a:lnTo>
                  <a:lnTo>
                    <a:pt x="504939" y="59639"/>
                  </a:lnTo>
                  <a:lnTo>
                    <a:pt x="504939" y="130530"/>
                  </a:lnTo>
                  <a:lnTo>
                    <a:pt x="504939" y="150622"/>
                  </a:lnTo>
                  <a:lnTo>
                    <a:pt x="504939" y="432396"/>
                  </a:lnTo>
                  <a:lnTo>
                    <a:pt x="504101" y="440842"/>
                  </a:lnTo>
                  <a:lnTo>
                    <a:pt x="479653" y="471170"/>
                  </a:lnTo>
                  <a:lnTo>
                    <a:pt x="463461" y="474510"/>
                  </a:lnTo>
                  <a:lnTo>
                    <a:pt x="58699" y="474510"/>
                  </a:lnTo>
                  <a:lnTo>
                    <a:pt x="24307" y="455879"/>
                  </a:lnTo>
                  <a:lnTo>
                    <a:pt x="17221" y="432396"/>
                  </a:lnTo>
                  <a:lnTo>
                    <a:pt x="17221" y="150622"/>
                  </a:lnTo>
                  <a:lnTo>
                    <a:pt x="504939" y="150622"/>
                  </a:lnTo>
                  <a:lnTo>
                    <a:pt x="504939" y="130530"/>
                  </a:lnTo>
                  <a:lnTo>
                    <a:pt x="17221" y="130530"/>
                  </a:lnTo>
                  <a:lnTo>
                    <a:pt x="17221" y="59639"/>
                  </a:lnTo>
                  <a:lnTo>
                    <a:pt x="35496" y="24752"/>
                  </a:lnTo>
                  <a:lnTo>
                    <a:pt x="58559" y="17526"/>
                  </a:lnTo>
                  <a:lnTo>
                    <a:pt x="90081" y="17526"/>
                  </a:lnTo>
                  <a:lnTo>
                    <a:pt x="90081" y="62560"/>
                  </a:lnTo>
                  <a:lnTo>
                    <a:pt x="93687" y="70802"/>
                  </a:lnTo>
                  <a:lnTo>
                    <a:pt x="105397" y="82715"/>
                  </a:lnTo>
                  <a:lnTo>
                    <a:pt x="113461" y="86398"/>
                  </a:lnTo>
                  <a:lnTo>
                    <a:pt x="136486" y="86398"/>
                  </a:lnTo>
                  <a:lnTo>
                    <a:pt x="144564" y="82715"/>
                  </a:lnTo>
                  <a:lnTo>
                    <a:pt x="156248" y="70802"/>
                  </a:lnTo>
                  <a:lnTo>
                    <a:pt x="157099" y="68872"/>
                  </a:lnTo>
                  <a:lnTo>
                    <a:pt x="159880" y="62560"/>
                  </a:lnTo>
                  <a:lnTo>
                    <a:pt x="159880" y="17526"/>
                  </a:lnTo>
                  <a:lnTo>
                    <a:pt x="362292" y="17526"/>
                  </a:lnTo>
                  <a:lnTo>
                    <a:pt x="362292" y="62560"/>
                  </a:lnTo>
                  <a:lnTo>
                    <a:pt x="365912" y="70802"/>
                  </a:lnTo>
                  <a:lnTo>
                    <a:pt x="377609" y="82715"/>
                  </a:lnTo>
                  <a:lnTo>
                    <a:pt x="385673" y="86398"/>
                  </a:lnTo>
                  <a:lnTo>
                    <a:pt x="408698" y="86398"/>
                  </a:lnTo>
                  <a:lnTo>
                    <a:pt x="416775" y="82715"/>
                  </a:lnTo>
                  <a:lnTo>
                    <a:pt x="428472" y="70802"/>
                  </a:lnTo>
                  <a:lnTo>
                    <a:pt x="429323" y="68872"/>
                  </a:lnTo>
                  <a:lnTo>
                    <a:pt x="432092" y="62560"/>
                  </a:lnTo>
                  <a:lnTo>
                    <a:pt x="432092" y="17526"/>
                  </a:lnTo>
                  <a:lnTo>
                    <a:pt x="463600" y="17526"/>
                  </a:lnTo>
                  <a:lnTo>
                    <a:pt x="497865" y="36144"/>
                  </a:lnTo>
                  <a:lnTo>
                    <a:pt x="504939" y="59639"/>
                  </a:lnTo>
                  <a:lnTo>
                    <a:pt x="504939" y="17487"/>
                  </a:lnTo>
                  <a:lnTo>
                    <a:pt x="496303" y="10210"/>
                  </a:lnTo>
                  <a:lnTo>
                    <a:pt x="486359" y="4699"/>
                  </a:lnTo>
                  <a:lnTo>
                    <a:pt x="475373" y="1206"/>
                  </a:lnTo>
                  <a:lnTo>
                    <a:pt x="463600" y="0"/>
                  </a:lnTo>
                  <a:lnTo>
                    <a:pt x="418731" y="0"/>
                  </a:lnTo>
                  <a:lnTo>
                    <a:pt x="414896" y="3911"/>
                  </a:lnTo>
                  <a:lnTo>
                    <a:pt x="414896" y="57734"/>
                  </a:lnTo>
                  <a:lnTo>
                    <a:pt x="413181" y="61569"/>
                  </a:lnTo>
                  <a:lnTo>
                    <a:pt x="407708" y="67132"/>
                  </a:lnTo>
                  <a:lnTo>
                    <a:pt x="403961" y="68872"/>
                  </a:lnTo>
                  <a:lnTo>
                    <a:pt x="390410" y="68872"/>
                  </a:lnTo>
                  <a:lnTo>
                    <a:pt x="386664" y="67132"/>
                  </a:lnTo>
                  <a:lnTo>
                    <a:pt x="381177" y="61569"/>
                  </a:lnTo>
                  <a:lnTo>
                    <a:pt x="379501" y="57734"/>
                  </a:lnTo>
                  <a:lnTo>
                    <a:pt x="379501" y="17526"/>
                  </a:lnTo>
                  <a:lnTo>
                    <a:pt x="379501" y="3911"/>
                  </a:lnTo>
                  <a:lnTo>
                    <a:pt x="375653" y="0"/>
                  </a:lnTo>
                  <a:lnTo>
                    <a:pt x="146519" y="0"/>
                  </a:lnTo>
                  <a:lnTo>
                    <a:pt x="142671" y="3911"/>
                  </a:lnTo>
                  <a:lnTo>
                    <a:pt x="142671" y="57734"/>
                  </a:lnTo>
                  <a:lnTo>
                    <a:pt x="140982" y="61569"/>
                  </a:lnTo>
                  <a:lnTo>
                    <a:pt x="135496" y="67132"/>
                  </a:lnTo>
                  <a:lnTo>
                    <a:pt x="131737" y="68872"/>
                  </a:lnTo>
                  <a:lnTo>
                    <a:pt x="118198" y="68872"/>
                  </a:lnTo>
                  <a:lnTo>
                    <a:pt x="114452" y="67132"/>
                  </a:lnTo>
                  <a:lnTo>
                    <a:pt x="111709" y="64350"/>
                  </a:lnTo>
                  <a:lnTo>
                    <a:pt x="108991" y="61569"/>
                  </a:lnTo>
                  <a:lnTo>
                    <a:pt x="107276" y="57734"/>
                  </a:lnTo>
                  <a:lnTo>
                    <a:pt x="107276" y="17526"/>
                  </a:lnTo>
                  <a:lnTo>
                    <a:pt x="107276" y="3911"/>
                  </a:lnTo>
                  <a:lnTo>
                    <a:pt x="103428" y="0"/>
                  </a:lnTo>
                  <a:lnTo>
                    <a:pt x="58559" y="0"/>
                  </a:lnTo>
                  <a:lnTo>
                    <a:pt x="17195" y="17526"/>
                  </a:lnTo>
                  <a:lnTo>
                    <a:pt x="0" y="59639"/>
                  </a:lnTo>
                  <a:lnTo>
                    <a:pt x="0" y="432396"/>
                  </a:lnTo>
                  <a:lnTo>
                    <a:pt x="17208" y="474510"/>
                  </a:lnTo>
                  <a:lnTo>
                    <a:pt x="58559" y="492023"/>
                  </a:lnTo>
                  <a:lnTo>
                    <a:pt x="463600" y="492023"/>
                  </a:lnTo>
                  <a:lnTo>
                    <a:pt x="504964" y="474510"/>
                  </a:lnTo>
                  <a:lnTo>
                    <a:pt x="522160" y="432396"/>
                  </a:lnTo>
                  <a:lnTo>
                    <a:pt x="522160" y="59639"/>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69" name="object 69"/>
            <p:cNvPicPr/>
            <p:nvPr/>
          </p:nvPicPr>
          <p:blipFill>
            <a:blip r:embed="rId26" cstate="print"/>
            <a:stretch>
              <a:fillRect/>
            </a:stretch>
          </p:blipFill>
          <p:spPr>
            <a:xfrm>
              <a:off x="12450636" y="3321490"/>
              <a:ext cx="70288" cy="150625"/>
            </a:xfrm>
            <a:prstGeom prst="rect">
              <a:avLst/>
            </a:prstGeom>
          </p:spPr>
        </p:pic>
        <p:pic>
          <p:nvPicPr>
            <p:cNvPr id="70" name="object 70"/>
            <p:cNvPicPr/>
            <p:nvPr/>
          </p:nvPicPr>
          <p:blipFill>
            <a:blip r:embed="rId27" cstate="print"/>
            <a:stretch>
              <a:fillRect/>
            </a:stretch>
          </p:blipFill>
          <p:spPr>
            <a:xfrm>
              <a:off x="12721749" y="3321490"/>
              <a:ext cx="70288" cy="150625"/>
            </a:xfrm>
            <a:prstGeom prst="rect">
              <a:avLst/>
            </a:prstGeom>
          </p:spPr>
        </p:pic>
        <p:pic>
          <p:nvPicPr>
            <p:cNvPr id="71" name="object 71"/>
            <p:cNvPicPr/>
            <p:nvPr/>
          </p:nvPicPr>
          <p:blipFill>
            <a:blip r:embed="rId28" cstate="print"/>
            <a:stretch>
              <a:fillRect/>
            </a:stretch>
          </p:blipFill>
          <p:spPr>
            <a:xfrm>
              <a:off x="12420027" y="3557382"/>
              <a:ext cx="110449" cy="70295"/>
            </a:xfrm>
            <a:prstGeom prst="rect">
              <a:avLst/>
            </a:prstGeom>
          </p:spPr>
        </p:pic>
        <p:pic>
          <p:nvPicPr>
            <p:cNvPr id="72" name="object 72"/>
            <p:cNvPicPr/>
            <p:nvPr/>
          </p:nvPicPr>
          <p:blipFill>
            <a:blip r:embed="rId29" cstate="print"/>
            <a:stretch>
              <a:fillRect/>
            </a:stretch>
          </p:blipFill>
          <p:spPr>
            <a:xfrm>
              <a:off x="12570644" y="3557382"/>
              <a:ext cx="110457" cy="70295"/>
            </a:xfrm>
            <a:prstGeom prst="rect">
              <a:avLst/>
            </a:prstGeom>
          </p:spPr>
        </p:pic>
        <p:pic>
          <p:nvPicPr>
            <p:cNvPr id="73" name="object 73"/>
            <p:cNvPicPr/>
            <p:nvPr/>
          </p:nvPicPr>
          <p:blipFill>
            <a:blip r:embed="rId30" cstate="print"/>
            <a:stretch>
              <a:fillRect/>
            </a:stretch>
          </p:blipFill>
          <p:spPr>
            <a:xfrm>
              <a:off x="12721265" y="3557382"/>
              <a:ext cx="110464" cy="70295"/>
            </a:xfrm>
            <a:prstGeom prst="rect">
              <a:avLst/>
            </a:prstGeom>
          </p:spPr>
        </p:pic>
        <p:pic>
          <p:nvPicPr>
            <p:cNvPr id="74" name="object 74"/>
            <p:cNvPicPr/>
            <p:nvPr/>
          </p:nvPicPr>
          <p:blipFill>
            <a:blip r:embed="rId31" cstate="print"/>
            <a:stretch>
              <a:fillRect/>
            </a:stretch>
          </p:blipFill>
          <p:spPr>
            <a:xfrm>
              <a:off x="12420027" y="3647754"/>
              <a:ext cx="110449" cy="70288"/>
            </a:xfrm>
            <a:prstGeom prst="rect">
              <a:avLst/>
            </a:prstGeom>
          </p:spPr>
        </p:pic>
        <p:pic>
          <p:nvPicPr>
            <p:cNvPr id="75" name="object 75"/>
            <p:cNvPicPr/>
            <p:nvPr/>
          </p:nvPicPr>
          <p:blipFill>
            <a:blip r:embed="rId29" cstate="print"/>
            <a:stretch>
              <a:fillRect/>
            </a:stretch>
          </p:blipFill>
          <p:spPr>
            <a:xfrm>
              <a:off x="12570644" y="3647754"/>
              <a:ext cx="110457" cy="70288"/>
            </a:xfrm>
            <a:prstGeom prst="rect">
              <a:avLst/>
            </a:prstGeom>
          </p:spPr>
        </p:pic>
        <p:pic>
          <p:nvPicPr>
            <p:cNvPr id="76" name="object 76"/>
            <p:cNvPicPr/>
            <p:nvPr/>
          </p:nvPicPr>
          <p:blipFill>
            <a:blip r:embed="rId30" cstate="print"/>
            <a:stretch>
              <a:fillRect/>
            </a:stretch>
          </p:blipFill>
          <p:spPr>
            <a:xfrm>
              <a:off x="12721265" y="3647754"/>
              <a:ext cx="110464" cy="70288"/>
            </a:xfrm>
            <a:prstGeom prst="rect">
              <a:avLst/>
            </a:prstGeom>
          </p:spPr>
        </p:pic>
        <p:pic>
          <p:nvPicPr>
            <p:cNvPr id="77" name="object 77"/>
            <p:cNvPicPr/>
            <p:nvPr/>
          </p:nvPicPr>
          <p:blipFill>
            <a:blip r:embed="rId29" cstate="print"/>
            <a:stretch>
              <a:fillRect/>
            </a:stretch>
          </p:blipFill>
          <p:spPr>
            <a:xfrm>
              <a:off x="12420027" y="3738118"/>
              <a:ext cx="110449" cy="70302"/>
            </a:xfrm>
            <a:prstGeom prst="rect">
              <a:avLst/>
            </a:prstGeom>
          </p:spPr>
        </p:pic>
        <p:pic>
          <p:nvPicPr>
            <p:cNvPr id="78" name="object 78"/>
            <p:cNvPicPr/>
            <p:nvPr/>
          </p:nvPicPr>
          <p:blipFill>
            <a:blip r:embed="rId29" cstate="print"/>
            <a:stretch>
              <a:fillRect/>
            </a:stretch>
          </p:blipFill>
          <p:spPr>
            <a:xfrm>
              <a:off x="12570644" y="3738118"/>
              <a:ext cx="110457" cy="70302"/>
            </a:xfrm>
            <a:prstGeom prst="rect">
              <a:avLst/>
            </a:prstGeom>
          </p:spPr>
        </p:pic>
        <p:pic>
          <p:nvPicPr>
            <p:cNvPr id="79" name="object 79"/>
            <p:cNvPicPr/>
            <p:nvPr/>
          </p:nvPicPr>
          <p:blipFill>
            <a:blip r:embed="rId30" cstate="print"/>
            <a:stretch>
              <a:fillRect/>
            </a:stretch>
          </p:blipFill>
          <p:spPr>
            <a:xfrm>
              <a:off x="12721265" y="3738118"/>
              <a:ext cx="110464" cy="70302"/>
            </a:xfrm>
            <a:prstGeom prst="rect">
              <a:avLst/>
            </a:prstGeom>
          </p:spPr>
        </p:pic>
      </p:grpSp>
      <p:grpSp>
        <p:nvGrpSpPr>
          <p:cNvPr id="102" name="object 66">
            <a:extLst>
              <a:ext uri="{FF2B5EF4-FFF2-40B4-BE49-F238E27FC236}">
                <a16:creationId xmlns:a16="http://schemas.microsoft.com/office/drawing/2014/main" id="{11B451A3-BEB2-275F-A91E-E8AF35F83FCF}"/>
              </a:ext>
            </a:extLst>
          </p:cNvPr>
          <p:cNvGrpSpPr/>
          <p:nvPr/>
        </p:nvGrpSpPr>
        <p:grpSpPr>
          <a:xfrm>
            <a:off x="6966254" y="4062704"/>
            <a:ext cx="467221" cy="498260"/>
            <a:chOff x="12359767" y="3321490"/>
            <a:chExt cx="522605" cy="557323"/>
          </a:xfrm>
        </p:grpSpPr>
        <p:sp>
          <p:nvSpPr>
            <p:cNvPr id="103" name="object 68">
              <a:extLst>
                <a:ext uri="{FF2B5EF4-FFF2-40B4-BE49-F238E27FC236}">
                  <a16:creationId xmlns:a16="http://schemas.microsoft.com/office/drawing/2014/main" id="{6EFDDB2D-2A50-CD93-DF43-A189E0345642}"/>
                </a:ext>
              </a:extLst>
            </p:cNvPr>
            <p:cNvSpPr/>
            <p:nvPr/>
          </p:nvSpPr>
          <p:spPr>
            <a:xfrm>
              <a:off x="12359767" y="3386688"/>
              <a:ext cx="522605" cy="492125"/>
            </a:xfrm>
            <a:custGeom>
              <a:avLst/>
              <a:gdLst/>
              <a:ahLst/>
              <a:cxnLst/>
              <a:rect l="l" t="t" r="r" b="b"/>
              <a:pathLst>
                <a:path w="522604" h="492125">
                  <a:moveTo>
                    <a:pt x="522160" y="59639"/>
                  </a:moveTo>
                  <a:lnTo>
                    <a:pt x="504990" y="17526"/>
                  </a:lnTo>
                  <a:lnTo>
                    <a:pt x="504939" y="59639"/>
                  </a:lnTo>
                  <a:lnTo>
                    <a:pt x="504939" y="130530"/>
                  </a:lnTo>
                  <a:lnTo>
                    <a:pt x="504939" y="150622"/>
                  </a:lnTo>
                  <a:lnTo>
                    <a:pt x="504939" y="432396"/>
                  </a:lnTo>
                  <a:lnTo>
                    <a:pt x="504101" y="440842"/>
                  </a:lnTo>
                  <a:lnTo>
                    <a:pt x="479653" y="471170"/>
                  </a:lnTo>
                  <a:lnTo>
                    <a:pt x="463461" y="474510"/>
                  </a:lnTo>
                  <a:lnTo>
                    <a:pt x="58699" y="474510"/>
                  </a:lnTo>
                  <a:lnTo>
                    <a:pt x="24307" y="455879"/>
                  </a:lnTo>
                  <a:lnTo>
                    <a:pt x="17221" y="432396"/>
                  </a:lnTo>
                  <a:lnTo>
                    <a:pt x="17221" y="150622"/>
                  </a:lnTo>
                  <a:lnTo>
                    <a:pt x="504939" y="150622"/>
                  </a:lnTo>
                  <a:lnTo>
                    <a:pt x="504939" y="130530"/>
                  </a:lnTo>
                  <a:lnTo>
                    <a:pt x="17221" y="130530"/>
                  </a:lnTo>
                  <a:lnTo>
                    <a:pt x="17221" y="59639"/>
                  </a:lnTo>
                  <a:lnTo>
                    <a:pt x="35496" y="24752"/>
                  </a:lnTo>
                  <a:lnTo>
                    <a:pt x="58559" y="17526"/>
                  </a:lnTo>
                  <a:lnTo>
                    <a:pt x="90081" y="17526"/>
                  </a:lnTo>
                  <a:lnTo>
                    <a:pt x="90081" y="62560"/>
                  </a:lnTo>
                  <a:lnTo>
                    <a:pt x="93687" y="70802"/>
                  </a:lnTo>
                  <a:lnTo>
                    <a:pt x="105397" y="82715"/>
                  </a:lnTo>
                  <a:lnTo>
                    <a:pt x="113461" y="86398"/>
                  </a:lnTo>
                  <a:lnTo>
                    <a:pt x="136486" y="86398"/>
                  </a:lnTo>
                  <a:lnTo>
                    <a:pt x="144564" y="82715"/>
                  </a:lnTo>
                  <a:lnTo>
                    <a:pt x="156248" y="70802"/>
                  </a:lnTo>
                  <a:lnTo>
                    <a:pt x="157099" y="68872"/>
                  </a:lnTo>
                  <a:lnTo>
                    <a:pt x="159880" y="62560"/>
                  </a:lnTo>
                  <a:lnTo>
                    <a:pt x="159880" y="17526"/>
                  </a:lnTo>
                  <a:lnTo>
                    <a:pt x="362292" y="17526"/>
                  </a:lnTo>
                  <a:lnTo>
                    <a:pt x="362292" y="62560"/>
                  </a:lnTo>
                  <a:lnTo>
                    <a:pt x="365912" y="70802"/>
                  </a:lnTo>
                  <a:lnTo>
                    <a:pt x="377609" y="82715"/>
                  </a:lnTo>
                  <a:lnTo>
                    <a:pt x="385673" y="86398"/>
                  </a:lnTo>
                  <a:lnTo>
                    <a:pt x="408698" y="86398"/>
                  </a:lnTo>
                  <a:lnTo>
                    <a:pt x="416775" y="82715"/>
                  </a:lnTo>
                  <a:lnTo>
                    <a:pt x="428472" y="70802"/>
                  </a:lnTo>
                  <a:lnTo>
                    <a:pt x="429323" y="68872"/>
                  </a:lnTo>
                  <a:lnTo>
                    <a:pt x="432092" y="62560"/>
                  </a:lnTo>
                  <a:lnTo>
                    <a:pt x="432092" y="17526"/>
                  </a:lnTo>
                  <a:lnTo>
                    <a:pt x="463600" y="17526"/>
                  </a:lnTo>
                  <a:lnTo>
                    <a:pt x="497865" y="36144"/>
                  </a:lnTo>
                  <a:lnTo>
                    <a:pt x="504939" y="59639"/>
                  </a:lnTo>
                  <a:lnTo>
                    <a:pt x="504939" y="17487"/>
                  </a:lnTo>
                  <a:lnTo>
                    <a:pt x="496303" y="10210"/>
                  </a:lnTo>
                  <a:lnTo>
                    <a:pt x="486359" y="4699"/>
                  </a:lnTo>
                  <a:lnTo>
                    <a:pt x="475373" y="1206"/>
                  </a:lnTo>
                  <a:lnTo>
                    <a:pt x="463600" y="0"/>
                  </a:lnTo>
                  <a:lnTo>
                    <a:pt x="418731" y="0"/>
                  </a:lnTo>
                  <a:lnTo>
                    <a:pt x="414896" y="3911"/>
                  </a:lnTo>
                  <a:lnTo>
                    <a:pt x="414896" y="57734"/>
                  </a:lnTo>
                  <a:lnTo>
                    <a:pt x="413181" y="61569"/>
                  </a:lnTo>
                  <a:lnTo>
                    <a:pt x="407708" y="67132"/>
                  </a:lnTo>
                  <a:lnTo>
                    <a:pt x="403961" y="68872"/>
                  </a:lnTo>
                  <a:lnTo>
                    <a:pt x="390410" y="68872"/>
                  </a:lnTo>
                  <a:lnTo>
                    <a:pt x="386664" y="67132"/>
                  </a:lnTo>
                  <a:lnTo>
                    <a:pt x="381177" y="61569"/>
                  </a:lnTo>
                  <a:lnTo>
                    <a:pt x="379501" y="57734"/>
                  </a:lnTo>
                  <a:lnTo>
                    <a:pt x="379501" y="17526"/>
                  </a:lnTo>
                  <a:lnTo>
                    <a:pt x="379501" y="3911"/>
                  </a:lnTo>
                  <a:lnTo>
                    <a:pt x="375653" y="0"/>
                  </a:lnTo>
                  <a:lnTo>
                    <a:pt x="146519" y="0"/>
                  </a:lnTo>
                  <a:lnTo>
                    <a:pt x="142671" y="3911"/>
                  </a:lnTo>
                  <a:lnTo>
                    <a:pt x="142671" y="57734"/>
                  </a:lnTo>
                  <a:lnTo>
                    <a:pt x="140982" y="61569"/>
                  </a:lnTo>
                  <a:lnTo>
                    <a:pt x="135496" y="67132"/>
                  </a:lnTo>
                  <a:lnTo>
                    <a:pt x="131737" y="68872"/>
                  </a:lnTo>
                  <a:lnTo>
                    <a:pt x="118198" y="68872"/>
                  </a:lnTo>
                  <a:lnTo>
                    <a:pt x="114452" y="67132"/>
                  </a:lnTo>
                  <a:lnTo>
                    <a:pt x="111709" y="64350"/>
                  </a:lnTo>
                  <a:lnTo>
                    <a:pt x="108991" y="61569"/>
                  </a:lnTo>
                  <a:lnTo>
                    <a:pt x="107276" y="57734"/>
                  </a:lnTo>
                  <a:lnTo>
                    <a:pt x="107276" y="17526"/>
                  </a:lnTo>
                  <a:lnTo>
                    <a:pt x="107276" y="3911"/>
                  </a:lnTo>
                  <a:lnTo>
                    <a:pt x="103428" y="0"/>
                  </a:lnTo>
                  <a:lnTo>
                    <a:pt x="58559" y="0"/>
                  </a:lnTo>
                  <a:lnTo>
                    <a:pt x="17195" y="17526"/>
                  </a:lnTo>
                  <a:lnTo>
                    <a:pt x="0" y="59639"/>
                  </a:lnTo>
                  <a:lnTo>
                    <a:pt x="0" y="432396"/>
                  </a:lnTo>
                  <a:lnTo>
                    <a:pt x="17208" y="474510"/>
                  </a:lnTo>
                  <a:lnTo>
                    <a:pt x="58559" y="492023"/>
                  </a:lnTo>
                  <a:lnTo>
                    <a:pt x="463600" y="492023"/>
                  </a:lnTo>
                  <a:lnTo>
                    <a:pt x="504964" y="474510"/>
                  </a:lnTo>
                  <a:lnTo>
                    <a:pt x="522160" y="432396"/>
                  </a:lnTo>
                  <a:lnTo>
                    <a:pt x="522160" y="59639"/>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04" name="object 69">
              <a:extLst>
                <a:ext uri="{FF2B5EF4-FFF2-40B4-BE49-F238E27FC236}">
                  <a16:creationId xmlns:a16="http://schemas.microsoft.com/office/drawing/2014/main" id="{9F9603D9-AFC5-715C-49FA-F03376BACCFB}"/>
                </a:ext>
              </a:extLst>
            </p:cNvPr>
            <p:cNvPicPr/>
            <p:nvPr/>
          </p:nvPicPr>
          <p:blipFill>
            <a:blip r:embed="rId26" cstate="print"/>
            <a:stretch>
              <a:fillRect/>
            </a:stretch>
          </p:blipFill>
          <p:spPr>
            <a:xfrm>
              <a:off x="12450636" y="3321490"/>
              <a:ext cx="70288" cy="150625"/>
            </a:xfrm>
            <a:prstGeom prst="rect">
              <a:avLst/>
            </a:prstGeom>
          </p:spPr>
        </p:pic>
        <p:pic>
          <p:nvPicPr>
            <p:cNvPr id="105" name="object 70">
              <a:extLst>
                <a:ext uri="{FF2B5EF4-FFF2-40B4-BE49-F238E27FC236}">
                  <a16:creationId xmlns:a16="http://schemas.microsoft.com/office/drawing/2014/main" id="{71E38BA4-6358-3BF7-0E1F-0D0B39DF537D}"/>
                </a:ext>
              </a:extLst>
            </p:cNvPr>
            <p:cNvPicPr/>
            <p:nvPr/>
          </p:nvPicPr>
          <p:blipFill>
            <a:blip r:embed="rId27" cstate="print"/>
            <a:stretch>
              <a:fillRect/>
            </a:stretch>
          </p:blipFill>
          <p:spPr>
            <a:xfrm>
              <a:off x="12721749" y="3321490"/>
              <a:ext cx="70288" cy="150625"/>
            </a:xfrm>
            <a:prstGeom prst="rect">
              <a:avLst/>
            </a:prstGeom>
          </p:spPr>
        </p:pic>
        <p:pic>
          <p:nvPicPr>
            <p:cNvPr id="106" name="object 71">
              <a:extLst>
                <a:ext uri="{FF2B5EF4-FFF2-40B4-BE49-F238E27FC236}">
                  <a16:creationId xmlns:a16="http://schemas.microsoft.com/office/drawing/2014/main" id="{6BC8AE1F-CCA4-BA7D-EB48-AF1957B48398}"/>
                </a:ext>
              </a:extLst>
            </p:cNvPr>
            <p:cNvPicPr/>
            <p:nvPr/>
          </p:nvPicPr>
          <p:blipFill>
            <a:blip r:embed="rId28" cstate="print"/>
            <a:stretch>
              <a:fillRect/>
            </a:stretch>
          </p:blipFill>
          <p:spPr>
            <a:xfrm>
              <a:off x="12420027" y="3557382"/>
              <a:ext cx="110449" cy="70295"/>
            </a:xfrm>
            <a:prstGeom prst="rect">
              <a:avLst/>
            </a:prstGeom>
          </p:spPr>
        </p:pic>
        <p:pic>
          <p:nvPicPr>
            <p:cNvPr id="107" name="object 72">
              <a:extLst>
                <a:ext uri="{FF2B5EF4-FFF2-40B4-BE49-F238E27FC236}">
                  <a16:creationId xmlns:a16="http://schemas.microsoft.com/office/drawing/2014/main" id="{2F6D7C80-4CBC-80DF-679C-D6DA81E96B54}"/>
                </a:ext>
              </a:extLst>
            </p:cNvPr>
            <p:cNvPicPr/>
            <p:nvPr/>
          </p:nvPicPr>
          <p:blipFill>
            <a:blip r:embed="rId29" cstate="print"/>
            <a:stretch>
              <a:fillRect/>
            </a:stretch>
          </p:blipFill>
          <p:spPr>
            <a:xfrm>
              <a:off x="12570644" y="3557382"/>
              <a:ext cx="110457" cy="70295"/>
            </a:xfrm>
            <a:prstGeom prst="rect">
              <a:avLst/>
            </a:prstGeom>
          </p:spPr>
        </p:pic>
        <p:pic>
          <p:nvPicPr>
            <p:cNvPr id="108" name="object 73">
              <a:extLst>
                <a:ext uri="{FF2B5EF4-FFF2-40B4-BE49-F238E27FC236}">
                  <a16:creationId xmlns:a16="http://schemas.microsoft.com/office/drawing/2014/main" id="{F621171A-9FD5-FD87-2D5D-1D4484809FCA}"/>
                </a:ext>
              </a:extLst>
            </p:cNvPr>
            <p:cNvPicPr/>
            <p:nvPr/>
          </p:nvPicPr>
          <p:blipFill>
            <a:blip r:embed="rId30" cstate="print"/>
            <a:stretch>
              <a:fillRect/>
            </a:stretch>
          </p:blipFill>
          <p:spPr>
            <a:xfrm>
              <a:off x="12721265" y="3557382"/>
              <a:ext cx="110464" cy="70295"/>
            </a:xfrm>
            <a:prstGeom prst="rect">
              <a:avLst/>
            </a:prstGeom>
          </p:spPr>
        </p:pic>
        <p:pic>
          <p:nvPicPr>
            <p:cNvPr id="109" name="object 74">
              <a:extLst>
                <a:ext uri="{FF2B5EF4-FFF2-40B4-BE49-F238E27FC236}">
                  <a16:creationId xmlns:a16="http://schemas.microsoft.com/office/drawing/2014/main" id="{0A54D8C0-AF62-C546-FC4D-C9D43A23420E}"/>
                </a:ext>
              </a:extLst>
            </p:cNvPr>
            <p:cNvPicPr/>
            <p:nvPr/>
          </p:nvPicPr>
          <p:blipFill>
            <a:blip r:embed="rId31" cstate="print"/>
            <a:stretch>
              <a:fillRect/>
            </a:stretch>
          </p:blipFill>
          <p:spPr>
            <a:xfrm>
              <a:off x="12420027" y="3647754"/>
              <a:ext cx="110449" cy="70288"/>
            </a:xfrm>
            <a:prstGeom prst="rect">
              <a:avLst/>
            </a:prstGeom>
          </p:spPr>
        </p:pic>
        <p:pic>
          <p:nvPicPr>
            <p:cNvPr id="110" name="object 75">
              <a:extLst>
                <a:ext uri="{FF2B5EF4-FFF2-40B4-BE49-F238E27FC236}">
                  <a16:creationId xmlns:a16="http://schemas.microsoft.com/office/drawing/2014/main" id="{B4646838-9E5E-401B-D513-8387D3041B86}"/>
                </a:ext>
              </a:extLst>
            </p:cNvPr>
            <p:cNvPicPr/>
            <p:nvPr/>
          </p:nvPicPr>
          <p:blipFill>
            <a:blip r:embed="rId29" cstate="print"/>
            <a:stretch>
              <a:fillRect/>
            </a:stretch>
          </p:blipFill>
          <p:spPr>
            <a:xfrm>
              <a:off x="12570644" y="3647754"/>
              <a:ext cx="110457" cy="70288"/>
            </a:xfrm>
            <a:prstGeom prst="rect">
              <a:avLst/>
            </a:prstGeom>
          </p:spPr>
        </p:pic>
        <p:pic>
          <p:nvPicPr>
            <p:cNvPr id="111" name="object 76">
              <a:extLst>
                <a:ext uri="{FF2B5EF4-FFF2-40B4-BE49-F238E27FC236}">
                  <a16:creationId xmlns:a16="http://schemas.microsoft.com/office/drawing/2014/main" id="{27B56292-1E32-0976-672D-78C5DC977583}"/>
                </a:ext>
              </a:extLst>
            </p:cNvPr>
            <p:cNvPicPr/>
            <p:nvPr/>
          </p:nvPicPr>
          <p:blipFill>
            <a:blip r:embed="rId30" cstate="print"/>
            <a:stretch>
              <a:fillRect/>
            </a:stretch>
          </p:blipFill>
          <p:spPr>
            <a:xfrm>
              <a:off x="12721265" y="3647754"/>
              <a:ext cx="110464" cy="70288"/>
            </a:xfrm>
            <a:prstGeom prst="rect">
              <a:avLst/>
            </a:prstGeom>
          </p:spPr>
        </p:pic>
        <p:pic>
          <p:nvPicPr>
            <p:cNvPr id="112" name="object 77">
              <a:extLst>
                <a:ext uri="{FF2B5EF4-FFF2-40B4-BE49-F238E27FC236}">
                  <a16:creationId xmlns:a16="http://schemas.microsoft.com/office/drawing/2014/main" id="{6E49CC97-F943-C188-B8B4-47A643D4F4EC}"/>
                </a:ext>
              </a:extLst>
            </p:cNvPr>
            <p:cNvPicPr/>
            <p:nvPr/>
          </p:nvPicPr>
          <p:blipFill>
            <a:blip r:embed="rId29" cstate="print"/>
            <a:stretch>
              <a:fillRect/>
            </a:stretch>
          </p:blipFill>
          <p:spPr>
            <a:xfrm>
              <a:off x="12420027" y="3738118"/>
              <a:ext cx="110449" cy="70302"/>
            </a:xfrm>
            <a:prstGeom prst="rect">
              <a:avLst/>
            </a:prstGeom>
          </p:spPr>
        </p:pic>
        <p:pic>
          <p:nvPicPr>
            <p:cNvPr id="113" name="object 78">
              <a:extLst>
                <a:ext uri="{FF2B5EF4-FFF2-40B4-BE49-F238E27FC236}">
                  <a16:creationId xmlns:a16="http://schemas.microsoft.com/office/drawing/2014/main" id="{CD504B56-5F3A-D94C-C924-D70383B6C21D}"/>
                </a:ext>
              </a:extLst>
            </p:cNvPr>
            <p:cNvPicPr/>
            <p:nvPr/>
          </p:nvPicPr>
          <p:blipFill>
            <a:blip r:embed="rId29" cstate="print"/>
            <a:stretch>
              <a:fillRect/>
            </a:stretch>
          </p:blipFill>
          <p:spPr>
            <a:xfrm>
              <a:off x="12570644" y="3738118"/>
              <a:ext cx="110457" cy="70302"/>
            </a:xfrm>
            <a:prstGeom prst="rect">
              <a:avLst/>
            </a:prstGeom>
          </p:spPr>
        </p:pic>
        <p:pic>
          <p:nvPicPr>
            <p:cNvPr id="114" name="object 79">
              <a:extLst>
                <a:ext uri="{FF2B5EF4-FFF2-40B4-BE49-F238E27FC236}">
                  <a16:creationId xmlns:a16="http://schemas.microsoft.com/office/drawing/2014/main" id="{555F1994-1887-78AE-ACBD-233C41AE9429}"/>
                </a:ext>
              </a:extLst>
            </p:cNvPr>
            <p:cNvPicPr/>
            <p:nvPr/>
          </p:nvPicPr>
          <p:blipFill>
            <a:blip r:embed="rId30" cstate="print"/>
            <a:stretch>
              <a:fillRect/>
            </a:stretch>
          </p:blipFill>
          <p:spPr>
            <a:xfrm>
              <a:off x="12721265" y="3738118"/>
              <a:ext cx="110464" cy="70302"/>
            </a:xfrm>
            <a:prstGeom prst="rect">
              <a:avLst/>
            </a:prstGeom>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txBox="1">
            <a:spLocks noGrp="1"/>
          </p:cNvSpPr>
          <p:nvPr>
            <p:ph type="title"/>
          </p:nvPr>
        </p:nvSpPr>
        <p:spPr>
          <a:xfrm>
            <a:off x="541338" y="231860"/>
            <a:ext cx="10709275" cy="598318"/>
          </a:xfrm>
        </p:spPr>
        <p:txBody>
          <a:bodyPr vert="horz" wrap="square" lIns="0" tIns="7316" rIns="0" bIns="0" rtlCol="0" anchor="ctr">
            <a:spAutoFit/>
          </a:bodyPr>
          <a:lstStyle/>
          <a:p>
            <a:r>
              <a:rPr lang="es-ES"/>
              <a:t>EBGLYSS</a:t>
            </a:r>
            <a:r>
              <a:rPr lang="es-ES" baseline="30000"/>
              <a:t>®</a:t>
            </a:r>
            <a:r>
              <a:rPr lang="es-ES"/>
              <a:t> produjo mejoras significativas en la pérdida de sueño debido al picor desde el tercer día de tratamiento</a:t>
            </a:r>
            <a:r>
              <a:rPr lang="es-ES" baseline="30000"/>
              <a:t>1</a:t>
            </a:r>
          </a:p>
        </p:txBody>
      </p:sp>
      <p:sp>
        <p:nvSpPr>
          <p:cNvPr id="73" name="CuadroTexto 72">
            <a:extLst>
              <a:ext uri="{FF2B5EF4-FFF2-40B4-BE49-F238E27FC236}">
                <a16:creationId xmlns:a16="http://schemas.microsoft.com/office/drawing/2014/main" id="{6C9C8931-1B92-ACF7-4993-3D4642C9D2CD}"/>
              </a:ext>
            </a:extLst>
          </p:cNvPr>
          <p:cNvSpPr txBox="1"/>
          <p:nvPr/>
        </p:nvSpPr>
        <p:spPr>
          <a:xfrm>
            <a:off x="1433906" y="5997535"/>
            <a:ext cx="9075832"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CFB: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cambio respecto al valor basal, del inglés;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LSM: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media de mínimos cuadrados, del inglés;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SE: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error estándar, del inglés.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&amp;</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Puntuaciones de la escala de pérdida de sueño: 0 [nada] - 4 [incapaz de dormir]. Notificadas diariamente por los participantes</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Los datos tras medicación de rescate o interrupción del tratamiento por falta de eficacia se imputaron como no respuesta; los datos restantes se imputaron con imputación múltiple</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Día 1 = primera inyección. </a:t>
            </a:r>
            <a:r>
              <a:rPr kumimoji="0" lang="pt-BR" sz="800" b="0" i="0" u="none" strike="noStrike" kern="1200" cap="none" spc="0" normalizeH="0" baseline="0" noProof="0">
                <a:ln>
                  <a:noFill/>
                </a:ln>
                <a:solidFill>
                  <a:srgbClr val="646464"/>
                </a:solidFill>
                <a:effectLst/>
                <a:uLnTx/>
                <a:uFillTx/>
                <a:latin typeface="Arial" panose="020B0604020202020204"/>
                <a:ea typeface="+mn-ea"/>
                <a:cs typeface="+mn-cs"/>
              </a:rPr>
              <a:t>*</a:t>
            </a:r>
            <a:r>
              <a:rPr kumimoji="0" lang="pt-BR" sz="800" b="0" i="1" u="none" strike="noStrike" kern="1200" cap="none" spc="0" normalizeH="0" baseline="0" noProof="0">
                <a:ln>
                  <a:noFill/>
                </a:ln>
                <a:solidFill>
                  <a:srgbClr val="646464"/>
                </a:solidFill>
                <a:effectLst/>
                <a:uLnTx/>
                <a:uFillTx/>
                <a:latin typeface="Arial" panose="020B0604020202020204"/>
                <a:ea typeface="+mn-ea"/>
                <a:cs typeface="+mn-cs"/>
              </a:rPr>
              <a:t>P </a:t>
            </a:r>
            <a:r>
              <a:rPr kumimoji="0" lang="pt-BR" sz="800" b="0" i="0" u="none" strike="noStrike" kern="1200" cap="none" spc="0" normalizeH="0" baseline="0" noProof="0">
                <a:ln>
                  <a:noFill/>
                </a:ln>
                <a:solidFill>
                  <a:srgbClr val="646464"/>
                </a:solidFill>
                <a:effectLst/>
                <a:uLnTx/>
                <a:uFillTx/>
                <a:latin typeface="Arial" panose="020B0604020202020204"/>
                <a:ea typeface="+mn-ea"/>
                <a:cs typeface="+mn-cs"/>
              </a:rPr>
              <a:t>&lt; 0,05; **</a:t>
            </a:r>
            <a:r>
              <a:rPr kumimoji="0" lang="pt-BR" sz="800" b="0" i="1" u="none" strike="noStrike" kern="1200" cap="none" spc="0" normalizeH="0" baseline="0" noProof="0">
                <a:ln>
                  <a:noFill/>
                </a:ln>
                <a:solidFill>
                  <a:srgbClr val="646464"/>
                </a:solidFill>
                <a:effectLst/>
                <a:uLnTx/>
                <a:uFillTx/>
                <a:latin typeface="Arial" panose="020B0604020202020204"/>
                <a:ea typeface="+mn-ea"/>
                <a:cs typeface="+mn-cs"/>
              </a:rPr>
              <a:t>P </a:t>
            </a:r>
            <a:r>
              <a:rPr kumimoji="0" lang="pt-BR" sz="800" b="0" i="0" u="none" strike="noStrike" kern="1200" cap="none" spc="0" normalizeH="0" baseline="0" noProof="0">
                <a:ln>
                  <a:noFill/>
                </a:ln>
                <a:solidFill>
                  <a:srgbClr val="646464"/>
                </a:solidFill>
                <a:effectLst/>
                <a:uLnTx/>
                <a:uFillTx/>
                <a:latin typeface="Arial" panose="020B0604020202020204"/>
                <a:ea typeface="+mn-ea"/>
                <a:cs typeface="+mn-cs"/>
              </a:rPr>
              <a:t>&lt; 0,01; ***</a:t>
            </a:r>
            <a:r>
              <a:rPr kumimoji="0" lang="pt-BR" sz="800" b="0" i="1" u="none" strike="noStrike" kern="1200" cap="none" spc="0" normalizeH="0" baseline="0" noProof="0">
                <a:ln>
                  <a:noFill/>
                </a:ln>
                <a:solidFill>
                  <a:srgbClr val="646464"/>
                </a:solidFill>
                <a:effectLst/>
                <a:uLnTx/>
                <a:uFillTx/>
                <a:latin typeface="Arial" panose="020B0604020202020204"/>
                <a:ea typeface="+mn-ea"/>
                <a:cs typeface="+mn-cs"/>
              </a:rPr>
              <a:t>P </a:t>
            </a:r>
            <a:r>
              <a:rPr kumimoji="0" lang="pt-BR" sz="800" b="0" i="0" u="none" strike="noStrike" kern="1200" cap="none" spc="0" normalizeH="0" baseline="0" noProof="0">
                <a:ln>
                  <a:noFill/>
                </a:ln>
                <a:solidFill>
                  <a:srgbClr val="646464"/>
                </a:solidFill>
                <a:effectLst/>
                <a:uLnTx/>
                <a:uFillTx/>
                <a:latin typeface="Arial" panose="020B0604020202020204"/>
                <a:ea typeface="+mn-ea"/>
                <a:cs typeface="+mn-cs"/>
              </a:rPr>
              <a:t>&lt; 0,001 frente a placebo.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1.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Yosipovitch</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G,, </a:t>
            </a:r>
            <a:r>
              <a:rPr kumimoji="0" lang="es-ES" sz="8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Lebrikizumab</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improved</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itch</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and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reduced</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the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extent</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of</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itch</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interference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on</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sleep in patients with moderate-to-severe atopic dermatitis: two randomized, placebo-controlled, phase III trials. Br J Dermatol. 2024;190(2):289-291.</a:t>
            </a:r>
            <a:endParaRPr kumimoji="0" lang="es-ES" sz="800" b="0" i="0" u="none" strike="noStrike" kern="1200" cap="none" spc="0" normalizeH="0" baseline="0" noProof="0">
              <a:ln>
                <a:noFill/>
              </a:ln>
              <a:solidFill>
                <a:srgbClr val="646464"/>
              </a:solidFill>
              <a:effectLst/>
              <a:uLnTx/>
              <a:uFillTx/>
              <a:latin typeface="Arial" panose="020B0604020202020204"/>
              <a:ea typeface="+mn-ea"/>
              <a:cs typeface="+mn-cs"/>
            </a:endParaRPr>
          </a:p>
        </p:txBody>
      </p:sp>
      <p:sp>
        <p:nvSpPr>
          <p:cNvPr id="71" name="object 3">
            <a:extLst>
              <a:ext uri="{FF2B5EF4-FFF2-40B4-BE49-F238E27FC236}">
                <a16:creationId xmlns:a16="http://schemas.microsoft.com/office/drawing/2014/main" id="{0C4AD735-53B5-C9F3-6C96-AE965A91518D}"/>
              </a:ext>
            </a:extLst>
          </p:cNvPr>
          <p:cNvSpPr txBox="1"/>
          <p:nvPr/>
        </p:nvSpPr>
        <p:spPr>
          <a:xfrm>
            <a:off x="551881" y="1885216"/>
            <a:ext cx="5544119" cy="253609"/>
          </a:xfrm>
          <a:prstGeom prst="rect">
            <a:avLst/>
          </a:prstGeom>
        </p:spPr>
        <p:txBody>
          <a:bodyPr vert="horz" wrap="square" lIns="0" tIns="7316" rIns="0" bIns="0" rtlCol="0">
            <a:spAutoFit/>
          </a:bodyPr>
          <a:lstStyle/>
          <a:p>
            <a:pPr marL="38506" marR="0" lvl="0" indent="0" algn="ctr" defTabSz="914400" rtl="0" eaLnBrk="1" fontAlgn="auto" latinLnBrk="0" hangingPunct="1">
              <a:lnSpc>
                <a:spcPct val="100000"/>
              </a:lnSpc>
              <a:spcBef>
                <a:spcPts val="69"/>
              </a:spcBef>
              <a:spcAft>
                <a:spcPts val="0"/>
              </a:spcAft>
              <a:buClrTx/>
              <a:buSzTx/>
              <a:buFontTx/>
              <a:buNone/>
              <a:tabLst/>
              <a:defRPr/>
            </a:pPr>
            <a:r>
              <a:rPr kumimoji="0" lang="es-ES" sz="1600" b="1" i="0" u="none" strike="noStrike" kern="1200" cap="none" spc="0" normalizeH="0" baseline="0" noProof="0">
                <a:ln>
                  <a:noFill/>
                </a:ln>
                <a:solidFill>
                  <a:srgbClr val="7A45B8"/>
                </a:solidFill>
                <a:effectLst/>
                <a:uLnTx/>
                <a:uFillTx/>
                <a:latin typeface="Arial"/>
                <a:ea typeface="+mn-ea"/>
                <a:cs typeface="Arial"/>
              </a:rPr>
              <a:t>CFB Escala pérdida de sueño</a:t>
            </a:r>
            <a:r>
              <a:rPr kumimoji="0" lang="es-ES" sz="1400" b="1" i="0" u="none" strike="noStrike" kern="1200" cap="none" spc="0" normalizeH="0" baseline="30864" noProof="0">
                <a:ln>
                  <a:noFill/>
                </a:ln>
                <a:solidFill>
                  <a:srgbClr val="7A45B8"/>
                </a:solidFill>
                <a:effectLst/>
                <a:uLnTx/>
                <a:uFillTx/>
                <a:latin typeface="Arial"/>
                <a:ea typeface="+mn-ea"/>
                <a:cs typeface="Arial"/>
              </a:rPr>
              <a:t>&amp;</a:t>
            </a:r>
            <a:r>
              <a:rPr kumimoji="0" lang="es-ES" sz="1400" b="1" i="0" u="none" strike="noStrike" kern="1200" cap="none" spc="168" normalizeH="0" baseline="30864" noProof="0">
                <a:ln>
                  <a:noFill/>
                </a:ln>
                <a:solidFill>
                  <a:srgbClr val="7A45B8"/>
                </a:solidFill>
                <a:effectLst/>
                <a:uLnTx/>
                <a:uFillTx/>
                <a:latin typeface="Arial"/>
                <a:ea typeface="+mn-ea"/>
                <a:cs typeface="Arial"/>
              </a:rPr>
              <a:t> </a:t>
            </a:r>
            <a:r>
              <a:rPr kumimoji="0" lang="es-ES" sz="1600" b="1" i="0" u="none" strike="noStrike" kern="1200" cap="none" spc="0" normalizeH="0" baseline="0" noProof="0">
                <a:ln>
                  <a:noFill/>
                </a:ln>
                <a:solidFill>
                  <a:srgbClr val="7A45B8"/>
                </a:solidFill>
                <a:effectLst/>
                <a:uLnTx/>
                <a:uFillTx/>
                <a:latin typeface="Arial"/>
                <a:ea typeface="+mn-ea"/>
                <a:cs typeface="Arial"/>
              </a:rPr>
              <a:t>en</a:t>
            </a:r>
            <a:r>
              <a:rPr kumimoji="0" lang="es-ES" sz="1600" b="1" i="0" u="none" strike="noStrike" kern="1200" cap="none" spc="-3" normalizeH="0" baseline="0" noProof="0">
                <a:ln>
                  <a:noFill/>
                </a:ln>
                <a:solidFill>
                  <a:srgbClr val="7A45B8"/>
                </a:solidFill>
                <a:effectLst/>
                <a:uLnTx/>
                <a:uFillTx/>
                <a:latin typeface="Arial"/>
                <a:ea typeface="+mn-ea"/>
                <a:cs typeface="Arial"/>
              </a:rPr>
              <a:t> </a:t>
            </a:r>
            <a:r>
              <a:rPr kumimoji="0" lang="es-ES" sz="1600" b="1" i="0" u="none" strike="noStrike" kern="1200" cap="none" spc="0" normalizeH="0" baseline="0" noProof="0">
                <a:ln>
                  <a:noFill/>
                </a:ln>
                <a:solidFill>
                  <a:srgbClr val="7A45B8"/>
                </a:solidFill>
                <a:effectLst/>
                <a:uLnTx/>
                <a:uFillTx/>
                <a:latin typeface="Arial"/>
                <a:ea typeface="+mn-ea"/>
                <a:cs typeface="Arial"/>
              </a:rPr>
              <a:t>los primeros</a:t>
            </a:r>
            <a:r>
              <a:rPr kumimoji="0" lang="es-ES" sz="1600" b="1" i="0" u="none" strike="noStrike" kern="1200" cap="none" spc="-3" normalizeH="0" baseline="0" noProof="0">
                <a:ln>
                  <a:noFill/>
                </a:ln>
                <a:solidFill>
                  <a:srgbClr val="7A45B8"/>
                </a:solidFill>
                <a:effectLst/>
                <a:uLnTx/>
                <a:uFillTx/>
                <a:latin typeface="Arial"/>
                <a:ea typeface="+mn-ea"/>
                <a:cs typeface="Arial"/>
              </a:rPr>
              <a:t> </a:t>
            </a:r>
            <a:r>
              <a:rPr kumimoji="0" lang="es-ES" sz="1600" b="1" i="0" u="none" strike="noStrike" kern="1200" cap="none" spc="0" normalizeH="0" baseline="0" noProof="0">
                <a:ln>
                  <a:noFill/>
                </a:ln>
                <a:solidFill>
                  <a:srgbClr val="7A45B8"/>
                </a:solidFill>
                <a:effectLst/>
                <a:uLnTx/>
                <a:uFillTx/>
                <a:latin typeface="Arial"/>
                <a:ea typeface="+mn-ea"/>
                <a:cs typeface="Arial"/>
              </a:rPr>
              <a:t>15 </a:t>
            </a:r>
            <a:r>
              <a:rPr kumimoji="0" lang="es-ES" sz="1600" b="1" i="0" u="none" strike="noStrike" kern="1200" cap="none" spc="-12" normalizeH="0" baseline="0" noProof="0">
                <a:ln>
                  <a:noFill/>
                </a:ln>
                <a:solidFill>
                  <a:srgbClr val="7A45B8"/>
                </a:solidFill>
                <a:effectLst/>
                <a:uLnTx/>
                <a:uFillTx/>
                <a:latin typeface="Arial"/>
                <a:ea typeface="+mn-ea"/>
                <a:cs typeface="Arial"/>
              </a:rPr>
              <a:t>días</a:t>
            </a:r>
            <a:r>
              <a:rPr kumimoji="0" lang="es-ES" sz="1600" b="1" i="0" u="none" strike="noStrike" kern="1200" cap="none" spc="-12" normalizeH="0" baseline="30000" noProof="0">
                <a:ln>
                  <a:noFill/>
                </a:ln>
                <a:solidFill>
                  <a:srgbClr val="7A45B8"/>
                </a:solidFill>
                <a:effectLst/>
                <a:uLnTx/>
                <a:uFillTx/>
                <a:latin typeface="Arial"/>
                <a:ea typeface="+mn-ea"/>
                <a:cs typeface="Arial"/>
              </a:rPr>
              <a:t> 1</a:t>
            </a:r>
            <a:endParaRPr kumimoji="0" lang="es-ES" sz="1600" b="0" i="0" u="none" strike="noStrike" kern="1200" cap="none" spc="0" normalizeH="0" baseline="0" noProof="0">
              <a:ln>
                <a:noFill/>
              </a:ln>
              <a:solidFill>
                <a:srgbClr val="000000"/>
              </a:solidFill>
              <a:effectLst/>
              <a:uLnTx/>
              <a:uFillTx/>
              <a:latin typeface="Arial"/>
              <a:ea typeface="+mn-ea"/>
              <a:cs typeface="Arial"/>
            </a:endParaRPr>
          </a:p>
        </p:txBody>
      </p:sp>
      <p:sp>
        <p:nvSpPr>
          <p:cNvPr id="72" name="object 4">
            <a:extLst>
              <a:ext uri="{FF2B5EF4-FFF2-40B4-BE49-F238E27FC236}">
                <a16:creationId xmlns:a16="http://schemas.microsoft.com/office/drawing/2014/main" id="{38BDB59E-0675-8002-40A6-753A053057DB}"/>
              </a:ext>
            </a:extLst>
          </p:cNvPr>
          <p:cNvSpPr txBox="1"/>
          <p:nvPr/>
        </p:nvSpPr>
        <p:spPr>
          <a:xfrm>
            <a:off x="1014484" y="4728511"/>
            <a:ext cx="2457051" cy="344154"/>
          </a:xfrm>
          <a:prstGeom prst="rect">
            <a:avLst/>
          </a:prstGeom>
        </p:spPr>
        <p:txBody>
          <a:bodyPr vert="horz" wrap="square" lIns="0" tIns="8086" rIns="0" bIns="0" rtlCol="0">
            <a:spAutoFit/>
          </a:bodyPr>
          <a:lstStyle/>
          <a:p>
            <a:pPr marL="7701" marR="0" lvl="0" indent="0" algn="l" defTabSz="914400" rtl="0" eaLnBrk="1" fontAlgn="auto" latinLnBrk="0" hangingPunct="1">
              <a:lnSpc>
                <a:spcPct val="100000"/>
              </a:lnSpc>
              <a:spcBef>
                <a:spcPts val="64"/>
              </a:spcBef>
              <a:spcAft>
                <a:spcPts val="100"/>
              </a:spcAft>
              <a:buClrTx/>
              <a:buSzTx/>
              <a:buFontTx/>
              <a:buNone/>
              <a:tabLst/>
              <a:defRPr/>
            </a:pPr>
            <a:r>
              <a:rPr kumimoji="0" sz="700" b="1" i="0" u="none" strike="noStrike" kern="1200" cap="none" spc="0" normalizeH="0" baseline="0" noProof="0">
                <a:ln>
                  <a:noFill/>
                </a:ln>
                <a:solidFill>
                  <a:srgbClr val="22346A"/>
                </a:solidFill>
                <a:effectLst/>
                <a:uLnTx/>
                <a:uFillTx/>
                <a:latin typeface="Arial"/>
                <a:ea typeface="+mn-ea"/>
                <a:cs typeface="Arial"/>
              </a:rPr>
              <a:t>ADvocate</a:t>
            </a:r>
            <a:r>
              <a:rPr kumimoji="0" sz="700" b="1" i="0" u="none" strike="noStrike" kern="1200" cap="none" spc="9" normalizeH="0" baseline="0" noProof="0">
                <a:ln>
                  <a:noFill/>
                </a:ln>
                <a:solidFill>
                  <a:srgbClr val="22346A"/>
                </a:solidFill>
                <a:effectLst/>
                <a:uLnTx/>
                <a:uFillTx/>
                <a:latin typeface="Arial"/>
                <a:ea typeface="+mn-ea"/>
                <a:cs typeface="Arial"/>
              </a:rPr>
              <a:t> </a:t>
            </a:r>
            <a:r>
              <a:rPr kumimoji="0" sz="700" b="1" i="0" u="none" strike="noStrike" kern="1200" cap="none" spc="0" normalizeH="0" baseline="0" noProof="0">
                <a:ln>
                  <a:noFill/>
                </a:ln>
                <a:solidFill>
                  <a:srgbClr val="22346A"/>
                </a:solidFill>
                <a:effectLst/>
                <a:uLnTx/>
                <a:uFillTx/>
                <a:latin typeface="Arial"/>
                <a:ea typeface="+mn-ea"/>
                <a:cs typeface="Arial"/>
              </a:rPr>
              <a:t>1</a:t>
            </a:r>
            <a:r>
              <a:rPr kumimoji="0" sz="700" b="1" i="0" u="none" strike="noStrike" kern="1200" cap="none" spc="9" normalizeH="0" baseline="0" noProof="0">
                <a:ln>
                  <a:noFill/>
                </a:ln>
                <a:solidFill>
                  <a:srgbClr val="22346A"/>
                </a:solidFill>
                <a:effectLst/>
                <a:uLnTx/>
                <a:uFillTx/>
                <a:latin typeface="Arial"/>
                <a:ea typeface="+mn-ea"/>
                <a:cs typeface="Arial"/>
              </a:rPr>
              <a:t> </a:t>
            </a:r>
            <a:r>
              <a:rPr kumimoji="0" sz="700" b="1" i="0" u="none" strike="noStrike" kern="1200" cap="none" spc="0" normalizeH="0" baseline="0" noProof="0">
                <a:ln>
                  <a:noFill/>
                </a:ln>
                <a:solidFill>
                  <a:srgbClr val="22346A"/>
                </a:solidFill>
                <a:effectLst/>
                <a:uLnTx/>
                <a:uFillTx/>
                <a:latin typeface="Arial"/>
                <a:ea typeface="+mn-ea"/>
                <a:cs typeface="Arial"/>
              </a:rPr>
              <a:t>(intención</a:t>
            </a:r>
            <a:r>
              <a:rPr kumimoji="0" sz="700" b="1" i="0" u="none" strike="noStrike" kern="1200" cap="none" spc="9" normalizeH="0" baseline="0" noProof="0">
                <a:ln>
                  <a:noFill/>
                </a:ln>
                <a:solidFill>
                  <a:srgbClr val="22346A"/>
                </a:solidFill>
                <a:effectLst/>
                <a:uLnTx/>
                <a:uFillTx/>
                <a:latin typeface="Arial"/>
                <a:ea typeface="+mn-ea"/>
                <a:cs typeface="Arial"/>
              </a:rPr>
              <a:t> </a:t>
            </a:r>
            <a:r>
              <a:rPr kumimoji="0" sz="700" b="1" i="0" u="none" strike="noStrike" kern="1200" cap="none" spc="0" normalizeH="0" baseline="0" noProof="0">
                <a:ln>
                  <a:noFill/>
                </a:ln>
                <a:solidFill>
                  <a:srgbClr val="22346A"/>
                </a:solidFill>
                <a:effectLst/>
                <a:uLnTx/>
                <a:uFillTx/>
                <a:latin typeface="Arial"/>
                <a:ea typeface="+mn-ea"/>
                <a:cs typeface="Arial"/>
              </a:rPr>
              <a:t>de</a:t>
            </a:r>
            <a:r>
              <a:rPr kumimoji="0" sz="700" b="1" i="0" u="none" strike="noStrike" kern="1200" cap="none" spc="9" normalizeH="0" baseline="0" noProof="0">
                <a:ln>
                  <a:noFill/>
                </a:ln>
                <a:solidFill>
                  <a:srgbClr val="22346A"/>
                </a:solidFill>
                <a:effectLst/>
                <a:uLnTx/>
                <a:uFillTx/>
                <a:latin typeface="Arial"/>
                <a:ea typeface="+mn-ea"/>
                <a:cs typeface="Arial"/>
              </a:rPr>
              <a:t> </a:t>
            </a:r>
            <a:r>
              <a:rPr kumimoji="0" sz="700" b="1" i="0" u="none" strike="noStrike" kern="1200" cap="none" spc="-6" normalizeH="0" baseline="0" noProof="0">
                <a:ln>
                  <a:noFill/>
                </a:ln>
                <a:solidFill>
                  <a:srgbClr val="22346A"/>
                </a:solidFill>
                <a:effectLst/>
                <a:uLnTx/>
                <a:uFillTx/>
                <a:latin typeface="Arial"/>
                <a:ea typeface="+mn-ea"/>
                <a:cs typeface="Arial"/>
              </a:rPr>
              <a:t>tratar)</a:t>
            </a:r>
            <a:endParaRPr kumimoji="0" sz="700" b="0"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tab pos="149404" algn="l"/>
              </a:tabLst>
              <a:defRPr/>
            </a:pPr>
            <a:r>
              <a:rPr kumimoji="0" lang="es-ES" sz="700" b="1" i="0" u="none" strike="noStrike" kern="1200" cap="none" spc="303" normalizeH="0" baseline="0" noProof="0">
                <a:ln>
                  <a:noFill/>
                </a:ln>
                <a:solidFill>
                  <a:srgbClr val="A69E95"/>
                </a:solidFill>
                <a:effectLst/>
                <a:uLnTx/>
                <a:uFillTx/>
                <a:latin typeface="Arial"/>
                <a:ea typeface="+mn-ea"/>
                <a:cs typeface="Arial"/>
              </a:rPr>
              <a:t>—</a:t>
            </a:r>
            <a:r>
              <a:rPr kumimoji="0" sz="700" b="0" i="0" u="none" strike="noStrike" kern="1200" cap="none" spc="0" normalizeH="0" baseline="0" noProof="0">
                <a:ln>
                  <a:noFill/>
                </a:ln>
                <a:solidFill>
                  <a:srgbClr val="22346A"/>
                </a:solidFill>
                <a:effectLst/>
                <a:uLnTx/>
                <a:uFillTx/>
                <a:latin typeface="Arial"/>
                <a:ea typeface="+mn-ea"/>
                <a:cs typeface="Arial"/>
              </a:rPr>
              <a:t>Placebo</a:t>
            </a:r>
            <a:endParaRPr kumimoji="0" sz="700"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3"/>
              </a:spcBef>
              <a:spcAft>
                <a:spcPts val="0"/>
              </a:spcAft>
              <a:buClrTx/>
              <a:buSzTx/>
              <a:buFontTx/>
              <a:buNone/>
              <a:tabLst>
                <a:tab pos="149404" algn="l"/>
              </a:tabLst>
              <a:defRPr/>
            </a:pPr>
            <a:r>
              <a:rPr kumimoji="0" lang="es-ES" sz="700" b="1" i="0" u="none" strike="noStrike" kern="1200" cap="none" spc="303" normalizeH="0" baseline="0" noProof="0">
                <a:ln>
                  <a:noFill/>
                </a:ln>
                <a:solidFill>
                  <a:srgbClr val="AB539B"/>
                </a:solidFill>
                <a:effectLst/>
                <a:uLnTx/>
                <a:uFillTx/>
                <a:latin typeface="Arial"/>
                <a:ea typeface="+mn-ea"/>
                <a:cs typeface="Arial"/>
              </a:rPr>
              <a:t>—</a:t>
            </a:r>
            <a:r>
              <a:rPr kumimoji="0" sz="700" b="0" i="0" u="none" strike="noStrike" kern="1200" cap="none" spc="0" normalizeH="0" baseline="0" noProof="0">
                <a:ln>
                  <a:noFill/>
                </a:ln>
                <a:solidFill>
                  <a:srgbClr val="22346A"/>
                </a:solidFill>
                <a:effectLst/>
                <a:uLnTx/>
                <a:uFillTx/>
                <a:latin typeface="Arial"/>
                <a:ea typeface="+mn-ea"/>
                <a:cs typeface="Arial"/>
              </a:rPr>
              <a:t>Lebrikizumab 250 mg cada 2 semanas</a:t>
            </a:r>
            <a:endParaRPr kumimoji="0" sz="700" b="0" i="0" u="none" strike="noStrike" kern="1200" cap="none" spc="0" normalizeH="0" baseline="0" noProof="0">
              <a:ln>
                <a:noFill/>
              </a:ln>
              <a:solidFill>
                <a:srgbClr val="000000"/>
              </a:solidFill>
              <a:effectLst/>
              <a:uLnTx/>
              <a:uFillTx/>
              <a:latin typeface="Arial"/>
              <a:ea typeface="+mn-ea"/>
              <a:cs typeface="Arial"/>
            </a:endParaRPr>
          </a:p>
        </p:txBody>
      </p:sp>
      <p:sp>
        <p:nvSpPr>
          <p:cNvPr id="74" name="object 5">
            <a:extLst>
              <a:ext uri="{FF2B5EF4-FFF2-40B4-BE49-F238E27FC236}">
                <a16:creationId xmlns:a16="http://schemas.microsoft.com/office/drawing/2014/main" id="{CE1BF6A8-8FE3-EE01-E4F4-FCFCFE93A2DD}"/>
              </a:ext>
            </a:extLst>
          </p:cNvPr>
          <p:cNvSpPr txBox="1"/>
          <p:nvPr/>
        </p:nvSpPr>
        <p:spPr>
          <a:xfrm>
            <a:off x="3481716" y="4732935"/>
            <a:ext cx="2522594" cy="115887"/>
          </a:xfrm>
          <a:prstGeom prst="rect">
            <a:avLst/>
          </a:prstGeom>
        </p:spPr>
        <p:txBody>
          <a:bodyPr vert="horz" wrap="square" lIns="0" tIns="8086" rIns="0" bIns="0" rtlCol="0">
            <a:spAutoFit/>
          </a:body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sz="700" b="1" i="0" u="none" strike="noStrike" kern="1200" cap="none" spc="0" normalizeH="0" baseline="0" noProof="0" err="1">
                <a:ln>
                  <a:noFill/>
                </a:ln>
                <a:solidFill>
                  <a:srgbClr val="22346A"/>
                </a:solidFill>
                <a:effectLst/>
                <a:uLnTx/>
                <a:uFillTx/>
                <a:latin typeface="Arial"/>
                <a:ea typeface="+mn-ea"/>
                <a:cs typeface="Arial"/>
              </a:rPr>
              <a:t>ADvocate</a:t>
            </a:r>
            <a:r>
              <a:rPr kumimoji="0" sz="700" b="1" i="0" u="none" strike="noStrike" kern="1200" cap="none" spc="6" normalizeH="0" baseline="0" noProof="0">
                <a:ln>
                  <a:noFill/>
                </a:ln>
                <a:solidFill>
                  <a:srgbClr val="22346A"/>
                </a:solidFill>
                <a:effectLst/>
                <a:uLnTx/>
                <a:uFillTx/>
                <a:latin typeface="Arial"/>
                <a:ea typeface="+mn-ea"/>
                <a:cs typeface="Arial"/>
              </a:rPr>
              <a:t> </a:t>
            </a:r>
            <a:r>
              <a:rPr kumimoji="0" lang="es-ES" sz="700" b="1" i="0" u="none" strike="noStrike" kern="1200" cap="none" spc="6" normalizeH="0" baseline="0" noProof="0">
                <a:ln>
                  <a:noFill/>
                </a:ln>
                <a:solidFill>
                  <a:srgbClr val="22346A"/>
                </a:solidFill>
                <a:effectLst/>
                <a:uLnTx/>
                <a:uFillTx/>
                <a:latin typeface="Arial"/>
                <a:ea typeface="+mn-ea"/>
                <a:cs typeface="Arial"/>
              </a:rPr>
              <a:t>2</a:t>
            </a:r>
            <a:r>
              <a:rPr kumimoji="0" sz="700" b="1" i="0" u="none" strike="noStrike" kern="1200" cap="none" spc="6" normalizeH="0" baseline="0" noProof="0">
                <a:ln>
                  <a:noFill/>
                </a:ln>
                <a:solidFill>
                  <a:srgbClr val="22346A"/>
                </a:solidFill>
                <a:effectLst/>
                <a:uLnTx/>
                <a:uFillTx/>
                <a:latin typeface="Arial"/>
                <a:ea typeface="+mn-ea"/>
                <a:cs typeface="Arial"/>
              </a:rPr>
              <a:t> </a:t>
            </a:r>
            <a:r>
              <a:rPr kumimoji="0" sz="700" b="1" i="0" u="none" strike="noStrike" kern="1200" cap="none" spc="0" normalizeH="0" baseline="0" noProof="0">
                <a:ln>
                  <a:noFill/>
                </a:ln>
                <a:solidFill>
                  <a:srgbClr val="22346A"/>
                </a:solidFill>
                <a:effectLst/>
                <a:uLnTx/>
                <a:uFillTx/>
                <a:latin typeface="Arial"/>
                <a:ea typeface="+mn-ea"/>
                <a:cs typeface="Arial"/>
              </a:rPr>
              <a:t>(modificada</a:t>
            </a:r>
            <a:r>
              <a:rPr kumimoji="0" sz="700" b="1" i="0" u="none" strike="noStrike" kern="1200" cap="none" spc="6" normalizeH="0" baseline="0" noProof="0">
                <a:ln>
                  <a:noFill/>
                </a:ln>
                <a:solidFill>
                  <a:srgbClr val="22346A"/>
                </a:solidFill>
                <a:effectLst/>
                <a:uLnTx/>
                <a:uFillTx/>
                <a:latin typeface="Arial"/>
                <a:ea typeface="+mn-ea"/>
                <a:cs typeface="Arial"/>
              </a:rPr>
              <a:t> </a:t>
            </a:r>
            <a:r>
              <a:rPr kumimoji="0" sz="700" b="1" i="0" u="none" strike="noStrike" kern="1200" cap="none" spc="0" normalizeH="0" baseline="0" noProof="0">
                <a:ln>
                  <a:noFill/>
                </a:ln>
                <a:solidFill>
                  <a:srgbClr val="22346A"/>
                </a:solidFill>
                <a:effectLst/>
                <a:uLnTx/>
                <a:uFillTx/>
                <a:latin typeface="Arial"/>
                <a:ea typeface="+mn-ea"/>
                <a:cs typeface="Arial"/>
              </a:rPr>
              <a:t>la</a:t>
            </a:r>
            <a:r>
              <a:rPr kumimoji="0" sz="700" b="1" i="0" u="none" strike="noStrike" kern="1200" cap="none" spc="9" normalizeH="0" baseline="0" noProof="0">
                <a:ln>
                  <a:noFill/>
                </a:ln>
                <a:solidFill>
                  <a:srgbClr val="22346A"/>
                </a:solidFill>
                <a:effectLst/>
                <a:uLnTx/>
                <a:uFillTx/>
                <a:latin typeface="Arial"/>
                <a:ea typeface="+mn-ea"/>
                <a:cs typeface="Arial"/>
              </a:rPr>
              <a:t> </a:t>
            </a:r>
            <a:r>
              <a:rPr kumimoji="0" sz="700" b="1" i="0" u="none" strike="noStrike" kern="1200" cap="none" spc="0" normalizeH="0" baseline="0" noProof="0">
                <a:ln>
                  <a:noFill/>
                </a:ln>
                <a:solidFill>
                  <a:srgbClr val="22346A"/>
                </a:solidFill>
                <a:effectLst/>
                <a:uLnTx/>
                <a:uFillTx/>
                <a:latin typeface="Arial"/>
                <a:ea typeface="+mn-ea"/>
                <a:cs typeface="Arial"/>
              </a:rPr>
              <a:t>intención</a:t>
            </a:r>
            <a:r>
              <a:rPr kumimoji="0" sz="700" b="1" i="0" u="none" strike="noStrike" kern="1200" cap="none" spc="6" normalizeH="0" baseline="0" noProof="0">
                <a:ln>
                  <a:noFill/>
                </a:ln>
                <a:solidFill>
                  <a:srgbClr val="22346A"/>
                </a:solidFill>
                <a:effectLst/>
                <a:uLnTx/>
                <a:uFillTx/>
                <a:latin typeface="Arial"/>
                <a:ea typeface="+mn-ea"/>
                <a:cs typeface="Arial"/>
              </a:rPr>
              <a:t> </a:t>
            </a:r>
            <a:r>
              <a:rPr kumimoji="0" sz="700" b="1" i="0" u="none" strike="noStrike" kern="1200" cap="none" spc="0" normalizeH="0" baseline="0" noProof="0">
                <a:ln>
                  <a:noFill/>
                </a:ln>
                <a:solidFill>
                  <a:srgbClr val="22346A"/>
                </a:solidFill>
                <a:effectLst/>
                <a:uLnTx/>
                <a:uFillTx/>
                <a:latin typeface="Arial"/>
                <a:ea typeface="+mn-ea"/>
                <a:cs typeface="Arial"/>
              </a:rPr>
              <a:t>de</a:t>
            </a:r>
            <a:r>
              <a:rPr kumimoji="0" sz="700" b="1" i="0" u="none" strike="noStrike" kern="1200" cap="none" spc="6" normalizeH="0" baseline="0" noProof="0">
                <a:ln>
                  <a:noFill/>
                </a:ln>
                <a:solidFill>
                  <a:srgbClr val="22346A"/>
                </a:solidFill>
                <a:effectLst/>
                <a:uLnTx/>
                <a:uFillTx/>
                <a:latin typeface="Arial"/>
                <a:ea typeface="+mn-ea"/>
                <a:cs typeface="Arial"/>
              </a:rPr>
              <a:t> </a:t>
            </a:r>
            <a:r>
              <a:rPr kumimoji="0" sz="700" b="1" i="0" u="none" strike="noStrike" kern="1200" cap="none" spc="-6" normalizeH="0" baseline="0" noProof="0">
                <a:ln>
                  <a:noFill/>
                </a:ln>
                <a:solidFill>
                  <a:srgbClr val="22346A"/>
                </a:solidFill>
                <a:effectLst/>
                <a:uLnTx/>
                <a:uFillTx/>
                <a:latin typeface="Arial"/>
                <a:ea typeface="+mn-ea"/>
                <a:cs typeface="Arial"/>
              </a:rPr>
              <a:t>tratar)</a:t>
            </a:r>
            <a:endParaRPr kumimoji="0" sz="700" b="0" i="0" u="none" strike="noStrike" kern="1200" cap="none" spc="0" normalizeH="0" baseline="0" noProof="0">
              <a:ln>
                <a:noFill/>
              </a:ln>
              <a:solidFill>
                <a:srgbClr val="000000"/>
              </a:solidFill>
              <a:effectLst/>
              <a:uLnTx/>
              <a:uFillTx/>
              <a:latin typeface="Arial"/>
              <a:ea typeface="+mn-ea"/>
              <a:cs typeface="Arial"/>
            </a:endParaRPr>
          </a:p>
        </p:txBody>
      </p:sp>
      <p:sp>
        <p:nvSpPr>
          <p:cNvPr id="75" name="object 6">
            <a:extLst>
              <a:ext uri="{FF2B5EF4-FFF2-40B4-BE49-F238E27FC236}">
                <a16:creationId xmlns:a16="http://schemas.microsoft.com/office/drawing/2014/main" id="{67D0D157-9D46-F5C2-188A-A5AD61E66750}"/>
              </a:ext>
            </a:extLst>
          </p:cNvPr>
          <p:cNvSpPr txBox="1"/>
          <p:nvPr/>
        </p:nvSpPr>
        <p:spPr>
          <a:xfrm>
            <a:off x="3706983" y="4859684"/>
            <a:ext cx="2156650" cy="223609"/>
          </a:xfrm>
          <a:prstGeom prst="rect">
            <a:avLst/>
          </a:prstGeom>
        </p:spPr>
        <p:txBody>
          <a:bodyPr vert="horz" wrap="square" lIns="0" tIns="8086" rIns="0" bIns="0" rtlCol="0">
            <a:spAutoFit/>
          </a:body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sz="700" b="0" i="0" u="none" strike="noStrike" kern="1200" cap="none" spc="-6" normalizeH="0" baseline="0" noProof="0">
                <a:ln>
                  <a:noFill/>
                </a:ln>
                <a:solidFill>
                  <a:srgbClr val="22346A"/>
                </a:solidFill>
                <a:effectLst/>
                <a:uLnTx/>
                <a:uFillTx/>
                <a:latin typeface="Arial"/>
                <a:ea typeface="+mn-ea"/>
                <a:cs typeface="Arial"/>
              </a:rPr>
              <a:t>Placebo</a:t>
            </a:r>
            <a:endParaRPr kumimoji="0" sz="700"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6"/>
              </a:spcBef>
              <a:spcAft>
                <a:spcPts val="0"/>
              </a:spcAft>
              <a:buClrTx/>
              <a:buSzTx/>
              <a:buFontTx/>
              <a:buNone/>
              <a:tabLst/>
              <a:defRPr/>
            </a:pPr>
            <a:r>
              <a:rPr kumimoji="0" sz="700" b="0" i="0" u="none" strike="noStrike" kern="1200" cap="none" spc="0" normalizeH="0" baseline="0" noProof="0">
                <a:ln>
                  <a:noFill/>
                </a:ln>
                <a:solidFill>
                  <a:srgbClr val="22346A"/>
                </a:solidFill>
                <a:effectLst/>
                <a:uLnTx/>
                <a:uFillTx/>
                <a:latin typeface="Arial"/>
                <a:ea typeface="+mn-ea"/>
                <a:cs typeface="Arial"/>
              </a:rPr>
              <a:t>Lebrikizumab</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250</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mg</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cada</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2</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6" normalizeH="0" baseline="0" noProof="0">
                <a:ln>
                  <a:noFill/>
                </a:ln>
                <a:solidFill>
                  <a:srgbClr val="22346A"/>
                </a:solidFill>
                <a:effectLst/>
                <a:uLnTx/>
                <a:uFillTx/>
                <a:latin typeface="Arial"/>
                <a:ea typeface="+mn-ea"/>
                <a:cs typeface="Arial"/>
              </a:rPr>
              <a:t>semanas</a:t>
            </a:r>
            <a:endParaRPr kumimoji="0" sz="700" b="0" i="0" u="none" strike="noStrike" kern="1200" cap="none" spc="0" normalizeH="0" baseline="0" noProof="0">
              <a:ln>
                <a:noFill/>
              </a:ln>
              <a:solidFill>
                <a:srgbClr val="000000"/>
              </a:solidFill>
              <a:effectLst/>
              <a:uLnTx/>
              <a:uFillTx/>
              <a:latin typeface="Arial"/>
              <a:ea typeface="+mn-ea"/>
              <a:cs typeface="Arial"/>
            </a:endParaRPr>
          </a:p>
        </p:txBody>
      </p:sp>
      <p:sp>
        <p:nvSpPr>
          <p:cNvPr id="76" name="object 7">
            <a:extLst>
              <a:ext uri="{FF2B5EF4-FFF2-40B4-BE49-F238E27FC236}">
                <a16:creationId xmlns:a16="http://schemas.microsoft.com/office/drawing/2014/main" id="{A45F0E64-515F-D214-25A3-2F13B2DF1BBB}"/>
              </a:ext>
            </a:extLst>
          </p:cNvPr>
          <p:cNvSpPr txBox="1"/>
          <p:nvPr/>
        </p:nvSpPr>
        <p:spPr>
          <a:xfrm>
            <a:off x="7973457" y="3325485"/>
            <a:ext cx="2929006" cy="579848"/>
          </a:xfrm>
          <a:prstGeom prst="rect">
            <a:avLst/>
          </a:prstGeom>
        </p:spPr>
        <p:txBody>
          <a:bodyPr vert="horz" wrap="square" lIns="0" tIns="6931" rIns="0" bIns="0" rtlCol="0">
            <a:spAutoFit/>
          </a:bodyPr>
          <a:lstStyle/>
          <a:p>
            <a:pPr marL="23104" marR="18483" lvl="0" indent="0" algn="l" defTabSz="914400" rtl="0" eaLnBrk="1" fontAlgn="auto" latinLnBrk="0" hangingPunct="1">
              <a:lnSpc>
                <a:spcPct val="101800"/>
              </a:lnSpc>
              <a:spcBef>
                <a:spcPts val="55"/>
              </a:spcBef>
              <a:spcAft>
                <a:spcPts val="0"/>
              </a:spcAft>
              <a:buClrTx/>
              <a:buSzTx/>
              <a:buFontTx/>
              <a:buNone/>
              <a:tabLst/>
              <a:defRPr/>
            </a:pPr>
            <a:r>
              <a:rPr kumimoji="0" lang="es-ES" sz="1243" b="1" i="0" u="none" strike="noStrike" kern="1200" cap="none" spc="0" normalizeH="0" baseline="0" noProof="0">
                <a:ln>
                  <a:noFill/>
                </a:ln>
                <a:solidFill>
                  <a:srgbClr val="22346A"/>
                </a:solidFill>
                <a:effectLst/>
                <a:uLnTx/>
                <a:uFillTx/>
                <a:latin typeface="Arial"/>
                <a:ea typeface="+mn-ea"/>
                <a:cs typeface="Arial"/>
              </a:rPr>
              <a:t>se</a:t>
            </a:r>
            <a:r>
              <a:rPr kumimoji="0" lang="es-ES" sz="1243" b="1" i="0" u="none" strike="noStrike" kern="1200" cap="none" spc="39" normalizeH="0" baseline="0" noProof="0">
                <a:ln>
                  <a:noFill/>
                </a:ln>
                <a:solidFill>
                  <a:srgbClr val="22346A"/>
                </a:solidFill>
                <a:effectLst/>
                <a:uLnTx/>
                <a:uFillTx/>
                <a:latin typeface="Arial"/>
                <a:ea typeface="+mn-ea"/>
                <a:cs typeface="Arial"/>
              </a:rPr>
              <a:t> </a:t>
            </a:r>
            <a:r>
              <a:rPr kumimoji="0" lang="es-ES" sz="1243" b="1" i="0" u="none" strike="noStrike" kern="1200" cap="none" spc="0" normalizeH="0" baseline="0" noProof="0">
                <a:ln>
                  <a:noFill/>
                </a:ln>
                <a:solidFill>
                  <a:srgbClr val="22346A"/>
                </a:solidFill>
                <a:effectLst/>
                <a:uLnTx/>
                <a:uFillTx/>
                <a:latin typeface="Arial"/>
                <a:ea typeface="+mn-ea"/>
                <a:cs typeface="Arial"/>
              </a:rPr>
              <a:t>lograron</a:t>
            </a:r>
            <a:r>
              <a:rPr kumimoji="0" lang="es-ES" sz="1243" b="1" i="0" u="none" strike="noStrike" kern="1200" cap="none" spc="42" normalizeH="0" baseline="0" noProof="0">
                <a:ln>
                  <a:noFill/>
                </a:ln>
                <a:solidFill>
                  <a:srgbClr val="22346A"/>
                </a:solidFill>
                <a:effectLst/>
                <a:uLnTx/>
                <a:uFillTx/>
                <a:latin typeface="Arial"/>
                <a:ea typeface="+mn-ea"/>
                <a:cs typeface="Arial"/>
              </a:rPr>
              <a:t> </a:t>
            </a:r>
            <a:r>
              <a:rPr kumimoji="0" lang="es-ES" sz="1243" b="1" i="0" u="none" strike="noStrike" kern="1200" cap="none" spc="0" normalizeH="0" baseline="0" noProof="0">
                <a:ln>
                  <a:noFill/>
                </a:ln>
                <a:solidFill>
                  <a:srgbClr val="22346A"/>
                </a:solidFill>
                <a:effectLst/>
                <a:uLnTx/>
                <a:uFillTx/>
                <a:latin typeface="Arial"/>
                <a:ea typeface="+mn-ea"/>
                <a:cs typeface="Arial"/>
              </a:rPr>
              <a:t>mejoras</a:t>
            </a:r>
            <a:r>
              <a:rPr kumimoji="0" lang="es-ES" sz="1243" b="1" i="0" u="none" strike="noStrike" kern="1200" cap="none" spc="39" normalizeH="0" baseline="0" noProof="0">
                <a:ln>
                  <a:noFill/>
                </a:ln>
                <a:solidFill>
                  <a:srgbClr val="22346A"/>
                </a:solidFill>
                <a:effectLst/>
                <a:uLnTx/>
                <a:uFillTx/>
                <a:latin typeface="Arial"/>
                <a:ea typeface="+mn-ea"/>
                <a:cs typeface="Arial"/>
              </a:rPr>
              <a:t> </a:t>
            </a:r>
            <a:r>
              <a:rPr kumimoji="0" lang="es-ES" sz="1243" b="1" i="0" u="none" strike="noStrike" kern="1200" cap="none" spc="-6" normalizeH="0" baseline="0" noProof="0">
                <a:ln>
                  <a:noFill/>
                </a:ln>
                <a:solidFill>
                  <a:srgbClr val="22346A"/>
                </a:solidFill>
                <a:effectLst/>
                <a:uLnTx/>
                <a:uFillTx/>
                <a:latin typeface="Arial"/>
                <a:ea typeface="+mn-ea"/>
                <a:cs typeface="Arial"/>
              </a:rPr>
              <a:t>significativas </a:t>
            </a:r>
            <a:r>
              <a:rPr kumimoji="0" lang="es-ES" sz="1243" b="1" i="0" u="none" strike="noStrike" kern="1200" cap="none" spc="0" normalizeH="0" baseline="0" noProof="0">
                <a:ln>
                  <a:noFill/>
                </a:ln>
                <a:solidFill>
                  <a:srgbClr val="22346A"/>
                </a:solidFill>
                <a:effectLst/>
                <a:uLnTx/>
                <a:uFillTx/>
                <a:latin typeface="Arial"/>
                <a:ea typeface="+mn-ea"/>
                <a:cs typeface="Arial"/>
              </a:rPr>
              <a:t>en</a:t>
            </a:r>
            <a:r>
              <a:rPr kumimoji="0" lang="es-ES" sz="1243" b="1" i="0" u="none" strike="noStrike" kern="1200" cap="none" spc="39" normalizeH="0" baseline="0" noProof="0">
                <a:ln>
                  <a:noFill/>
                </a:ln>
                <a:solidFill>
                  <a:srgbClr val="22346A"/>
                </a:solidFill>
                <a:effectLst/>
                <a:uLnTx/>
                <a:uFillTx/>
                <a:latin typeface="Arial"/>
                <a:ea typeface="+mn-ea"/>
                <a:cs typeface="Arial"/>
              </a:rPr>
              <a:t> </a:t>
            </a:r>
            <a:r>
              <a:rPr kumimoji="0" lang="es-ES" sz="1243" b="1" i="0" u="none" strike="noStrike" kern="1200" cap="none" spc="0" normalizeH="0" baseline="0" noProof="0">
                <a:ln>
                  <a:noFill/>
                </a:ln>
                <a:solidFill>
                  <a:srgbClr val="22346A"/>
                </a:solidFill>
                <a:effectLst/>
                <a:uLnTx/>
                <a:uFillTx/>
                <a:latin typeface="Arial"/>
                <a:ea typeface="+mn-ea"/>
                <a:cs typeface="Arial"/>
              </a:rPr>
              <a:t>la</a:t>
            </a:r>
            <a:r>
              <a:rPr kumimoji="0" lang="es-ES" sz="1243" b="1" i="0" u="none" strike="noStrike" kern="1200" cap="none" spc="36" normalizeH="0" baseline="0" noProof="0">
                <a:ln>
                  <a:noFill/>
                </a:ln>
                <a:solidFill>
                  <a:srgbClr val="22346A"/>
                </a:solidFill>
                <a:effectLst/>
                <a:uLnTx/>
                <a:uFillTx/>
                <a:latin typeface="Arial"/>
                <a:ea typeface="+mn-ea"/>
                <a:cs typeface="Arial"/>
              </a:rPr>
              <a:t> </a:t>
            </a:r>
            <a:r>
              <a:rPr kumimoji="0" lang="es-ES" sz="1243" b="1" i="0" u="none" strike="noStrike" kern="1200" cap="none" spc="0" normalizeH="0" baseline="0" noProof="0">
                <a:ln>
                  <a:noFill/>
                </a:ln>
                <a:solidFill>
                  <a:srgbClr val="22346A"/>
                </a:solidFill>
                <a:effectLst/>
                <a:uLnTx/>
                <a:uFillTx/>
                <a:latin typeface="Arial"/>
                <a:ea typeface="+mn-ea"/>
                <a:cs typeface="Arial"/>
              </a:rPr>
              <a:t>pérdida</a:t>
            </a:r>
            <a:r>
              <a:rPr kumimoji="0" lang="es-ES" sz="1243" b="1" i="0" u="none" strike="noStrike" kern="1200" cap="none" spc="39" normalizeH="0" baseline="0" noProof="0">
                <a:ln>
                  <a:noFill/>
                </a:ln>
                <a:solidFill>
                  <a:srgbClr val="22346A"/>
                </a:solidFill>
                <a:effectLst/>
                <a:uLnTx/>
                <a:uFillTx/>
                <a:latin typeface="Arial"/>
                <a:ea typeface="+mn-ea"/>
                <a:cs typeface="Arial"/>
              </a:rPr>
              <a:t> </a:t>
            </a:r>
            <a:r>
              <a:rPr kumimoji="0" lang="es-ES" sz="1243" b="1" i="0" u="none" strike="noStrike" kern="1200" cap="none" spc="0" normalizeH="0" baseline="0" noProof="0">
                <a:ln>
                  <a:noFill/>
                </a:ln>
                <a:solidFill>
                  <a:srgbClr val="22346A"/>
                </a:solidFill>
                <a:effectLst/>
                <a:uLnTx/>
                <a:uFillTx/>
                <a:latin typeface="Arial"/>
                <a:ea typeface="+mn-ea"/>
                <a:cs typeface="Arial"/>
              </a:rPr>
              <a:t>de</a:t>
            </a:r>
            <a:r>
              <a:rPr kumimoji="0" lang="es-ES" sz="1243" b="1" i="0" u="none" strike="noStrike" kern="1200" cap="none" spc="39" normalizeH="0" baseline="0" noProof="0">
                <a:ln>
                  <a:noFill/>
                </a:ln>
                <a:solidFill>
                  <a:srgbClr val="22346A"/>
                </a:solidFill>
                <a:effectLst/>
                <a:uLnTx/>
                <a:uFillTx/>
                <a:latin typeface="Arial"/>
                <a:ea typeface="+mn-ea"/>
                <a:cs typeface="Arial"/>
              </a:rPr>
              <a:t> </a:t>
            </a:r>
            <a:r>
              <a:rPr kumimoji="0" lang="es-ES" sz="1243" b="1" i="0" u="none" strike="noStrike" kern="1200" cap="none" spc="0" normalizeH="0" baseline="0" noProof="0">
                <a:ln>
                  <a:noFill/>
                </a:ln>
                <a:solidFill>
                  <a:srgbClr val="22346A"/>
                </a:solidFill>
                <a:effectLst/>
                <a:uLnTx/>
                <a:uFillTx/>
                <a:latin typeface="Arial"/>
                <a:ea typeface="+mn-ea"/>
                <a:cs typeface="Arial"/>
              </a:rPr>
              <a:t>sueño</a:t>
            </a:r>
            <a:r>
              <a:rPr kumimoji="0" lang="es-ES" sz="1243" b="1" i="0" u="none" strike="noStrike" kern="1200" cap="none" spc="36" normalizeH="0" baseline="0" noProof="0">
                <a:ln>
                  <a:noFill/>
                </a:ln>
                <a:solidFill>
                  <a:srgbClr val="22346A"/>
                </a:solidFill>
                <a:effectLst/>
                <a:uLnTx/>
                <a:uFillTx/>
                <a:latin typeface="Arial"/>
                <a:ea typeface="+mn-ea"/>
                <a:cs typeface="Arial"/>
              </a:rPr>
              <a:t> </a:t>
            </a:r>
            <a:r>
              <a:rPr kumimoji="0" lang="es-ES" sz="1243" b="1" i="0" u="none" strike="noStrike" kern="1200" cap="none" spc="-6" normalizeH="0" baseline="0" noProof="0">
                <a:ln>
                  <a:noFill/>
                </a:ln>
                <a:solidFill>
                  <a:srgbClr val="22346A"/>
                </a:solidFill>
                <a:effectLst/>
                <a:uLnTx/>
                <a:uFillTx/>
                <a:latin typeface="Arial"/>
                <a:ea typeface="+mn-ea"/>
                <a:cs typeface="Arial"/>
              </a:rPr>
              <a:t>debido </a:t>
            </a:r>
            <a:r>
              <a:rPr kumimoji="0" lang="es-ES" sz="1243" b="1" i="0" u="none" strike="noStrike" kern="1200" cap="none" spc="0" normalizeH="0" baseline="0" noProof="0">
                <a:ln>
                  <a:noFill/>
                </a:ln>
                <a:solidFill>
                  <a:srgbClr val="22346A"/>
                </a:solidFill>
                <a:effectLst/>
                <a:uLnTx/>
                <a:uFillTx/>
                <a:latin typeface="Arial"/>
                <a:ea typeface="+mn-ea"/>
                <a:cs typeface="Arial"/>
              </a:rPr>
              <a:t>al</a:t>
            </a:r>
            <a:r>
              <a:rPr kumimoji="0" lang="es-ES" sz="1243" b="1" i="0" u="none" strike="noStrike" kern="1200" cap="none" spc="33" normalizeH="0" baseline="0" noProof="0">
                <a:ln>
                  <a:noFill/>
                </a:ln>
                <a:solidFill>
                  <a:srgbClr val="22346A"/>
                </a:solidFill>
                <a:effectLst/>
                <a:uLnTx/>
                <a:uFillTx/>
                <a:latin typeface="Arial"/>
                <a:ea typeface="+mn-ea"/>
                <a:cs typeface="Arial"/>
              </a:rPr>
              <a:t> </a:t>
            </a:r>
            <a:r>
              <a:rPr kumimoji="0" lang="es-ES" sz="1243" b="1" i="0" u="none" strike="noStrike" kern="1200" cap="none" spc="0" normalizeH="0" baseline="0" noProof="0">
                <a:ln>
                  <a:noFill/>
                </a:ln>
                <a:solidFill>
                  <a:srgbClr val="22346A"/>
                </a:solidFill>
                <a:effectLst/>
                <a:uLnTx/>
                <a:uFillTx/>
                <a:latin typeface="Arial"/>
                <a:ea typeface="+mn-ea"/>
                <a:cs typeface="Arial"/>
              </a:rPr>
              <a:t>picor</a:t>
            </a:r>
            <a:r>
              <a:rPr kumimoji="0" lang="es-ES" sz="1243" b="1" i="0" u="none" strike="noStrike" kern="1200" cap="none" spc="33" normalizeH="0" baseline="0" noProof="0">
                <a:ln>
                  <a:noFill/>
                </a:ln>
                <a:solidFill>
                  <a:srgbClr val="22346A"/>
                </a:solidFill>
                <a:effectLst/>
                <a:uLnTx/>
                <a:uFillTx/>
                <a:latin typeface="Arial"/>
                <a:ea typeface="+mn-ea"/>
                <a:cs typeface="Arial"/>
              </a:rPr>
              <a:t> </a:t>
            </a:r>
            <a:r>
              <a:rPr kumimoji="0" lang="es-ES" sz="1243" b="1" i="0" u="none" strike="noStrike" kern="1200" cap="none" spc="0" normalizeH="0" baseline="0" noProof="0">
                <a:ln>
                  <a:noFill/>
                </a:ln>
                <a:solidFill>
                  <a:srgbClr val="22346A"/>
                </a:solidFill>
                <a:effectLst/>
                <a:uLnTx/>
                <a:uFillTx/>
                <a:latin typeface="Arial"/>
                <a:ea typeface="+mn-ea"/>
                <a:cs typeface="Arial"/>
              </a:rPr>
              <a:t>en</a:t>
            </a:r>
            <a:r>
              <a:rPr kumimoji="0" lang="es-ES" sz="1243" b="1" i="0" u="none" strike="noStrike" kern="1200" cap="none" spc="-18" normalizeH="0" baseline="0" noProof="0">
                <a:ln>
                  <a:noFill/>
                </a:ln>
                <a:solidFill>
                  <a:srgbClr val="22346A"/>
                </a:solidFill>
                <a:effectLst/>
                <a:uLnTx/>
                <a:uFillTx/>
                <a:latin typeface="Arial"/>
                <a:ea typeface="+mn-ea"/>
                <a:cs typeface="Arial"/>
              </a:rPr>
              <a:t> </a:t>
            </a:r>
            <a:r>
              <a:rPr kumimoji="0" lang="es-ES" sz="1243" b="1" i="0" u="none" strike="noStrike" kern="1200" cap="none" spc="0" normalizeH="0" baseline="0" noProof="0" err="1">
                <a:ln>
                  <a:noFill/>
                </a:ln>
                <a:solidFill>
                  <a:srgbClr val="22346A"/>
                </a:solidFill>
                <a:effectLst/>
                <a:uLnTx/>
                <a:uFillTx/>
                <a:latin typeface="Arial"/>
                <a:ea typeface="+mn-ea"/>
                <a:cs typeface="Arial"/>
              </a:rPr>
              <a:t>ADvocate</a:t>
            </a:r>
            <a:r>
              <a:rPr kumimoji="0" lang="es-ES" sz="1243" b="1" i="0" u="none" strike="noStrike" kern="1200" cap="none" spc="36" normalizeH="0" baseline="0" noProof="0">
                <a:ln>
                  <a:noFill/>
                </a:ln>
                <a:solidFill>
                  <a:srgbClr val="22346A"/>
                </a:solidFill>
                <a:effectLst/>
                <a:uLnTx/>
                <a:uFillTx/>
                <a:latin typeface="Arial"/>
                <a:ea typeface="+mn-ea"/>
                <a:cs typeface="Arial"/>
              </a:rPr>
              <a:t> </a:t>
            </a:r>
            <a:r>
              <a:rPr kumimoji="0" lang="es-ES" sz="1243" b="1" i="0" u="none" strike="noStrike" kern="1200" cap="none" spc="0" normalizeH="0" baseline="0" noProof="0">
                <a:ln>
                  <a:noFill/>
                </a:ln>
                <a:solidFill>
                  <a:srgbClr val="22346A"/>
                </a:solidFill>
                <a:effectLst/>
                <a:uLnTx/>
                <a:uFillTx/>
                <a:latin typeface="Arial"/>
                <a:ea typeface="+mn-ea"/>
                <a:cs typeface="Arial"/>
              </a:rPr>
              <a:t>1</a:t>
            </a:r>
            <a:r>
              <a:rPr kumimoji="0" lang="es-ES" sz="1243" b="1" i="0" u="none" strike="noStrike" kern="1200" cap="none" spc="33" normalizeH="0" baseline="0" noProof="0">
                <a:ln>
                  <a:noFill/>
                </a:ln>
                <a:solidFill>
                  <a:srgbClr val="22346A"/>
                </a:solidFill>
                <a:effectLst/>
                <a:uLnTx/>
                <a:uFillTx/>
                <a:latin typeface="Arial"/>
                <a:ea typeface="+mn-ea"/>
                <a:cs typeface="Arial"/>
              </a:rPr>
              <a:t> </a:t>
            </a:r>
            <a:r>
              <a:rPr kumimoji="0" lang="es-ES" sz="1243" b="1" i="0" u="none" strike="noStrike" kern="1200" cap="none" spc="0" normalizeH="0" baseline="0" noProof="0">
                <a:ln>
                  <a:noFill/>
                </a:ln>
                <a:solidFill>
                  <a:srgbClr val="22346A"/>
                </a:solidFill>
                <a:effectLst/>
                <a:uLnTx/>
                <a:uFillTx/>
                <a:latin typeface="Arial"/>
                <a:ea typeface="+mn-ea"/>
                <a:cs typeface="Arial"/>
              </a:rPr>
              <a:t>y</a:t>
            </a:r>
            <a:r>
              <a:rPr kumimoji="0" lang="es-ES" sz="1243" b="1" i="0" u="none" strike="noStrike" kern="1200" cap="none" spc="33" normalizeH="0" baseline="0" noProof="0">
                <a:ln>
                  <a:noFill/>
                </a:ln>
                <a:solidFill>
                  <a:srgbClr val="22346A"/>
                </a:solidFill>
                <a:effectLst/>
                <a:uLnTx/>
                <a:uFillTx/>
                <a:latin typeface="Arial"/>
                <a:ea typeface="+mn-ea"/>
                <a:cs typeface="Arial"/>
              </a:rPr>
              <a:t> </a:t>
            </a:r>
            <a:r>
              <a:rPr kumimoji="0" lang="es-ES" sz="1243" b="1" i="0" u="none" strike="noStrike" kern="1200" cap="none" spc="0" normalizeH="0" baseline="0" noProof="0">
                <a:ln>
                  <a:noFill/>
                </a:ln>
                <a:solidFill>
                  <a:srgbClr val="22346A"/>
                </a:solidFill>
                <a:effectLst/>
                <a:uLnTx/>
                <a:uFillTx/>
                <a:latin typeface="Arial"/>
                <a:ea typeface="+mn-ea"/>
                <a:cs typeface="Arial"/>
              </a:rPr>
              <a:t>2</a:t>
            </a:r>
            <a:r>
              <a:rPr kumimoji="0" lang="es-ES" sz="1243" b="1" i="0" u="none" strike="noStrike" kern="1200" cap="none" spc="33" normalizeH="0" baseline="0" noProof="0">
                <a:ln>
                  <a:noFill/>
                </a:ln>
                <a:solidFill>
                  <a:srgbClr val="22346A"/>
                </a:solidFill>
                <a:effectLst/>
                <a:uLnTx/>
                <a:uFillTx/>
                <a:latin typeface="Arial"/>
                <a:ea typeface="+mn-ea"/>
                <a:cs typeface="Arial"/>
              </a:rPr>
              <a:t> </a:t>
            </a:r>
            <a:r>
              <a:rPr kumimoji="0" lang="es-ES" sz="1243" b="1" i="0" u="none" strike="noStrike" kern="1200" cap="none" spc="-15" normalizeH="0" baseline="0" noProof="0">
                <a:ln>
                  <a:noFill/>
                </a:ln>
                <a:solidFill>
                  <a:srgbClr val="22346A"/>
                </a:solidFill>
                <a:effectLst/>
                <a:uLnTx/>
                <a:uFillTx/>
                <a:latin typeface="Arial"/>
                <a:ea typeface="+mn-ea"/>
                <a:cs typeface="Arial"/>
              </a:rPr>
              <a:t>con </a:t>
            </a:r>
            <a:r>
              <a:rPr kumimoji="0" lang="es-ES" sz="1243" b="1" i="0" u="none" strike="noStrike" kern="1200" cap="none" spc="0" normalizeH="0" baseline="0" noProof="0">
                <a:ln>
                  <a:noFill/>
                </a:ln>
                <a:solidFill>
                  <a:srgbClr val="22346A"/>
                </a:solidFill>
                <a:effectLst/>
                <a:uLnTx/>
                <a:uFillTx/>
                <a:latin typeface="Arial"/>
                <a:ea typeface="+mn-ea"/>
                <a:cs typeface="Arial"/>
              </a:rPr>
              <a:t>lebrikizumab</a:t>
            </a:r>
            <a:r>
              <a:rPr kumimoji="0" lang="es-ES" sz="1092" b="1" i="0" u="none" strike="noStrike" kern="1200" cap="none" spc="-9" normalizeH="0" baseline="32407" noProof="0">
                <a:ln>
                  <a:noFill/>
                </a:ln>
                <a:solidFill>
                  <a:srgbClr val="22346A"/>
                </a:solidFill>
                <a:effectLst/>
                <a:uLnTx/>
                <a:uFillTx/>
                <a:latin typeface="Arial"/>
                <a:ea typeface="+mn-ea"/>
                <a:cs typeface="Arial"/>
              </a:rPr>
              <a:t>1</a:t>
            </a:r>
            <a:endParaRPr kumimoji="0" lang="es-ES" sz="1092" b="0" i="0" u="none" strike="noStrike" kern="1200" cap="none" spc="0" normalizeH="0" baseline="32407" noProof="0">
              <a:ln>
                <a:noFill/>
              </a:ln>
              <a:solidFill>
                <a:srgbClr val="000000"/>
              </a:solidFill>
              <a:effectLst/>
              <a:uLnTx/>
              <a:uFillTx/>
              <a:latin typeface="Arial"/>
              <a:ea typeface="+mn-ea"/>
              <a:cs typeface="Arial"/>
            </a:endParaRPr>
          </a:p>
        </p:txBody>
      </p:sp>
      <p:sp>
        <p:nvSpPr>
          <p:cNvPr id="78" name="object 9">
            <a:extLst>
              <a:ext uri="{FF2B5EF4-FFF2-40B4-BE49-F238E27FC236}">
                <a16:creationId xmlns:a16="http://schemas.microsoft.com/office/drawing/2014/main" id="{F2B62AC1-266E-7788-EC48-DBE8737F859C}"/>
              </a:ext>
            </a:extLst>
          </p:cNvPr>
          <p:cNvSpPr txBox="1"/>
          <p:nvPr/>
        </p:nvSpPr>
        <p:spPr>
          <a:xfrm>
            <a:off x="7973457" y="3025162"/>
            <a:ext cx="1425421" cy="285553"/>
          </a:xfrm>
          <a:prstGeom prst="rect">
            <a:avLst/>
          </a:prstGeom>
        </p:spPr>
        <p:txBody>
          <a:bodyPr vert="horz" wrap="square" lIns="0" tIns="8471" rIns="0" bIns="0" rtlCol="0">
            <a:spAutoFit/>
          </a:bodyPr>
          <a:lstStyle/>
          <a:p>
            <a:pPr marL="7701" marR="0" lvl="0" indent="0" algn="l" defTabSz="914400" rtl="0" eaLnBrk="1" fontAlgn="auto" latinLnBrk="0" hangingPunct="1">
              <a:lnSpc>
                <a:spcPct val="100000"/>
              </a:lnSpc>
              <a:spcBef>
                <a:spcPts val="67"/>
              </a:spcBef>
              <a:spcAft>
                <a:spcPts val="0"/>
              </a:spcAft>
              <a:buClrTx/>
              <a:buSzTx/>
              <a:buFontTx/>
              <a:buNone/>
              <a:tabLst/>
              <a:defRPr/>
            </a:pPr>
            <a:r>
              <a:rPr kumimoji="0" sz="1800" b="1" i="0" u="none" strike="noStrike" kern="1200" cap="none" spc="0" normalizeH="0" baseline="0" noProof="0">
                <a:ln>
                  <a:noFill/>
                </a:ln>
                <a:solidFill>
                  <a:srgbClr val="22346A"/>
                </a:solidFill>
                <a:effectLst/>
                <a:uLnTx/>
                <a:uFillTx/>
                <a:latin typeface="Arial"/>
                <a:ea typeface="+mn-ea"/>
                <a:cs typeface="Arial"/>
              </a:rPr>
              <a:t>Día</a:t>
            </a:r>
            <a:r>
              <a:rPr kumimoji="0" sz="1800" b="1" i="0" u="none" strike="noStrike" kern="1200" cap="none" spc="-6" normalizeH="0" baseline="0" noProof="0">
                <a:ln>
                  <a:noFill/>
                </a:ln>
                <a:solidFill>
                  <a:srgbClr val="22346A"/>
                </a:solidFill>
                <a:effectLst/>
                <a:uLnTx/>
                <a:uFillTx/>
                <a:latin typeface="Arial"/>
                <a:ea typeface="+mn-ea"/>
                <a:cs typeface="Arial"/>
              </a:rPr>
              <a:t> </a:t>
            </a:r>
            <a:r>
              <a:rPr kumimoji="0" lang="es-ES" sz="1800" b="1" i="0" u="none" strike="noStrike" kern="1200" cap="none" spc="-6" normalizeH="0" baseline="0" noProof="0">
                <a:ln>
                  <a:noFill/>
                </a:ln>
                <a:solidFill>
                  <a:srgbClr val="22346A"/>
                </a:solidFill>
                <a:effectLst/>
                <a:uLnTx/>
                <a:uFillTx/>
                <a:latin typeface="Arial"/>
                <a:ea typeface="+mn-ea"/>
                <a:cs typeface="Arial"/>
              </a:rPr>
              <a:t>3</a:t>
            </a:r>
            <a:endParaRPr kumimoji="0" sz="1800" b="0" i="0" u="none" strike="noStrike" kern="1200" cap="none" spc="0" normalizeH="0" baseline="0" noProof="0">
              <a:ln>
                <a:noFill/>
              </a:ln>
              <a:solidFill>
                <a:srgbClr val="000000"/>
              </a:solidFill>
              <a:effectLst/>
              <a:uLnTx/>
              <a:uFillTx/>
              <a:latin typeface="Arial"/>
              <a:ea typeface="+mn-ea"/>
              <a:cs typeface="Arial"/>
            </a:endParaRPr>
          </a:p>
        </p:txBody>
      </p:sp>
      <p:sp>
        <p:nvSpPr>
          <p:cNvPr id="128" name="object 58">
            <a:extLst>
              <a:ext uri="{FF2B5EF4-FFF2-40B4-BE49-F238E27FC236}">
                <a16:creationId xmlns:a16="http://schemas.microsoft.com/office/drawing/2014/main" id="{53C4B876-A210-559A-66D8-1172370E61D5}"/>
              </a:ext>
            </a:extLst>
          </p:cNvPr>
          <p:cNvSpPr/>
          <p:nvPr/>
        </p:nvSpPr>
        <p:spPr>
          <a:xfrm>
            <a:off x="1041824" y="5000433"/>
            <a:ext cx="49288" cy="49288"/>
          </a:xfrm>
          <a:custGeom>
            <a:avLst/>
            <a:gdLst/>
            <a:ahLst/>
            <a:cxnLst/>
            <a:rect l="l" t="t" r="r" b="b"/>
            <a:pathLst>
              <a:path w="81279" h="81279">
                <a:moveTo>
                  <a:pt x="40551" y="0"/>
                </a:moveTo>
                <a:lnTo>
                  <a:pt x="25080" y="3297"/>
                </a:lnTo>
                <a:lnTo>
                  <a:pt x="12156" y="12172"/>
                </a:lnTo>
                <a:lnTo>
                  <a:pt x="3291" y="25099"/>
                </a:lnTo>
                <a:lnTo>
                  <a:pt x="0" y="40551"/>
                </a:lnTo>
                <a:lnTo>
                  <a:pt x="3291" y="56591"/>
                </a:lnTo>
                <a:lnTo>
                  <a:pt x="12156" y="69460"/>
                </a:lnTo>
                <a:lnTo>
                  <a:pt x="25080" y="78019"/>
                </a:lnTo>
                <a:lnTo>
                  <a:pt x="40551" y="81125"/>
                </a:lnTo>
                <a:lnTo>
                  <a:pt x="56572" y="78019"/>
                </a:lnTo>
                <a:lnTo>
                  <a:pt x="69435" y="69460"/>
                </a:lnTo>
                <a:lnTo>
                  <a:pt x="77995" y="56591"/>
                </a:lnTo>
                <a:lnTo>
                  <a:pt x="81103" y="40551"/>
                </a:lnTo>
                <a:lnTo>
                  <a:pt x="77995" y="25099"/>
                </a:lnTo>
                <a:lnTo>
                  <a:pt x="69435" y="12172"/>
                </a:lnTo>
                <a:lnTo>
                  <a:pt x="56572" y="3297"/>
                </a:lnTo>
                <a:lnTo>
                  <a:pt x="40551" y="0"/>
                </a:lnTo>
                <a:close/>
              </a:path>
            </a:pathLst>
          </a:custGeom>
          <a:solidFill>
            <a:srgbClr val="9F33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9" name="object 59">
            <a:extLst>
              <a:ext uri="{FF2B5EF4-FFF2-40B4-BE49-F238E27FC236}">
                <a16:creationId xmlns:a16="http://schemas.microsoft.com/office/drawing/2014/main" id="{7EBCBDC1-256F-C8B4-59E7-6B14D4666CB5}"/>
              </a:ext>
            </a:extLst>
          </p:cNvPr>
          <p:cNvSpPr/>
          <p:nvPr/>
        </p:nvSpPr>
        <p:spPr>
          <a:xfrm>
            <a:off x="1041824" y="4894562"/>
            <a:ext cx="49288" cy="49288"/>
          </a:xfrm>
          <a:custGeom>
            <a:avLst/>
            <a:gdLst/>
            <a:ahLst/>
            <a:cxnLst/>
            <a:rect l="l" t="t" r="r" b="b"/>
            <a:pathLst>
              <a:path w="81279" h="81279">
                <a:moveTo>
                  <a:pt x="40573" y="0"/>
                </a:moveTo>
                <a:lnTo>
                  <a:pt x="25108" y="3297"/>
                </a:lnTo>
                <a:lnTo>
                  <a:pt x="12175" y="12175"/>
                </a:lnTo>
                <a:lnTo>
                  <a:pt x="3297" y="25108"/>
                </a:lnTo>
                <a:lnTo>
                  <a:pt x="0" y="40573"/>
                </a:lnTo>
                <a:lnTo>
                  <a:pt x="3297" y="56603"/>
                </a:lnTo>
                <a:lnTo>
                  <a:pt x="12175" y="69466"/>
                </a:lnTo>
                <a:lnTo>
                  <a:pt x="25108" y="78020"/>
                </a:lnTo>
                <a:lnTo>
                  <a:pt x="40573" y="81125"/>
                </a:lnTo>
                <a:lnTo>
                  <a:pt x="56594" y="78020"/>
                </a:lnTo>
                <a:lnTo>
                  <a:pt x="69458" y="69466"/>
                </a:lnTo>
                <a:lnTo>
                  <a:pt x="78017" y="56603"/>
                </a:lnTo>
                <a:lnTo>
                  <a:pt x="81125" y="40573"/>
                </a:lnTo>
                <a:lnTo>
                  <a:pt x="78017" y="25108"/>
                </a:lnTo>
                <a:lnTo>
                  <a:pt x="69458" y="12175"/>
                </a:lnTo>
                <a:lnTo>
                  <a:pt x="56594" y="3297"/>
                </a:lnTo>
                <a:lnTo>
                  <a:pt x="40573" y="0"/>
                </a:lnTo>
                <a:close/>
              </a:path>
            </a:pathLst>
          </a:custGeom>
          <a:solidFill>
            <a:srgbClr val="A69E9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130" name="object 60">
            <a:extLst>
              <a:ext uri="{FF2B5EF4-FFF2-40B4-BE49-F238E27FC236}">
                <a16:creationId xmlns:a16="http://schemas.microsoft.com/office/drawing/2014/main" id="{BD91C68A-ADEE-4A98-1FEC-104F5833169F}"/>
              </a:ext>
            </a:extLst>
          </p:cNvPr>
          <p:cNvGrpSpPr/>
          <p:nvPr/>
        </p:nvGrpSpPr>
        <p:grpSpPr>
          <a:xfrm>
            <a:off x="3489467" y="4910949"/>
            <a:ext cx="187526" cy="159032"/>
            <a:chOff x="6612964" y="7876062"/>
            <a:chExt cx="309245" cy="262255"/>
          </a:xfrm>
        </p:grpSpPr>
        <p:sp>
          <p:nvSpPr>
            <p:cNvPr id="131" name="object 61">
              <a:extLst>
                <a:ext uri="{FF2B5EF4-FFF2-40B4-BE49-F238E27FC236}">
                  <a16:creationId xmlns:a16="http://schemas.microsoft.com/office/drawing/2014/main" id="{7F5A214E-AD04-4080-6E18-1C3796E71600}"/>
                </a:ext>
              </a:extLst>
            </p:cNvPr>
            <p:cNvSpPr/>
            <p:nvPr/>
          </p:nvSpPr>
          <p:spPr>
            <a:xfrm>
              <a:off x="6612964" y="7935055"/>
              <a:ext cx="309245" cy="0"/>
            </a:xfrm>
            <a:custGeom>
              <a:avLst/>
              <a:gdLst/>
              <a:ahLst/>
              <a:cxnLst/>
              <a:rect l="l" t="t" r="r" b="b"/>
              <a:pathLst>
                <a:path w="309245">
                  <a:moveTo>
                    <a:pt x="0" y="0"/>
                  </a:moveTo>
                  <a:lnTo>
                    <a:pt x="309203" y="0"/>
                  </a:lnTo>
                </a:path>
              </a:pathLst>
            </a:custGeom>
            <a:ln w="9777">
              <a:solidFill>
                <a:srgbClr val="A69E95"/>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32" name="object 62">
              <a:extLst>
                <a:ext uri="{FF2B5EF4-FFF2-40B4-BE49-F238E27FC236}">
                  <a16:creationId xmlns:a16="http://schemas.microsoft.com/office/drawing/2014/main" id="{F1CF2599-4EA7-25EB-4335-F2890F04A829}"/>
                </a:ext>
              </a:extLst>
            </p:cNvPr>
            <p:cNvPicPr/>
            <p:nvPr/>
          </p:nvPicPr>
          <p:blipFill>
            <a:blip r:embed="rId2" cstate="print"/>
            <a:stretch>
              <a:fillRect/>
            </a:stretch>
          </p:blipFill>
          <p:spPr>
            <a:xfrm>
              <a:off x="6715239" y="7876062"/>
              <a:ext cx="116972" cy="118342"/>
            </a:xfrm>
            <a:prstGeom prst="rect">
              <a:avLst/>
            </a:prstGeom>
          </p:spPr>
        </p:pic>
        <p:sp>
          <p:nvSpPr>
            <p:cNvPr id="133" name="object 63">
              <a:extLst>
                <a:ext uri="{FF2B5EF4-FFF2-40B4-BE49-F238E27FC236}">
                  <a16:creationId xmlns:a16="http://schemas.microsoft.com/office/drawing/2014/main" id="{0AD850FA-51EB-3304-925C-0635857D81F5}"/>
                </a:ext>
              </a:extLst>
            </p:cNvPr>
            <p:cNvSpPr/>
            <p:nvPr/>
          </p:nvSpPr>
          <p:spPr>
            <a:xfrm>
              <a:off x="6619708" y="8082055"/>
              <a:ext cx="298450" cy="0"/>
            </a:xfrm>
            <a:custGeom>
              <a:avLst/>
              <a:gdLst/>
              <a:ahLst/>
              <a:cxnLst/>
              <a:rect l="l" t="t" r="r" b="b"/>
              <a:pathLst>
                <a:path w="298450">
                  <a:moveTo>
                    <a:pt x="0" y="0"/>
                  </a:moveTo>
                  <a:lnTo>
                    <a:pt x="297938" y="0"/>
                  </a:lnTo>
                </a:path>
              </a:pathLst>
            </a:custGeom>
            <a:ln w="9283">
              <a:solidFill>
                <a:srgbClr val="9F338A"/>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34" name="object 64">
              <a:extLst>
                <a:ext uri="{FF2B5EF4-FFF2-40B4-BE49-F238E27FC236}">
                  <a16:creationId xmlns:a16="http://schemas.microsoft.com/office/drawing/2014/main" id="{2EDC515A-CC9B-4BF4-EF5F-CB0448C1A6A6}"/>
                </a:ext>
              </a:extLst>
            </p:cNvPr>
            <p:cNvPicPr/>
            <p:nvPr/>
          </p:nvPicPr>
          <p:blipFill>
            <a:blip r:embed="rId3" cstate="print"/>
            <a:stretch>
              <a:fillRect/>
            </a:stretch>
          </p:blipFill>
          <p:spPr>
            <a:xfrm>
              <a:off x="6718188" y="8025951"/>
              <a:ext cx="112725" cy="112135"/>
            </a:xfrm>
            <a:prstGeom prst="rect">
              <a:avLst/>
            </a:prstGeom>
          </p:spPr>
        </p:pic>
      </p:grpSp>
      <p:sp>
        <p:nvSpPr>
          <p:cNvPr id="135" name="object 65">
            <a:extLst>
              <a:ext uri="{FF2B5EF4-FFF2-40B4-BE49-F238E27FC236}">
                <a16:creationId xmlns:a16="http://schemas.microsoft.com/office/drawing/2014/main" id="{E336B3F4-B481-FBF5-AC82-43275B2E01A7}"/>
              </a:ext>
            </a:extLst>
          </p:cNvPr>
          <p:cNvSpPr txBox="1"/>
          <p:nvPr/>
        </p:nvSpPr>
        <p:spPr>
          <a:xfrm>
            <a:off x="674226" y="5390685"/>
            <a:ext cx="1614659" cy="131276"/>
          </a:xfrm>
          <a:prstGeom prst="rect">
            <a:avLst/>
          </a:prstGeom>
        </p:spPr>
        <p:txBody>
          <a:bodyPr vert="horz" wrap="square" lIns="0" tIns="8086" rIns="0" bIns="0" rtlCol="0">
            <a:spAutoFit/>
          </a:bodyPr>
          <a:lstStyle/>
          <a:p>
            <a:pPr marL="23104" marR="0" lvl="0" indent="0" algn="l" defTabSz="914400" rtl="0" eaLnBrk="1" fontAlgn="auto" latinLnBrk="0" hangingPunct="1">
              <a:lnSpc>
                <a:spcPct val="100000"/>
              </a:lnSpc>
              <a:spcBef>
                <a:spcPts val="64"/>
              </a:spcBef>
              <a:spcAft>
                <a:spcPts val="0"/>
              </a:spcAft>
              <a:buClrTx/>
              <a:buSzTx/>
              <a:buFontTx/>
              <a:buNone/>
              <a:tabLst/>
              <a:defRPr/>
            </a:pPr>
            <a:r>
              <a:rPr kumimoji="0" sz="800" b="0" i="0" u="none" strike="noStrike" kern="1200" cap="none" spc="-6" normalizeH="0" baseline="0" noProof="0">
                <a:ln>
                  <a:noFill/>
                </a:ln>
                <a:solidFill>
                  <a:srgbClr val="22346A"/>
                </a:solidFill>
                <a:effectLst/>
                <a:uLnTx/>
                <a:uFillTx/>
                <a:latin typeface="Arial"/>
                <a:ea typeface="+mn-ea"/>
                <a:cs typeface="Arial"/>
              </a:rPr>
              <a:t>Yosipovitch </a:t>
            </a:r>
            <a:r>
              <a:rPr kumimoji="0" sz="800" b="0" i="0" u="none" strike="noStrike" kern="1200" cap="none" spc="0" normalizeH="0" baseline="0" noProof="0">
                <a:ln>
                  <a:noFill/>
                </a:ln>
                <a:solidFill>
                  <a:srgbClr val="22346A"/>
                </a:solidFill>
                <a:effectLst/>
                <a:uLnTx/>
                <a:uFillTx/>
                <a:latin typeface="Arial"/>
                <a:ea typeface="+mn-ea"/>
                <a:cs typeface="Arial"/>
              </a:rPr>
              <a:t>G.</a:t>
            </a:r>
            <a:r>
              <a:rPr kumimoji="0" sz="800" b="0" i="0" u="none" strike="noStrike" kern="1200" cap="none" spc="-3" normalizeH="0" baseline="0" noProof="0">
                <a:ln>
                  <a:noFill/>
                </a:ln>
                <a:solidFill>
                  <a:srgbClr val="22346A"/>
                </a:solidFill>
                <a:effectLst/>
                <a:uLnTx/>
                <a:uFillTx/>
                <a:latin typeface="Arial"/>
                <a:ea typeface="+mn-ea"/>
                <a:cs typeface="Arial"/>
              </a:rPr>
              <a:t> </a:t>
            </a:r>
            <a:r>
              <a:rPr kumimoji="0" sz="800" b="0" i="1" u="none" strike="noStrike" kern="1200" cap="none" spc="0" normalizeH="0" baseline="0" noProof="0">
                <a:ln>
                  <a:noFill/>
                </a:ln>
                <a:solidFill>
                  <a:srgbClr val="22346A"/>
                </a:solidFill>
                <a:effectLst/>
                <a:uLnTx/>
                <a:uFillTx/>
                <a:latin typeface="Arial"/>
                <a:ea typeface="+mn-ea"/>
                <a:cs typeface="Arial"/>
              </a:rPr>
              <a:t>et</a:t>
            </a:r>
            <a:r>
              <a:rPr kumimoji="0" sz="800" b="0" i="1" u="none" strike="noStrike" kern="1200" cap="none" spc="-3" normalizeH="0" baseline="0" noProof="0">
                <a:ln>
                  <a:noFill/>
                </a:ln>
                <a:solidFill>
                  <a:srgbClr val="22346A"/>
                </a:solidFill>
                <a:effectLst/>
                <a:uLnTx/>
                <a:uFillTx/>
                <a:latin typeface="Arial"/>
                <a:ea typeface="+mn-ea"/>
                <a:cs typeface="Arial"/>
              </a:rPr>
              <a:t> </a:t>
            </a:r>
            <a:r>
              <a:rPr kumimoji="0" sz="800" b="0" i="1" u="none" strike="noStrike" kern="1200" cap="none" spc="0" normalizeH="0" baseline="0" noProof="0">
                <a:ln>
                  <a:noFill/>
                </a:ln>
                <a:solidFill>
                  <a:srgbClr val="22346A"/>
                </a:solidFill>
                <a:effectLst/>
                <a:uLnTx/>
                <a:uFillTx/>
                <a:latin typeface="Arial"/>
                <a:ea typeface="+mn-ea"/>
                <a:cs typeface="Arial"/>
              </a:rPr>
              <a:t>al.</a:t>
            </a:r>
            <a:r>
              <a:rPr kumimoji="0" sz="800" b="0" i="1" u="none" strike="noStrike" kern="1200" cap="none" spc="-3" normalizeH="0" baseline="0" noProof="0">
                <a:ln>
                  <a:noFill/>
                </a:ln>
                <a:solidFill>
                  <a:srgbClr val="22346A"/>
                </a:solidFill>
                <a:effectLst/>
                <a:uLnTx/>
                <a:uFillTx/>
                <a:latin typeface="Arial"/>
                <a:ea typeface="+mn-ea"/>
                <a:cs typeface="Arial"/>
              </a:rPr>
              <a:t> </a:t>
            </a:r>
            <a:r>
              <a:rPr kumimoji="0" sz="800" b="0" i="0" u="none" strike="noStrike" kern="1200" cap="none" spc="-12" normalizeH="0" baseline="0" noProof="0">
                <a:ln>
                  <a:noFill/>
                </a:ln>
                <a:solidFill>
                  <a:srgbClr val="22346A"/>
                </a:solidFill>
                <a:effectLst/>
                <a:uLnTx/>
                <a:uFillTx/>
                <a:latin typeface="Arial"/>
                <a:ea typeface="+mn-ea"/>
                <a:cs typeface="Arial"/>
              </a:rPr>
              <a:t>2024</a:t>
            </a:r>
            <a:r>
              <a:rPr kumimoji="0" sz="800" b="0" i="0" u="none" strike="noStrike" kern="1200" cap="none" spc="-18" normalizeH="0" baseline="32407" noProof="0">
                <a:ln>
                  <a:noFill/>
                </a:ln>
                <a:solidFill>
                  <a:srgbClr val="22346A"/>
                </a:solidFill>
                <a:effectLst/>
                <a:uLnTx/>
                <a:uFillTx/>
                <a:latin typeface="Arial"/>
                <a:ea typeface="+mn-ea"/>
                <a:cs typeface="Arial"/>
              </a:rPr>
              <a:t>1</a:t>
            </a:r>
            <a:endParaRPr kumimoji="0" sz="800" b="0" i="0" u="none" strike="noStrike" kern="1200" cap="none" spc="0" normalizeH="0" baseline="32407" noProof="0">
              <a:ln>
                <a:noFill/>
              </a:ln>
              <a:solidFill>
                <a:srgbClr val="000000"/>
              </a:solidFill>
              <a:effectLst/>
              <a:uLnTx/>
              <a:uFillTx/>
              <a:latin typeface="Arial"/>
              <a:ea typeface="+mn-ea"/>
              <a:cs typeface="Arial"/>
            </a:endParaRPr>
          </a:p>
        </p:txBody>
      </p:sp>
      <p:sp>
        <p:nvSpPr>
          <p:cNvPr id="136" name="Rectángulo redondeado 135">
            <a:extLst>
              <a:ext uri="{FF2B5EF4-FFF2-40B4-BE49-F238E27FC236}">
                <a16:creationId xmlns:a16="http://schemas.microsoft.com/office/drawing/2014/main" id="{32C5816C-6DA3-BE0C-79DA-09CA61B5E81B}"/>
              </a:ext>
            </a:extLst>
          </p:cNvPr>
          <p:cNvSpPr/>
          <p:nvPr/>
        </p:nvSpPr>
        <p:spPr>
          <a:xfrm>
            <a:off x="551881" y="1537458"/>
            <a:ext cx="5544120" cy="4076294"/>
          </a:xfrm>
          <a:prstGeom prst="roundRect">
            <a:avLst>
              <a:gd name="adj" fmla="val 3627"/>
            </a:avLst>
          </a:prstGeom>
          <a:noFill/>
          <a:ln w="38100">
            <a:gradFill flip="none" rotWithShape="1">
              <a:gsLst>
                <a:gs pos="0">
                  <a:schemeClr val="accent1"/>
                </a:gs>
                <a:gs pos="56000">
                  <a:schemeClr val="accent3"/>
                </a:gs>
                <a:gs pos="100000">
                  <a:schemeClr val="accent1"/>
                </a:gs>
              </a:gsLst>
              <a:path path="shap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7" name="Elipse 136">
            <a:extLst>
              <a:ext uri="{FF2B5EF4-FFF2-40B4-BE49-F238E27FC236}">
                <a16:creationId xmlns:a16="http://schemas.microsoft.com/office/drawing/2014/main" id="{0F474A47-87D0-2D2C-07D7-DABF60DC7753}"/>
              </a:ext>
            </a:extLst>
          </p:cNvPr>
          <p:cNvSpPr/>
          <p:nvPr/>
        </p:nvSpPr>
        <p:spPr>
          <a:xfrm>
            <a:off x="6693214" y="2929896"/>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39" name="object 66">
            <a:extLst>
              <a:ext uri="{FF2B5EF4-FFF2-40B4-BE49-F238E27FC236}">
                <a16:creationId xmlns:a16="http://schemas.microsoft.com/office/drawing/2014/main" id="{7E109920-AF62-2316-A50B-C23BE8E04421}"/>
              </a:ext>
            </a:extLst>
          </p:cNvPr>
          <p:cNvGrpSpPr/>
          <p:nvPr/>
        </p:nvGrpSpPr>
        <p:grpSpPr>
          <a:xfrm>
            <a:off x="6966254" y="3160375"/>
            <a:ext cx="467221" cy="498260"/>
            <a:chOff x="12359767" y="3321490"/>
            <a:chExt cx="522605" cy="557323"/>
          </a:xfrm>
        </p:grpSpPr>
        <p:sp>
          <p:nvSpPr>
            <p:cNvPr id="140" name="object 68">
              <a:extLst>
                <a:ext uri="{FF2B5EF4-FFF2-40B4-BE49-F238E27FC236}">
                  <a16:creationId xmlns:a16="http://schemas.microsoft.com/office/drawing/2014/main" id="{1D6E9174-C6E2-F055-EA6C-670C7DB1B924}"/>
                </a:ext>
              </a:extLst>
            </p:cNvPr>
            <p:cNvSpPr/>
            <p:nvPr/>
          </p:nvSpPr>
          <p:spPr>
            <a:xfrm>
              <a:off x="12359767" y="3386688"/>
              <a:ext cx="522605" cy="492125"/>
            </a:xfrm>
            <a:custGeom>
              <a:avLst/>
              <a:gdLst/>
              <a:ahLst/>
              <a:cxnLst/>
              <a:rect l="l" t="t" r="r" b="b"/>
              <a:pathLst>
                <a:path w="522604" h="492125">
                  <a:moveTo>
                    <a:pt x="522160" y="59639"/>
                  </a:moveTo>
                  <a:lnTo>
                    <a:pt x="504990" y="17526"/>
                  </a:lnTo>
                  <a:lnTo>
                    <a:pt x="504939" y="59639"/>
                  </a:lnTo>
                  <a:lnTo>
                    <a:pt x="504939" y="130530"/>
                  </a:lnTo>
                  <a:lnTo>
                    <a:pt x="504939" y="150622"/>
                  </a:lnTo>
                  <a:lnTo>
                    <a:pt x="504939" y="432396"/>
                  </a:lnTo>
                  <a:lnTo>
                    <a:pt x="504101" y="440842"/>
                  </a:lnTo>
                  <a:lnTo>
                    <a:pt x="479653" y="471170"/>
                  </a:lnTo>
                  <a:lnTo>
                    <a:pt x="463461" y="474510"/>
                  </a:lnTo>
                  <a:lnTo>
                    <a:pt x="58699" y="474510"/>
                  </a:lnTo>
                  <a:lnTo>
                    <a:pt x="24307" y="455879"/>
                  </a:lnTo>
                  <a:lnTo>
                    <a:pt x="17221" y="432396"/>
                  </a:lnTo>
                  <a:lnTo>
                    <a:pt x="17221" y="150622"/>
                  </a:lnTo>
                  <a:lnTo>
                    <a:pt x="504939" y="150622"/>
                  </a:lnTo>
                  <a:lnTo>
                    <a:pt x="504939" y="130530"/>
                  </a:lnTo>
                  <a:lnTo>
                    <a:pt x="17221" y="130530"/>
                  </a:lnTo>
                  <a:lnTo>
                    <a:pt x="17221" y="59639"/>
                  </a:lnTo>
                  <a:lnTo>
                    <a:pt x="35496" y="24752"/>
                  </a:lnTo>
                  <a:lnTo>
                    <a:pt x="58559" y="17526"/>
                  </a:lnTo>
                  <a:lnTo>
                    <a:pt x="90081" y="17526"/>
                  </a:lnTo>
                  <a:lnTo>
                    <a:pt x="90081" y="62560"/>
                  </a:lnTo>
                  <a:lnTo>
                    <a:pt x="93687" y="70802"/>
                  </a:lnTo>
                  <a:lnTo>
                    <a:pt x="105397" y="82715"/>
                  </a:lnTo>
                  <a:lnTo>
                    <a:pt x="113461" y="86398"/>
                  </a:lnTo>
                  <a:lnTo>
                    <a:pt x="136486" y="86398"/>
                  </a:lnTo>
                  <a:lnTo>
                    <a:pt x="144564" y="82715"/>
                  </a:lnTo>
                  <a:lnTo>
                    <a:pt x="156248" y="70802"/>
                  </a:lnTo>
                  <a:lnTo>
                    <a:pt x="157099" y="68872"/>
                  </a:lnTo>
                  <a:lnTo>
                    <a:pt x="159880" y="62560"/>
                  </a:lnTo>
                  <a:lnTo>
                    <a:pt x="159880" y="17526"/>
                  </a:lnTo>
                  <a:lnTo>
                    <a:pt x="362292" y="17526"/>
                  </a:lnTo>
                  <a:lnTo>
                    <a:pt x="362292" y="62560"/>
                  </a:lnTo>
                  <a:lnTo>
                    <a:pt x="365912" y="70802"/>
                  </a:lnTo>
                  <a:lnTo>
                    <a:pt x="377609" y="82715"/>
                  </a:lnTo>
                  <a:lnTo>
                    <a:pt x="385673" y="86398"/>
                  </a:lnTo>
                  <a:lnTo>
                    <a:pt x="408698" y="86398"/>
                  </a:lnTo>
                  <a:lnTo>
                    <a:pt x="416775" y="82715"/>
                  </a:lnTo>
                  <a:lnTo>
                    <a:pt x="428472" y="70802"/>
                  </a:lnTo>
                  <a:lnTo>
                    <a:pt x="429323" y="68872"/>
                  </a:lnTo>
                  <a:lnTo>
                    <a:pt x="432092" y="62560"/>
                  </a:lnTo>
                  <a:lnTo>
                    <a:pt x="432092" y="17526"/>
                  </a:lnTo>
                  <a:lnTo>
                    <a:pt x="463600" y="17526"/>
                  </a:lnTo>
                  <a:lnTo>
                    <a:pt x="497865" y="36144"/>
                  </a:lnTo>
                  <a:lnTo>
                    <a:pt x="504939" y="59639"/>
                  </a:lnTo>
                  <a:lnTo>
                    <a:pt x="504939" y="17487"/>
                  </a:lnTo>
                  <a:lnTo>
                    <a:pt x="496303" y="10210"/>
                  </a:lnTo>
                  <a:lnTo>
                    <a:pt x="486359" y="4699"/>
                  </a:lnTo>
                  <a:lnTo>
                    <a:pt x="475373" y="1206"/>
                  </a:lnTo>
                  <a:lnTo>
                    <a:pt x="463600" y="0"/>
                  </a:lnTo>
                  <a:lnTo>
                    <a:pt x="418731" y="0"/>
                  </a:lnTo>
                  <a:lnTo>
                    <a:pt x="414896" y="3911"/>
                  </a:lnTo>
                  <a:lnTo>
                    <a:pt x="414896" y="57734"/>
                  </a:lnTo>
                  <a:lnTo>
                    <a:pt x="413181" y="61569"/>
                  </a:lnTo>
                  <a:lnTo>
                    <a:pt x="407708" y="67132"/>
                  </a:lnTo>
                  <a:lnTo>
                    <a:pt x="403961" y="68872"/>
                  </a:lnTo>
                  <a:lnTo>
                    <a:pt x="390410" y="68872"/>
                  </a:lnTo>
                  <a:lnTo>
                    <a:pt x="386664" y="67132"/>
                  </a:lnTo>
                  <a:lnTo>
                    <a:pt x="381177" y="61569"/>
                  </a:lnTo>
                  <a:lnTo>
                    <a:pt x="379501" y="57734"/>
                  </a:lnTo>
                  <a:lnTo>
                    <a:pt x="379501" y="17526"/>
                  </a:lnTo>
                  <a:lnTo>
                    <a:pt x="379501" y="3911"/>
                  </a:lnTo>
                  <a:lnTo>
                    <a:pt x="375653" y="0"/>
                  </a:lnTo>
                  <a:lnTo>
                    <a:pt x="146519" y="0"/>
                  </a:lnTo>
                  <a:lnTo>
                    <a:pt x="142671" y="3911"/>
                  </a:lnTo>
                  <a:lnTo>
                    <a:pt x="142671" y="57734"/>
                  </a:lnTo>
                  <a:lnTo>
                    <a:pt x="140982" y="61569"/>
                  </a:lnTo>
                  <a:lnTo>
                    <a:pt x="135496" y="67132"/>
                  </a:lnTo>
                  <a:lnTo>
                    <a:pt x="131737" y="68872"/>
                  </a:lnTo>
                  <a:lnTo>
                    <a:pt x="118198" y="68872"/>
                  </a:lnTo>
                  <a:lnTo>
                    <a:pt x="114452" y="67132"/>
                  </a:lnTo>
                  <a:lnTo>
                    <a:pt x="111709" y="64350"/>
                  </a:lnTo>
                  <a:lnTo>
                    <a:pt x="108991" y="61569"/>
                  </a:lnTo>
                  <a:lnTo>
                    <a:pt x="107276" y="57734"/>
                  </a:lnTo>
                  <a:lnTo>
                    <a:pt x="107276" y="17526"/>
                  </a:lnTo>
                  <a:lnTo>
                    <a:pt x="107276" y="3911"/>
                  </a:lnTo>
                  <a:lnTo>
                    <a:pt x="103428" y="0"/>
                  </a:lnTo>
                  <a:lnTo>
                    <a:pt x="58559" y="0"/>
                  </a:lnTo>
                  <a:lnTo>
                    <a:pt x="17195" y="17526"/>
                  </a:lnTo>
                  <a:lnTo>
                    <a:pt x="0" y="59639"/>
                  </a:lnTo>
                  <a:lnTo>
                    <a:pt x="0" y="432396"/>
                  </a:lnTo>
                  <a:lnTo>
                    <a:pt x="17208" y="474510"/>
                  </a:lnTo>
                  <a:lnTo>
                    <a:pt x="58559" y="492023"/>
                  </a:lnTo>
                  <a:lnTo>
                    <a:pt x="463600" y="492023"/>
                  </a:lnTo>
                  <a:lnTo>
                    <a:pt x="504964" y="474510"/>
                  </a:lnTo>
                  <a:lnTo>
                    <a:pt x="522160" y="432396"/>
                  </a:lnTo>
                  <a:lnTo>
                    <a:pt x="522160" y="59639"/>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41" name="object 69">
              <a:extLst>
                <a:ext uri="{FF2B5EF4-FFF2-40B4-BE49-F238E27FC236}">
                  <a16:creationId xmlns:a16="http://schemas.microsoft.com/office/drawing/2014/main" id="{CC8B290B-35F8-F3F4-2A5F-E4FA689A9030}"/>
                </a:ext>
              </a:extLst>
            </p:cNvPr>
            <p:cNvPicPr/>
            <p:nvPr/>
          </p:nvPicPr>
          <p:blipFill>
            <a:blip r:embed="rId4" cstate="print"/>
            <a:stretch>
              <a:fillRect/>
            </a:stretch>
          </p:blipFill>
          <p:spPr>
            <a:xfrm>
              <a:off x="12450636" y="3321490"/>
              <a:ext cx="70288" cy="150625"/>
            </a:xfrm>
            <a:prstGeom prst="rect">
              <a:avLst/>
            </a:prstGeom>
          </p:spPr>
        </p:pic>
        <p:pic>
          <p:nvPicPr>
            <p:cNvPr id="142" name="object 70">
              <a:extLst>
                <a:ext uri="{FF2B5EF4-FFF2-40B4-BE49-F238E27FC236}">
                  <a16:creationId xmlns:a16="http://schemas.microsoft.com/office/drawing/2014/main" id="{E68AF1C8-434A-3B76-76B3-5673C11B794A}"/>
                </a:ext>
              </a:extLst>
            </p:cNvPr>
            <p:cNvPicPr/>
            <p:nvPr/>
          </p:nvPicPr>
          <p:blipFill>
            <a:blip r:embed="rId5" cstate="print"/>
            <a:stretch>
              <a:fillRect/>
            </a:stretch>
          </p:blipFill>
          <p:spPr>
            <a:xfrm>
              <a:off x="12721749" y="3321490"/>
              <a:ext cx="70288" cy="150625"/>
            </a:xfrm>
            <a:prstGeom prst="rect">
              <a:avLst/>
            </a:prstGeom>
          </p:spPr>
        </p:pic>
        <p:pic>
          <p:nvPicPr>
            <p:cNvPr id="143" name="object 71">
              <a:extLst>
                <a:ext uri="{FF2B5EF4-FFF2-40B4-BE49-F238E27FC236}">
                  <a16:creationId xmlns:a16="http://schemas.microsoft.com/office/drawing/2014/main" id="{A6690198-996C-CC2E-8B5E-193758775997}"/>
                </a:ext>
              </a:extLst>
            </p:cNvPr>
            <p:cNvPicPr/>
            <p:nvPr/>
          </p:nvPicPr>
          <p:blipFill>
            <a:blip r:embed="rId6" cstate="print"/>
            <a:stretch>
              <a:fillRect/>
            </a:stretch>
          </p:blipFill>
          <p:spPr>
            <a:xfrm>
              <a:off x="12420027" y="3557382"/>
              <a:ext cx="110449" cy="70295"/>
            </a:xfrm>
            <a:prstGeom prst="rect">
              <a:avLst/>
            </a:prstGeom>
          </p:spPr>
        </p:pic>
        <p:pic>
          <p:nvPicPr>
            <p:cNvPr id="144" name="object 72">
              <a:extLst>
                <a:ext uri="{FF2B5EF4-FFF2-40B4-BE49-F238E27FC236}">
                  <a16:creationId xmlns:a16="http://schemas.microsoft.com/office/drawing/2014/main" id="{FAB9C3E1-F724-6441-246C-7D35A9221971}"/>
                </a:ext>
              </a:extLst>
            </p:cNvPr>
            <p:cNvPicPr/>
            <p:nvPr/>
          </p:nvPicPr>
          <p:blipFill>
            <a:blip r:embed="rId7" cstate="print"/>
            <a:stretch>
              <a:fillRect/>
            </a:stretch>
          </p:blipFill>
          <p:spPr>
            <a:xfrm>
              <a:off x="12570644" y="3557382"/>
              <a:ext cx="110457" cy="70295"/>
            </a:xfrm>
            <a:prstGeom prst="rect">
              <a:avLst/>
            </a:prstGeom>
          </p:spPr>
        </p:pic>
        <p:pic>
          <p:nvPicPr>
            <p:cNvPr id="145" name="object 73">
              <a:extLst>
                <a:ext uri="{FF2B5EF4-FFF2-40B4-BE49-F238E27FC236}">
                  <a16:creationId xmlns:a16="http://schemas.microsoft.com/office/drawing/2014/main" id="{EA1EB6F4-233E-1D4E-3FD3-ED1CBD514B48}"/>
                </a:ext>
              </a:extLst>
            </p:cNvPr>
            <p:cNvPicPr/>
            <p:nvPr/>
          </p:nvPicPr>
          <p:blipFill>
            <a:blip r:embed="rId8" cstate="print"/>
            <a:stretch>
              <a:fillRect/>
            </a:stretch>
          </p:blipFill>
          <p:spPr>
            <a:xfrm>
              <a:off x="12721265" y="3557382"/>
              <a:ext cx="110464" cy="70295"/>
            </a:xfrm>
            <a:prstGeom prst="rect">
              <a:avLst/>
            </a:prstGeom>
          </p:spPr>
        </p:pic>
        <p:pic>
          <p:nvPicPr>
            <p:cNvPr id="146" name="object 74">
              <a:extLst>
                <a:ext uri="{FF2B5EF4-FFF2-40B4-BE49-F238E27FC236}">
                  <a16:creationId xmlns:a16="http://schemas.microsoft.com/office/drawing/2014/main" id="{F8B62E5D-F21C-4D86-897E-D31D3838F240}"/>
                </a:ext>
              </a:extLst>
            </p:cNvPr>
            <p:cNvPicPr/>
            <p:nvPr/>
          </p:nvPicPr>
          <p:blipFill>
            <a:blip r:embed="rId9" cstate="print"/>
            <a:stretch>
              <a:fillRect/>
            </a:stretch>
          </p:blipFill>
          <p:spPr>
            <a:xfrm>
              <a:off x="12420027" y="3647754"/>
              <a:ext cx="110449" cy="70288"/>
            </a:xfrm>
            <a:prstGeom prst="rect">
              <a:avLst/>
            </a:prstGeom>
          </p:spPr>
        </p:pic>
        <p:pic>
          <p:nvPicPr>
            <p:cNvPr id="147" name="object 75">
              <a:extLst>
                <a:ext uri="{FF2B5EF4-FFF2-40B4-BE49-F238E27FC236}">
                  <a16:creationId xmlns:a16="http://schemas.microsoft.com/office/drawing/2014/main" id="{4081B520-8C47-FD2E-B4CD-C907477599E5}"/>
                </a:ext>
              </a:extLst>
            </p:cNvPr>
            <p:cNvPicPr/>
            <p:nvPr/>
          </p:nvPicPr>
          <p:blipFill>
            <a:blip r:embed="rId7" cstate="print"/>
            <a:stretch>
              <a:fillRect/>
            </a:stretch>
          </p:blipFill>
          <p:spPr>
            <a:xfrm>
              <a:off x="12570644" y="3647754"/>
              <a:ext cx="110457" cy="70288"/>
            </a:xfrm>
            <a:prstGeom prst="rect">
              <a:avLst/>
            </a:prstGeom>
          </p:spPr>
        </p:pic>
        <p:pic>
          <p:nvPicPr>
            <p:cNvPr id="148" name="object 76">
              <a:extLst>
                <a:ext uri="{FF2B5EF4-FFF2-40B4-BE49-F238E27FC236}">
                  <a16:creationId xmlns:a16="http://schemas.microsoft.com/office/drawing/2014/main" id="{70622A56-FCAA-457A-9089-CB290F627B06}"/>
                </a:ext>
              </a:extLst>
            </p:cNvPr>
            <p:cNvPicPr/>
            <p:nvPr/>
          </p:nvPicPr>
          <p:blipFill>
            <a:blip r:embed="rId8" cstate="print"/>
            <a:stretch>
              <a:fillRect/>
            </a:stretch>
          </p:blipFill>
          <p:spPr>
            <a:xfrm>
              <a:off x="12721265" y="3647754"/>
              <a:ext cx="110464" cy="70288"/>
            </a:xfrm>
            <a:prstGeom prst="rect">
              <a:avLst/>
            </a:prstGeom>
          </p:spPr>
        </p:pic>
        <p:pic>
          <p:nvPicPr>
            <p:cNvPr id="149" name="object 77">
              <a:extLst>
                <a:ext uri="{FF2B5EF4-FFF2-40B4-BE49-F238E27FC236}">
                  <a16:creationId xmlns:a16="http://schemas.microsoft.com/office/drawing/2014/main" id="{4C1EE679-CF6C-1689-9C0A-A08FDF1DB014}"/>
                </a:ext>
              </a:extLst>
            </p:cNvPr>
            <p:cNvPicPr/>
            <p:nvPr/>
          </p:nvPicPr>
          <p:blipFill>
            <a:blip r:embed="rId7" cstate="print"/>
            <a:stretch>
              <a:fillRect/>
            </a:stretch>
          </p:blipFill>
          <p:spPr>
            <a:xfrm>
              <a:off x="12420027" y="3738118"/>
              <a:ext cx="110449" cy="70302"/>
            </a:xfrm>
            <a:prstGeom prst="rect">
              <a:avLst/>
            </a:prstGeom>
          </p:spPr>
        </p:pic>
        <p:pic>
          <p:nvPicPr>
            <p:cNvPr id="150" name="object 78">
              <a:extLst>
                <a:ext uri="{FF2B5EF4-FFF2-40B4-BE49-F238E27FC236}">
                  <a16:creationId xmlns:a16="http://schemas.microsoft.com/office/drawing/2014/main" id="{B9D862AF-9C48-7997-BC70-F5848549A9E1}"/>
                </a:ext>
              </a:extLst>
            </p:cNvPr>
            <p:cNvPicPr/>
            <p:nvPr/>
          </p:nvPicPr>
          <p:blipFill>
            <a:blip r:embed="rId7" cstate="print"/>
            <a:stretch>
              <a:fillRect/>
            </a:stretch>
          </p:blipFill>
          <p:spPr>
            <a:xfrm>
              <a:off x="12570644" y="3738118"/>
              <a:ext cx="110457" cy="70302"/>
            </a:xfrm>
            <a:prstGeom prst="rect">
              <a:avLst/>
            </a:prstGeom>
          </p:spPr>
        </p:pic>
        <p:pic>
          <p:nvPicPr>
            <p:cNvPr id="151" name="object 79">
              <a:extLst>
                <a:ext uri="{FF2B5EF4-FFF2-40B4-BE49-F238E27FC236}">
                  <a16:creationId xmlns:a16="http://schemas.microsoft.com/office/drawing/2014/main" id="{C0F35EE3-79B4-5CCD-046B-DE4D7190D7EF}"/>
                </a:ext>
              </a:extLst>
            </p:cNvPr>
            <p:cNvPicPr/>
            <p:nvPr/>
          </p:nvPicPr>
          <p:blipFill>
            <a:blip r:embed="rId8" cstate="print"/>
            <a:stretch>
              <a:fillRect/>
            </a:stretch>
          </p:blipFill>
          <p:spPr>
            <a:xfrm>
              <a:off x="12721265" y="3738118"/>
              <a:ext cx="110464" cy="70302"/>
            </a:xfrm>
            <a:prstGeom prst="rect">
              <a:avLst/>
            </a:prstGeom>
          </p:spPr>
        </p:pic>
      </p:grpSp>
      <p:grpSp>
        <p:nvGrpSpPr>
          <p:cNvPr id="168" name="Grupo 167">
            <a:extLst>
              <a:ext uri="{FF2B5EF4-FFF2-40B4-BE49-F238E27FC236}">
                <a16:creationId xmlns:a16="http://schemas.microsoft.com/office/drawing/2014/main" id="{73A672BD-854D-9FF8-A8D3-AC39B0768121}"/>
              </a:ext>
            </a:extLst>
          </p:cNvPr>
          <p:cNvGrpSpPr/>
          <p:nvPr/>
        </p:nvGrpSpPr>
        <p:grpSpPr>
          <a:xfrm>
            <a:off x="1641308" y="2430058"/>
            <a:ext cx="3353463" cy="2116153"/>
            <a:chOff x="12442557" y="2427068"/>
            <a:chExt cx="3353463" cy="2116153"/>
          </a:xfrm>
        </p:grpSpPr>
        <p:sp>
          <p:nvSpPr>
            <p:cNvPr id="169" name="object 2">
              <a:extLst>
                <a:ext uri="{FF2B5EF4-FFF2-40B4-BE49-F238E27FC236}">
                  <a16:creationId xmlns:a16="http://schemas.microsoft.com/office/drawing/2014/main" id="{7861543B-B222-5E24-ECCF-E12AE1D88F58}"/>
                </a:ext>
              </a:extLst>
            </p:cNvPr>
            <p:cNvSpPr txBox="1"/>
            <p:nvPr/>
          </p:nvSpPr>
          <p:spPr>
            <a:xfrm>
              <a:off x="12873338" y="4380390"/>
              <a:ext cx="2270725" cy="162831"/>
            </a:xfrm>
            <a:prstGeom prst="rect">
              <a:avLst/>
            </a:prstGeom>
          </p:spPr>
          <p:txBody>
            <a:bodyPr vert="horz" wrap="square" lIns="0" tIns="8856" rIns="0" bIns="0" rtlCol="0">
              <a:spAutoFit/>
            </a:bodyPr>
            <a:lstStyle/>
            <a:p>
              <a:pPr marL="7701" marR="0" lvl="0" indent="0" algn="ctr" defTabSz="914400" rtl="0" eaLnBrk="1" fontAlgn="auto" latinLnBrk="0" hangingPunct="1">
                <a:lnSpc>
                  <a:spcPct val="100000"/>
                </a:lnSpc>
                <a:spcBef>
                  <a:spcPts val="69"/>
                </a:spcBef>
                <a:spcAft>
                  <a:spcPts val="0"/>
                </a:spcAft>
                <a:buClrTx/>
                <a:buSzTx/>
                <a:buFontTx/>
                <a:buNone/>
                <a:tabLst/>
                <a:defRPr/>
              </a:pPr>
              <a:r>
                <a:rPr kumimoji="0" sz="1000" b="1" i="0" u="none" strike="noStrike" kern="1200" cap="none" spc="-12" normalizeH="0" baseline="0" noProof="0">
                  <a:ln>
                    <a:noFill/>
                  </a:ln>
                  <a:solidFill>
                    <a:srgbClr val="22346A"/>
                  </a:solidFill>
                  <a:effectLst/>
                  <a:uLnTx/>
                  <a:uFillTx/>
                  <a:latin typeface="Arial"/>
                  <a:ea typeface="+mn-ea"/>
                  <a:cs typeface="Arial"/>
                </a:rPr>
                <a:t>Días</a:t>
              </a:r>
              <a:endParaRPr kumimoji="0" sz="1000" b="0" i="0" u="none" strike="noStrike" kern="1200" cap="none" spc="0" normalizeH="0" baseline="0" noProof="0">
                <a:ln>
                  <a:noFill/>
                </a:ln>
                <a:solidFill>
                  <a:srgbClr val="000000"/>
                </a:solidFill>
                <a:effectLst/>
                <a:uLnTx/>
                <a:uFillTx/>
                <a:latin typeface="Arial"/>
                <a:ea typeface="+mn-ea"/>
                <a:cs typeface="Arial"/>
              </a:endParaRPr>
            </a:p>
          </p:txBody>
        </p:sp>
        <p:sp>
          <p:nvSpPr>
            <p:cNvPr id="170" name="object 8">
              <a:extLst>
                <a:ext uri="{FF2B5EF4-FFF2-40B4-BE49-F238E27FC236}">
                  <a16:creationId xmlns:a16="http://schemas.microsoft.com/office/drawing/2014/main" id="{4E33BD6D-8F54-9821-4665-F729C2873BD4}"/>
                </a:ext>
              </a:extLst>
            </p:cNvPr>
            <p:cNvSpPr txBox="1"/>
            <p:nvPr/>
          </p:nvSpPr>
          <p:spPr>
            <a:xfrm>
              <a:off x="15265787" y="2938094"/>
              <a:ext cx="530233" cy="1100152"/>
            </a:xfrm>
            <a:prstGeom prst="rect">
              <a:avLst/>
            </a:prstGeom>
          </p:spPr>
          <p:txBody>
            <a:bodyPr vert="horz" wrap="square" lIns="0" tIns="10012" rIns="0" bIns="0" rtlCol="0">
              <a:spAutoFit/>
            </a:bodyPr>
            <a:lstStyle/>
            <a:p>
              <a:pPr marL="7701" marR="0" lvl="0" indent="0" algn="l" defTabSz="914400" rtl="0" eaLnBrk="1" fontAlgn="auto" latinLnBrk="0" hangingPunct="1">
                <a:lnSpc>
                  <a:spcPts val="1953"/>
                </a:lnSpc>
                <a:spcBef>
                  <a:spcPts val="79"/>
                </a:spcBef>
                <a:spcAft>
                  <a:spcPts val="0"/>
                </a:spcAft>
                <a:buClrTx/>
                <a:buSzTx/>
                <a:buFontTx/>
                <a:buNone/>
                <a:tabLst/>
                <a:defRPr/>
              </a:pPr>
              <a:r>
                <a:rPr kumimoji="0" sz="1759" b="1" i="0" u="none" strike="noStrike" kern="1200" cap="none" spc="0" normalizeH="0" baseline="0" noProof="0">
                  <a:ln>
                    <a:noFill/>
                  </a:ln>
                  <a:solidFill>
                    <a:srgbClr val="A3A3A3"/>
                  </a:solidFill>
                  <a:effectLst/>
                  <a:uLnTx/>
                  <a:uFillTx/>
                  <a:latin typeface="Arial"/>
                  <a:ea typeface="+mn-ea"/>
                  <a:cs typeface="Arial"/>
                </a:rPr>
                <a:t>-</a:t>
              </a:r>
              <a:r>
                <a:rPr kumimoji="0" sz="1759" b="1" i="0" u="none" strike="noStrike" kern="1200" cap="none" spc="-12" normalizeH="0" baseline="0" noProof="0">
                  <a:ln>
                    <a:noFill/>
                  </a:ln>
                  <a:solidFill>
                    <a:srgbClr val="A3A3A3"/>
                  </a:solidFill>
                  <a:effectLst/>
                  <a:uLnTx/>
                  <a:uFillTx/>
                  <a:latin typeface="Arial"/>
                  <a:ea typeface="+mn-ea"/>
                  <a:cs typeface="Arial"/>
                </a:rPr>
                <a:t>0,26</a:t>
              </a:r>
              <a:endParaRPr kumimoji="0" sz="1759"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ts val="1953"/>
                </a:lnSpc>
                <a:spcBef>
                  <a:spcPts val="0"/>
                </a:spcBef>
                <a:spcAft>
                  <a:spcPts val="0"/>
                </a:spcAft>
                <a:buClrTx/>
                <a:buSzTx/>
                <a:buFontTx/>
                <a:buNone/>
                <a:tabLst/>
                <a:defRPr/>
              </a:pPr>
              <a:r>
                <a:rPr kumimoji="0" sz="1759" b="1" i="0" u="none" strike="noStrike" kern="1200" cap="none" spc="0" normalizeH="0" baseline="0" noProof="0">
                  <a:ln>
                    <a:noFill/>
                  </a:ln>
                  <a:solidFill>
                    <a:srgbClr val="A3A3A3"/>
                  </a:solidFill>
                  <a:effectLst/>
                  <a:uLnTx/>
                  <a:uFillTx/>
                  <a:latin typeface="Arial"/>
                  <a:ea typeface="+mn-ea"/>
                  <a:cs typeface="Arial"/>
                </a:rPr>
                <a:t>-</a:t>
              </a:r>
              <a:r>
                <a:rPr kumimoji="0" sz="1759" b="1" i="0" u="none" strike="noStrike" kern="1200" cap="none" spc="-12" normalizeH="0" baseline="0" noProof="0">
                  <a:ln>
                    <a:noFill/>
                  </a:ln>
                  <a:solidFill>
                    <a:srgbClr val="A3A3A3"/>
                  </a:solidFill>
                  <a:effectLst/>
                  <a:uLnTx/>
                  <a:uFillTx/>
                  <a:latin typeface="Arial"/>
                  <a:ea typeface="+mn-ea"/>
                  <a:cs typeface="Arial"/>
                </a:rPr>
                <a:t>0,31</a:t>
              </a:r>
              <a:endParaRPr kumimoji="0" sz="1759"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ts val="1953"/>
                </a:lnSpc>
                <a:spcBef>
                  <a:spcPts val="491"/>
                </a:spcBef>
                <a:spcAft>
                  <a:spcPts val="0"/>
                </a:spcAft>
                <a:buClrTx/>
                <a:buSzTx/>
                <a:buFontTx/>
                <a:buNone/>
                <a:tabLst/>
                <a:defRPr/>
              </a:pPr>
              <a:r>
                <a:rPr kumimoji="0" sz="1759" b="1" i="0" u="none" strike="noStrike" kern="1200" cap="none" spc="0" normalizeH="0" baseline="0" noProof="0">
                  <a:ln>
                    <a:noFill/>
                  </a:ln>
                  <a:solidFill>
                    <a:srgbClr val="9F338A"/>
                  </a:solidFill>
                  <a:effectLst/>
                  <a:uLnTx/>
                  <a:uFillTx/>
                  <a:latin typeface="Arial"/>
                  <a:ea typeface="+mn-ea"/>
                  <a:cs typeface="Arial"/>
                </a:rPr>
                <a:t>-</a:t>
              </a:r>
              <a:r>
                <a:rPr kumimoji="0" sz="1759" b="1" i="0" u="none" strike="noStrike" kern="1200" cap="none" spc="-12" normalizeH="0" baseline="0" noProof="0">
                  <a:ln>
                    <a:noFill/>
                  </a:ln>
                  <a:solidFill>
                    <a:srgbClr val="9F338A"/>
                  </a:solidFill>
                  <a:effectLst/>
                  <a:uLnTx/>
                  <a:uFillTx/>
                  <a:latin typeface="Arial"/>
                  <a:ea typeface="+mn-ea"/>
                  <a:cs typeface="Arial"/>
                </a:rPr>
                <a:t>0,51</a:t>
              </a:r>
              <a:endParaRPr kumimoji="0" sz="1759"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ts val="1953"/>
                </a:lnSpc>
                <a:spcBef>
                  <a:spcPts val="0"/>
                </a:spcBef>
                <a:spcAft>
                  <a:spcPts val="0"/>
                </a:spcAft>
                <a:buClrTx/>
                <a:buSzTx/>
                <a:buFontTx/>
                <a:buNone/>
                <a:tabLst/>
                <a:defRPr/>
              </a:pPr>
              <a:r>
                <a:rPr kumimoji="0" sz="1759" b="1" i="0" u="none" strike="noStrike" kern="1200" cap="none" spc="0" normalizeH="0" baseline="0" noProof="0">
                  <a:ln>
                    <a:noFill/>
                  </a:ln>
                  <a:solidFill>
                    <a:srgbClr val="AB539B"/>
                  </a:solidFill>
                  <a:effectLst/>
                  <a:uLnTx/>
                  <a:uFillTx/>
                  <a:latin typeface="Arial"/>
                  <a:ea typeface="+mn-ea"/>
                  <a:cs typeface="Arial"/>
                </a:rPr>
                <a:t>-</a:t>
              </a:r>
              <a:r>
                <a:rPr kumimoji="0" sz="1759" b="1" i="0" u="none" strike="noStrike" kern="1200" cap="none" spc="-12" normalizeH="0" baseline="0" noProof="0">
                  <a:ln>
                    <a:noFill/>
                  </a:ln>
                  <a:solidFill>
                    <a:srgbClr val="AB539B"/>
                  </a:solidFill>
                  <a:effectLst/>
                  <a:uLnTx/>
                  <a:uFillTx/>
                  <a:latin typeface="Arial"/>
                  <a:ea typeface="+mn-ea"/>
                  <a:cs typeface="Arial"/>
                </a:rPr>
                <a:t>0,65</a:t>
              </a:r>
              <a:endParaRPr kumimoji="0" sz="1759" b="0" i="0" u="none" strike="noStrike" kern="1200" cap="none" spc="0" normalizeH="0" baseline="0" noProof="0">
                <a:ln>
                  <a:noFill/>
                </a:ln>
                <a:solidFill>
                  <a:srgbClr val="000000"/>
                </a:solidFill>
                <a:effectLst/>
                <a:uLnTx/>
                <a:uFillTx/>
                <a:latin typeface="Arial"/>
                <a:ea typeface="+mn-ea"/>
                <a:cs typeface="Arial"/>
              </a:endParaRPr>
            </a:p>
          </p:txBody>
        </p:sp>
        <p:sp>
          <p:nvSpPr>
            <p:cNvPr id="171" name="object 10">
              <a:extLst>
                <a:ext uri="{FF2B5EF4-FFF2-40B4-BE49-F238E27FC236}">
                  <a16:creationId xmlns:a16="http://schemas.microsoft.com/office/drawing/2014/main" id="{B0B057C8-CEE6-CFAE-5D6C-AAFD3227CAB7}"/>
                </a:ext>
              </a:extLst>
            </p:cNvPr>
            <p:cNvSpPr txBox="1"/>
            <p:nvPr/>
          </p:nvSpPr>
          <p:spPr>
            <a:xfrm>
              <a:off x="12613978" y="3084293"/>
              <a:ext cx="177130" cy="120961"/>
            </a:xfrm>
            <a:prstGeom prst="rect">
              <a:avLst/>
            </a:prstGeom>
          </p:spPr>
          <p:txBody>
            <a:bodyPr vert="horz" wrap="square" lIns="0" tIns="8856" rIns="0" bIns="0" rtlCol="0">
              <a:spAutoFit/>
            </a:bodyPr>
            <a:lstStyle/>
            <a:p>
              <a:pPr marL="7701" marR="0" lvl="0" indent="0" algn="r" defTabSz="914400" rtl="0" eaLnBrk="1" fontAlgn="auto" latinLnBrk="0" hangingPunct="1">
                <a:lnSpc>
                  <a:spcPct val="100000"/>
                </a:lnSpc>
                <a:spcBef>
                  <a:spcPts val="69"/>
                </a:spcBef>
                <a:spcAft>
                  <a:spcPts val="0"/>
                </a:spcAft>
                <a:buClrTx/>
                <a:buSzTx/>
                <a:buFontTx/>
                <a:buNone/>
                <a:tabLst/>
                <a:defRPr/>
              </a:pPr>
              <a:r>
                <a:rPr kumimoji="0" sz="728" b="0" i="0" u="none" strike="noStrike" kern="1200" cap="none" spc="-6" normalizeH="0" baseline="0" noProof="0">
                  <a:ln>
                    <a:noFill/>
                  </a:ln>
                  <a:solidFill>
                    <a:srgbClr val="22346A"/>
                  </a:solidFill>
                  <a:effectLst/>
                  <a:uLnTx/>
                  <a:uFillTx/>
                  <a:latin typeface="Arial"/>
                  <a:ea typeface="+mn-ea"/>
                  <a:cs typeface="Arial"/>
                </a:rPr>
                <a:t>-</a:t>
              </a:r>
              <a:r>
                <a:rPr kumimoji="0" sz="728" b="0" i="0" u="none" strike="noStrike" kern="1200" cap="none" spc="-15" normalizeH="0" baseline="0" noProof="0">
                  <a:ln>
                    <a:noFill/>
                  </a:ln>
                  <a:solidFill>
                    <a:srgbClr val="22346A"/>
                  </a:solidFill>
                  <a:effectLst/>
                  <a:uLnTx/>
                  <a:uFillTx/>
                  <a:latin typeface="Arial"/>
                  <a:ea typeface="+mn-ea"/>
                  <a:cs typeface="Arial"/>
                </a:rPr>
                <a:t>0,2</a:t>
              </a:r>
              <a:endParaRPr kumimoji="0" sz="728" b="0" i="0" u="none" strike="noStrike" kern="1200" cap="none" spc="0" normalizeH="0" baseline="0" noProof="0">
                <a:ln>
                  <a:noFill/>
                </a:ln>
                <a:solidFill>
                  <a:srgbClr val="000000"/>
                </a:solidFill>
                <a:effectLst/>
                <a:uLnTx/>
                <a:uFillTx/>
                <a:latin typeface="Arial"/>
                <a:ea typeface="+mn-ea"/>
                <a:cs typeface="Arial"/>
              </a:endParaRPr>
            </a:p>
          </p:txBody>
        </p:sp>
        <p:sp>
          <p:nvSpPr>
            <p:cNvPr id="172" name="object 11">
              <a:extLst>
                <a:ext uri="{FF2B5EF4-FFF2-40B4-BE49-F238E27FC236}">
                  <a16:creationId xmlns:a16="http://schemas.microsoft.com/office/drawing/2014/main" id="{13002599-681A-56D8-2997-64E25A6FB477}"/>
                </a:ext>
              </a:extLst>
            </p:cNvPr>
            <p:cNvSpPr txBox="1"/>
            <p:nvPr/>
          </p:nvSpPr>
          <p:spPr>
            <a:xfrm>
              <a:off x="12613978" y="3429499"/>
              <a:ext cx="177130" cy="120961"/>
            </a:xfrm>
            <a:prstGeom prst="rect">
              <a:avLst/>
            </a:prstGeom>
          </p:spPr>
          <p:txBody>
            <a:bodyPr vert="horz" wrap="square" lIns="0" tIns="8856" rIns="0" bIns="0" rtlCol="0">
              <a:spAutoFit/>
            </a:bodyPr>
            <a:lstStyle/>
            <a:p>
              <a:pPr marL="7701" marR="0" lvl="0" indent="0" algn="r" defTabSz="914400" rtl="0" eaLnBrk="1" fontAlgn="auto" latinLnBrk="0" hangingPunct="1">
                <a:lnSpc>
                  <a:spcPct val="100000"/>
                </a:lnSpc>
                <a:spcBef>
                  <a:spcPts val="69"/>
                </a:spcBef>
                <a:spcAft>
                  <a:spcPts val="0"/>
                </a:spcAft>
                <a:buClrTx/>
                <a:buSzTx/>
                <a:buFontTx/>
                <a:buNone/>
                <a:tabLst/>
                <a:defRPr/>
              </a:pPr>
              <a:r>
                <a:rPr kumimoji="0" sz="728" b="0" i="0" u="none" strike="noStrike" kern="1200" cap="none" spc="-6" normalizeH="0" baseline="0" noProof="0">
                  <a:ln>
                    <a:noFill/>
                  </a:ln>
                  <a:solidFill>
                    <a:srgbClr val="22346A"/>
                  </a:solidFill>
                  <a:effectLst/>
                  <a:uLnTx/>
                  <a:uFillTx/>
                  <a:latin typeface="Arial"/>
                  <a:ea typeface="+mn-ea"/>
                  <a:cs typeface="Arial"/>
                </a:rPr>
                <a:t>-</a:t>
              </a:r>
              <a:r>
                <a:rPr kumimoji="0" sz="728" b="0" i="0" u="none" strike="noStrike" kern="1200" cap="none" spc="-15" normalizeH="0" baseline="0" noProof="0">
                  <a:ln>
                    <a:noFill/>
                  </a:ln>
                  <a:solidFill>
                    <a:srgbClr val="22346A"/>
                  </a:solidFill>
                  <a:effectLst/>
                  <a:uLnTx/>
                  <a:uFillTx/>
                  <a:latin typeface="Arial"/>
                  <a:ea typeface="+mn-ea"/>
                  <a:cs typeface="Arial"/>
                </a:rPr>
                <a:t>0,4</a:t>
              </a:r>
              <a:endParaRPr kumimoji="0" sz="728" b="0" i="0" u="none" strike="noStrike" kern="1200" cap="none" spc="0" normalizeH="0" baseline="0" noProof="0">
                <a:ln>
                  <a:noFill/>
                </a:ln>
                <a:solidFill>
                  <a:srgbClr val="000000"/>
                </a:solidFill>
                <a:effectLst/>
                <a:uLnTx/>
                <a:uFillTx/>
                <a:latin typeface="Arial"/>
                <a:ea typeface="+mn-ea"/>
                <a:cs typeface="Arial"/>
              </a:endParaRPr>
            </a:p>
          </p:txBody>
        </p:sp>
        <p:sp>
          <p:nvSpPr>
            <p:cNvPr id="173" name="object 12">
              <a:extLst>
                <a:ext uri="{FF2B5EF4-FFF2-40B4-BE49-F238E27FC236}">
                  <a16:creationId xmlns:a16="http://schemas.microsoft.com/office/drawing/2014/main" id="{BCEE77AC-C360-C4EE-7370-E2767F64B5FD}"/>
                </a:ext>
              </a:extLst>
            </p:cNvPr>
            <p:cNvSpPr txBox="1"/>
            <p:nvPr/>
          </p:nvSpPr>
          <p:spPr>
            <a:xfrm>
              <a:off x="12613978" y="3774705"/>
              <a:ext cx="177130" cy="120961"/>
            </a:xfrm>
            <a:prstGeom prst="rect">
              <a:avLst/>
            </a:prstGeom>
          </p:spPr>
          <p:txBody>
            <a:bodyPr vert="horz" wrap="square" lIns="0" tIns="8856" rIns="0" bIns="0" rtlCol="0">
              <a:spAutoFit/>
            </a:bodyPr>
            <a:lstStyle/>
            <a:p>
              <a:pPr marL="7701" marR="0" lvl="0" indent="0" algn="r" defTabSz="914400" rtl="0" eaLnBrk="1" fontAlgn="auto" latinLnBrk="0" hangingPunct="1">
                <a:lnSpc>
                  <a:spcPct val="100000"/>
                </a:lnSpc>
                <a:spcBef>
                  <a:spcPts val="69"/>
                </a:spcBef>
                <a:spcAft>
                  <a:spcPts val="0"/>
                </a:spcAft>
                <a:buClrTx/>
                <a:buSzTx/>
                <a:buFontTx/>
                <a:buNone/>
                <a:tabLst/>
                <a:defRPr/>
              </a:pPr>
              <a:r>
                <a:rPr kumimoji="0" sz="728" b="0" i="0" u="none" strike="noStrike" kern="1200" cap="none" spc="-6" normalizeH="0" baseline="0" noProof="0">
                  <a:ln>
                    <a:noFill/>
                  </a:ln>
                  <a:solidFill>
                    <a:srgbClr val="22346A"/>
                  </a:solidFill>
                  <a:effectLst/>
                  <a:uLnTx/>
                  <a:uFillTx/>
                  <a:latin typeface="Arial"/>
                  <a:ea typeface="+mn-ea"/>
                  <a:cs typeface="Arial"/>
                </a:rPr>
                <a:t>-</a:t>
              </a:r>
              <a:r>
                <a:rPr kumimoji="0" sz="728" b="0" i="0" u="none" strike="noStrike" kern="1200" cap="none" spc="-15" normalizeH="0" baseline="0" noProof="0">
                  <a:ln>
                    <a:noFill/>
                  </a:ln>
                  <a:solidFill>
                    <a:srgbClr val="22346A"/>
                  </a:solidFill>
                  <a:effectLst/>
                  <a:uLnTx/>
                  <a:uFillTx/>
                  <a:latin typeface="Arial"/>
                  <a:ea typeface="+mn-ea"/>
                  <a:cs typeface="Arial"/>
                </a:rPr>
                <a:t>0,6</a:t>
              </a:r>
              <a:endParaRPr kumimoji="0" sz="728" b="0" i="0" u="none" strike="noStrike" kern="1200" cap="none" spc="0" normalizeH="0" baseline="0" noProof="0">
                <a:ln>
                  <a:noFill/>
                </a:ln>
                <a:solidFill>
                  <a:srgbClr val="000000"/>
                </a:solidFill>
                <a:effectLst/>
                <a:uLnTx/>
                <a:uFillTx/>
                <a:latin typeface="Arial"/>
                <a:ea typeface="+mn-ea"/>
                <a:cs typeface="Arial"/>
              </a:endParaRPr>
            </a:p>
          </p:txBody>
        </p:sp>
        <p:sp>
          <p:nvSpPr>
            <p:cNvPr id="174" name="object 13">
              <a:extLst>
                <a:ext uri="{FF2B5EF4-FFF2-40B4-BE49-F238E27FC236}">
                  <a16:creationId xmlns:a16="http://schemas.microsoft.com/office/drawing/2014/main" id="{24D152E0-A6B5-0D39-7F3E-494B348EB7CC}"/>
                </a:ext>
              </a:extLst>
            </p:cNvPr>
            <p:cNvSpPr txBox="1"/>
            <p:nvPr/>
          </p:nvSpPr>
          <p:spPr>
            <a:xfrm>
              <a:off x="12613978" y="4119911"/>
              <a:ext cx="177130" cy="120961"/>
            </a:xfrm>
            <a:prstGeom prst="rect">
              <a:avLst/>
            </a:prstGeom>
          </p:spPr>
          <p:txBody>
            <a:bodyPr vert="horz" wrap="square" lIns="0" tIns="8856" rIns="0" bIns="0" rtlCol="0">
              <a:spAutoFit/>
            </a:bodyPr>
            <a:lstStyle/>
            <a:p>
              <a:pPr marL="7701" marR="0" lvl="0" indent="0" algn="r" defTabSz="914400" rtl="0" eaLnBrk="1" fontAlgn="auto" latinLnBrk="0" hangingPunct="1">
                <a:lnSpc>
                  <a:spcPct val="100000"/>
                </a:lnSpc>
                <a:spcBef>
                  <a:spcPts val="69"/>
                </a:spcBef>
                <a:spcAft>
                  <a:spcPts val="0"/>
                </a:spcAft>
                <a:buClrTx/>
                <a:buSzTx/>
                <a:buFontTx/>
                <a:buNone/>
                <a:tabLst/>
                <a:defRPr/>
              </a:pPr>
              <a:r>
                <a:rPr kumimoji="0" sz="728" b="0" i="0" u="none" strike="noStrike" kern="1200" cap="none" spc="-6" normalizeH="0" baseline="0" noProof="0">
                  <a:ln>
                    <a:noFill/>
                  </a:ln>
                  <a:solidFill>
                    <a:srgbClr val="22346A"/>
                  </a:solidFill>
                  <a:effectLst/>
                  <a:uLnTx/>
                  <a:uFillTx/>
                  <a:latin typeface="Arial"/>
                  <a:ea typeface="+mn-ea"/>
                  <a:cs typeface="Arial"/>
                </a:rPr>
                <a:t>-</a:t>
              </a:r>
              <a:r>
                <a:rPr kumimoji="0" sz="728" b="0" i="0" u="none" strike="noStrike" kern="1200" cap="none" spc="-15" normalizeH="0" baseline="0" noProof="0">
                  <a:ln>
                    <a:noFill/>
                  </a:ln>
                  <a:solidFill>
                    <a:srgbClr val="22346A"/>
                  </a:solidFill>
                  <a:effectLst/>
                  <a:uLnTx/>
                  <a:uFillTx/>
                  <a:latin typeface="Arial"/>
                  <a:ea typeface="+mn-ea"/>
                  <a:cs typeface="Arial"/>
                </a:rPr>
                <a:t>0,8</a:t>
              </a:r>
              <a:endParaRPr kumimoji="0" sz="728" b="0" i="0" u="none" strike="noStrike" kern="1200" cap="none" spc="0" normalizeH="0" baseline="0" noProof="0">
                <a:ln>
                  <a:noFill/>
                </a:ln>
                <a:solidFill>
                  <a:srgbClr val="000000"/>
                </a:solidFill>
                <a:effectLst/>
                <a:uLnTx/>
                <a:uFillTx/>
                <a:latin typeface="Arial"/>
                <a:ea typeface="+mn-ea"/>
                <a:cs typeface="Arial"/>
              </a:endParaRPr>
            </a:p>
          </p:txBody>
        </p:sp>
        <p:sp>
          <p:nvSpPr>
            <p:cNvPr id="175" name="object 14">
              <a:extLst>
                <a:ext uri="{FF2B5EF4-FFF2-40B4-BE49-F238E27FC236}">
                  <a16:creationId xmlns:a16="http://schemas.microsoft.com/office/drawing/2014/main" id="{1BB14ABC-6D8C-8CAC-D79F-74014E4841D6}"/>
                </a:ext>
              </a:extLst>
            </p:cNvPr>
            <p:cNvSpPr txBox="1"/>
            <p:nvPr/>
          </p:nvSpPr>
          <p:spPr>
            <a:xfrm>
              <a:off x="12992234" y="4250166"/>
              <a:ext cx="60840" cy="105816"/>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sz="637" b="1" i="0" u="none" strike="noStrike" kern="1200" cap="none" spc="-30" normalizeH="0" baseline="0" noProof="0">
                  <a:ln>
                    <a:noFill/>
                  </a:ln>
                  <a:solidFill>
                    <a:srgbClr val="22346A"/>
                  </a:solidFill>
                  <a:effectLst/>
                  <a:uLnTx/>
                  <a:uFillTx/>
                  <a:latin typeface="Arial"/>
                  <a:ea typeface="+mn-ea"/>
                  <a:cs typeface="Arial"/>
                </a:rPr>
                <a:t>1</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176" name="object 15">
              <a:extLst>
                <a:ext uri="{FF2B5EF4-FFF2-40B4-BE49-F238E27FC236}">
                  <a16:creationId xmlns:a16="http://schemas.microsoft.com/office/drawing/2014/main" id="{CC997D1B-AEA7-C897-E9E4-939F0CB430A9}"/>
                </a:ext>
              </a:extLst>
            </p:cNvPr>
            <p:cNvSpPr txBox="1"/>
            <p:nvPr/>
          </p:nvSpPr>
          <p:spPr>
            <a:xfrm>
              <a:off x="13745098" y="4250166"/>
              <a:ext cx="60840" cy="105816"/>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sz="637" b="1" i="0" u="none" strike="noStrike" kern="1200" cap="none" spc="-30" normalizeH="0" baseline="0" noProof="0">
                  <a:ln>
                    <a:noFill/>
                  </a:ln>
                  <a:solidFill>
                    <a:srgbClr val="22346A"/>
                  </a:solidFill>
                  <a:effectLst/>
                  <a:uLnTx/>
                  <a:uFillTx/>
                  <a:latin typeface="Arial"/>
                  <a:ea typeface="+mn-ea"/>
                  <a:cs typeface="Arial"/>
                </a:rPr>
                <a:t>6</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177" name="object 16">
              <a:extLst>
                <a:ext uri="{FF2B5EF4-FFF2-40B4-BE49-F238E27FC236}">
                  <a16:creationId xmlns:a16="http://schemas.microsoft.com/office/drawing/2014/main" id="{8F7C00F8-CC4C-CA98-7324-EBF0482B29E7}"/>
                </a:ext>
              </a:extLst>
            </p:cNvPr>
            <p:cNvSpPr txBox="1"/>
            <p:nvPr/>
          </p:nvSpPr>
          <p:spPr>
            <a:xfrm>
              <a:off x="13292828" y="4250166"/>
              <a:ext cx="60840" cy="105816"/>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sz="637" b="1" i="0" u="none" strike="noStrike" kern="1200" cap="none" spc="-30" normalizeH="0" baseline="0" noProof="0">
                  <a:ln>
                    <a:noFill/>
                  </a:ln>
                  <a:solidFill>
                    <a:srgbClr val="22346A"/>
                  </a:solidFill>
                  <a:effectLst/>
                  <a:uLnTx/>
                  <a:uFillTx/>
                  <a:latin typeface="Arial"/>
                  <a:ea typeface="+mn-ea"/>
                  <a:cs typeface="Arial"/>
                </a:rPr>
                <a:t>3</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178" name="object 17">
              <a:extLst>
                <a:ext uri="{FF2B5EF4-FFF2-40B4-BE49-F238E27FC236}">
                  <a16:creationId xmlns:a16="http://schemas.microsoft.com/office/drawing/2014/main" id="{1295C0F4-D46F-6E95-4C6B-E9EFCEABFF68}"/>
                </a:ext>
              </a:extLst>
            </p:cNvPr>
            <p:cNvSpPr txBox="1"/>
            <p:nvPr/>
          </p:nvSpPr>
          <p:spPr>
            <a:xfrm>
              <a:off x="14197288" y="4250166"/>
              <a:ext cx="60840" cy="105816"/>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sz="637" b="1" i="0" u="none" strike="noStrike" kern="1200" cap="none" spc="-30" normalizeH="0" baseline="0" noProof="0">
                  <a:ln>
                    <a:noFill/>
                  </a:ln>
                  <a:solidFill>
                    <a:srgbClr val="22346A"/>
                  </a:solidFill>
                  <a:effectLst/>
                  <a:uLnTx/>
                  <a:uFillTx/>
                  <a:latin typeface="Arial"/>
                  <a:ea typeface="+mn-ea"/>
                  <a:cs typeface="Arial"/>
                </a:rPr>
                <a:t>9</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179" name="object 18">
              <a:extLst>
                <a:ext uri="{FF2B5EF4-FFF2-40B4-BE49-F238E27FC236}">
                  <a16:creationId xmlns:a16="http://schemas.microsoft.com/office/drawing/2014/main" id="{6DD89D2C-636D-7B0F-D5CD-0C26454D62D8}"/>
                </a:ext>
              </a:extLst>
            </p:cNvPr>
            <p:cNvSpPr txBox="1"/>
            <p:nvPr/>
          </p:nvSpPr>
          <p:spPr>
            <a:xfrm>
              <a:off x="14626998" y="4250166"/>
              <a:ext cx="105893" cy="105816"/>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sz="637" b="1" i="0" u="none" strike="noStrike" kern="1200" cap="none" spc="-15" normalizeH="0" baseline="0" noProof="0">
                  <a:ln>
                    <a:noFill/>
                  </a:ln>
                  <a:solidFill>
                    <a:srgbClr val="22346A"/>
                  </a:solidFill>
                  <a:effectLst/>
                  <a:uLnTx/>
                  <a:uFillTx/>
                  <a:latin typeface="Arial"/>
                  <a:ea typeface="+mn-ea"/>
                  <a:cs typeface="Arial"/>
                </a:rPr>
                <a:t>12</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180" name="object 19">
              <a:extLst>
                <a:ext uri="{FF2B5EF4-FFF2-40B4-BE49-F238E27FC236}">
                  <a16:creationId xmlns:a16="http://schemas.microsoft.com/office/drawing/2014/main" id="{1CECCF95-16C5-EE56-4FD8-15582FD1AAB1}"/>
                </a:ext>
              </a:extLst>
            </p:cNvPr>
            <p:cNvSpPr txBox="1"/>
            <p:nvPr/>
          </p:nvSpPr>
          <p:spPr>
            <a:xfrm>
              <a:off x="15079269" y="4250166"/>
              <a:ext cx="105893" cy="105816"/>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sz="637" b="1" i="0" u="none" strike="noStrike" kern="1200" cap="none" spc="-15" normalizeH="0" baseline="0" noProof="0">
                  <a:ln>
                    <a:noFill/>
                  </a:ln>
                  <a:solidFill>
                    <a:srgbClr val="22346A"/>
                  </a:solidFill>
                  <a:effectLst/>
                  <a:uLnTx/>
                  <a:uFillTx/>
                  <a:latin typeface="Arial"/>
                  <a:ea typeface="+mn-ea"/>
                  <a:cs typeface="Arial"/>
                </a:rPr>
                <a:t>15</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181" name="object 20">
              <a:extLst>
                <a:ext uri="{FF2B5EF4-FFF2-40B4-BE49-F238E27FC236}">
                  <a16:creationId xmlns:a16="http://schemas.microsoft.com/office/drawing/2014/main" id="{477F11D5-83E2-2751-20BF-3C488BBF6FE5}"/>
                </a:ext>
              </a:extLst>
            </p:cNvPr>
            <p:cNvSpPr txBox="1"/>
            <p:nvPr/>
          </p:nvSpPr>
          <p:spPr>
            <a:xfrm>
              <a:off x="12442557" y="2471014"/>
              <a:ext cx="153888" cy="1704111"/>
            </a:xfrm>
            <a:prstGeom prst="rect">
              <a:avLst/>
            </a:prstGeom>
          </p:spPr>
          <p:txBody>
            <a:bodyPr vert="vert270" wrap="square" lIns="0" tIns="0" rIns="0" bIns="0" rtlCol="0">
              <a:spAutoFit/>
            </a:bodyPr>
            <a:lstStyle/>
            <a:p>
              <a:pPr marL="7701" marR="0" lvl="0" indent="0" algn="ctr" defTabSz="9144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a:ln>
                    <a:noFill/>
                  </a:ln>
                  <a:solidFill>
                    <a:srgbClr val="22346A"/>
                  </a:solidFill>
                  <a:effectLst/>
                  <a:uLnTx/>
                  <a:uFillTx/>
                  <a:latin typeface="Arial"/>
                  <a:ea typeface="+mn-ea"/>
                  <a:cs typeface="Arial"/>
                </a:rPr>
                <a:t>LSM</a:t>
              </a:r>
              <a:r>
                <a:rPr kumimoji="0" sz="1000" b="1" i="0" u="none" strike="noStrike" kern="1200" cap="none" spc="18" normalizeH="0" baseline="0" noProof="0">
                  <a:ln>
                    <a:noFill/>
                  </a:ln>
                  <a:solidFill>
                    <a:srgbClr val="22346A"/>
                  </a:solidFill>
                  <a:effectLst/>
                  <a:uLnTx/>
                  <a:uFillTx/>
                  <a:latin typeface="Arial"/>
                  <a:ea typeface="+mn-ea"/>
                  <a:cs typeface="Arial"/>
                </a:rPr>
                <a:t> </a:t>
              </a:r>
              <a:r>
                <a:rPr kumimoji="0" sz="1000" b="1" i="0" u="none" strike="noStrike" kern="1200" cap="none" spc="-12" normalizeH="0" baseline="0" noProof="0">
                  <a:ln>
                    <a:noFill/>
                  </a:ln>
                  <a:solidFill>
                    <a:srgbClr val="22346A"/>
                  </a:solidFill>
                  <a:effectLst/>
                  <a:uLnTx/>
                  <a:uFillTx/>
                  <a:latin typeface="Arial"/>
                  <a:ea typeface="+mn-ea"/>
                  <a:cs typeface="Arial"/>
                </a:rPr>
                <a:t>(SE)</a:t>
              </a:r>
              <a:endParaRPr kumimoji="0" sz="1000" b="0" i="0" u="none" strike="noStrike" kern="1200" cap="none" spc="0" normalizeH="0" baseline="0" noProof="0">
                <a:ln>
                  <a:noFill/>
                </a:ln>
                <a:solidFill>
                  <a:srgbClr val="000000"/>
                </a:solidFill>
                <a:effectLst/>
                <a:uLnTx/>
                <a:uFillTx/>
                <a:latin typeface="Arial"/>
                <a:ea typeface="+mn-ea"/>
                <a:cs typeface="Arial"/>
              </a:endParaRPr>
            </a:p>
          </p:txBody>
        </p:sp>
        <p:grpSp>
          <p:nvGrpSpPr>
            <p:cNvPr id="182" name="object 44">
              <a:extLst>
                <a:ext uri="{FF2B5EF4-FFF2-40B4-BE49-F238E27FC236}">
                  <a16:creationId xmlns:a16="http://schemas.microsoft.com/office/drawing/2014/main" id="{5B9343CB-45FD-2704-0288-17F4F65BEB1C}"/>
                </a:ext>
              </a:extLst>
            </p:cNvPr>
            <p:cNvGrpSpPr/>
            <p:nvPr/>
          </p:nvGrpSpPr>
          <p:grpSpPr>
            <a:xfrm>
              <a:off x="12995728" y="2579043"/>
              <a:ext cx="2194097" cy="1227586"/>
              <a:chOff x="5790445" y="4253033"/>
              <a:chExt cx="3618229" cy="2024380"/>
            </a:xfrm>
          </p:grpSpPr>
          <p:pic>
            <p:nvPicPr>
              <p:cNvPr id="200" name="object 45">
                <a:extLst>
                  <a:ext uri="{FF2B5EF4-FFF2-40B4-BE49-F238E27FC236}">
                    <a16:creationId xmlns:a16="http://schemas.microsoft.com/office/drawing/2014/main" id="{94DADBD2-DA10-8E51-ED7D-65C5C0DBD14A}"/>
                  </a:ext>
                </a:extLst>
              </p:cNvPr>
              <p:cNvPicPr/>
              <p:nvPr/>
            </p:nvPicPr>
            <p:blipFill>
              <a:blip r:embed="rId10" cstate="print"/>
              <a:stretch>
                <a:fillRect/>
              </a:stretch>
            </p:blipFill>
            <p:spPr>
              <a:xfrm>
                <a:off x="7299708" y="5782576"/>
                <a:ext cx="95747" cy="325394"/>
              </a:xfrm>
              <a:prstGeom prst="rect">
                <a:avLst/>
              </a:prstGeom>
            </p:spPr>
          </p:pic>
          <p:pic>
            <p:nvPicPr>
              <p:cNvPr id="201" name="object 46">
                <a:extLst>
                  <a:ext uri="{FF2B5EF4-FFF2-40B4-BE49-F238E27FC236}">
                    <a16:creationId xmlns:a16="http://schemas.microsoft.com/office/drawing/2014/main" id="{8A06EC87-3762-2BF6-0231-7F3CCC83AA64}"/>
                  </a:ext>
                </a:extLst>
              </p:cNvPr>
              <p:cNvPicPr/>
              <p:nvPr/>
            </p:nvPicPr>
            <p:blipFill>
              <a:blip r:embed="rId11" cstate="print"/>
              <a:stretch>
                <a:fillRect/>
              </a:stretch>
            </p:blipFill>
            <p:spPr>
              <a:xfrm>
                <a:off x="6545917" y="5556512"/>
                <a:ext cx="95747" cy="288980"/>
              </a:xfrm>
              <a:prstGeom prst="rect">
                <a:avLst/>
              </a:prstGeom>
            </p:spPr>
          </p:pic>
          <p:pic>
            <p:nvPicPr>
              <p:cNvPr id="202" name="object 47">
                <a:extLst>
                  <a:ext uri="{FF2B5EF4-FFF2-40B4-BE49-F238E27FC236}">
                    <a16:creationId xmlns:a16="http://schemas.microsoft.com/office/drawing/2014/main" id="{C0992128-9248-FCF6-3EFC-453FCA49EA95}"/>
                  </a:ext>
                </a:extLst>
              </p:cNvPr>
              <p:cNvPicPr/>
              <p:nvPr/>
            </p:nvPicPr>
            <p:blipFill>
              <a:blip r:embed="rId12" cstate="print"/>
              <a:stretch>
                <a:fillRect/>
              </a:stretch>
            </p:blipFill>
            <p:spPr>
              <a:xfrm>
                <a:off x="5828956" y="4670230"/>
                <a:ext cx="3578412" cy="1606993"/>
              </a:xfrm>
              <a:prstGeom prst="rect">
                <a:avLst/>
              </a:prstGeom>
            </p:spPr>
          </p:pic>
          <p:sp>
            <p:nvSpPr>
              <p:cNvPr id="203" name="object 48">
                <a:extLst>
                  <a:ext uri="{FF2B5EF4-FFF2-40B4-BE49-F238E27FC236}">
                    <a16:creationId xmlns:a16="http://schemas.microsoft.com/office/drawing/2014/main" id="{1AC67C30-7E12-CC02-A24B-C351469D8C7F}"/>
                  </a:ext>
                </a:extLst>
              </p:cNvPr>
              <p:cNvSpPr/>
              <p:nvPr/>
            </p:nvSpPr>
            <p:spPr>
              <a:xfrm>
                <a:off x="8098308" y="6058095"/>
                <a:ext cx="512445" cy="122555"/>
              </a:xfrm>
              <a:custGeom>
                <a:avLst/>
                <a:gdLst/>
                <a:ahLst/>
                <a:cxnLst/>
                <a:rect l="l" t="t" r="r" b="b"/>
                <a:pathLst>
                  <a:path w="512445" h="122554">
                    <a:moveTo>
                      <a:pt x="9575" y="0"/>
                    </a:moveTo>
                    <a:lnTo>
                      <a:pt x="0" y="0"/>
                    </a:lnTo>
                    <a:lnTo>
                      <a:pt x="0" y="8737"/>
                    </a:lnTo>
                    <a:lnTo>
                      <a:pt x="1739" y="9118"/>
                    </a:lnTo>
                    <a:lnTo>
                      <a:pt x="9575" y="12674"/>
                    </a:lnTo>
                    <a:lnTo>
                      <a:pt x="9575" y="0"/>
                    </a:lnTo>
                    <a:close/>
                  </a:path>
                  <a:path w="512445" h="122554">
                    <a:moveTo>
                      <a:pt x="260083" y="113284"/>
                    </a:moveTo>
                    <a:lnTo>
                      <a:pt x="250507" y="113322"/>
                    </a:lnTo>
                    <a:lnTo>
                      <a:pt x="250507" y="121627"/>
                    </a:lnTo>
                    <a:lnTo>
                      <a:pt x="251333" y="121996"/>
                    </a:lnTo>
                    <a:lnTo>
                      <a:pt x="258330" y="122351"/>
                    </a:lnTo>
                    <a:lnTo>
                      <a:pt x="260083" y="121780"/>
                    </a:lnTo>
                    <a:lnTo>
                      <a:pt x="260083" y="113284"/>
                    </a:lnTo>
                    <a:close/>
                  </a:path>
                  <a:path w="512445" h="122554">
                    <a:moveTo>
                      <a:pt x="512152" y="28727"/>
                    </a:moveTo>
                    <a:lnTo>
                      <a:pt x="502577" y="28727"/>
                    </a:lnTo>
                    <a:lnTo>
                      <a:pt x="502577" y="40424"/>
                    </a:lnTo>
                    <a:lnTo>
                      <a:pt x="510413" y="37807"/>
                    </a:lnTo>
                    <a:lnTo>
                      <a:pt x="512152" y="36931"/>
                    </a:lnTo>
                    <a:lnTo>
                      <a:pt x="512152" y="28727"/>
                    </a:lnTo>
                    <a:close/>
                  </a:path>
                </a:pathLst>
              </a:custGeom>
              <a:solidFill>
                <a:srgbClr val="993D9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204" name="object 49">
                <a:extLst>
                  <a:ext uri="{FF2B5EF4-FFF2-40B4-BE49-F238E27FC236}">
                    <a16:creationId xmlns:a16="http://schemas.microsoft.com/office/drawing/2014/main" id="{CAC96333-36D1-C390-F064-F77A9C756897}"/>
                  </a:ext>
                </a:extLst>
              </p:cNvPr>
              <p:cNvPicPr/>
              <p:nvPr/>
            </p:nvPicPr>
            <p:blipFill>
              <a:blip r:embed="rId13" cstate="print"/>
              <a:stretch>
                <a:fillRect/>
              </a:stretch>
            </p:blipFill>
            <p:spPr>
              <a:xfrm>
                <a:off x="9196142" y="5234743"/>
                <a:ext cx="212020" cy="537685"/>
              </a:xfrm>
              <a:prstGeom prst="rect">
                <a:avLst/>
              </a:prstGeom>
            </p:spPr>
          </p:pic>
          <p:pic>
            <p:nvPicPr>
              <p:cNvPr id="205" name="object 50">
                <a:extLst>
                  <a:ext uri="{FF2B5EF4-FFF2-40B4-BE49-F238E27FC236}">
                    <a16:creationId xmlns:a16="http://schemas.microsoft.com/office/drawing/2014/main" id="{1006D466-6317-DD45-63DB-7122CD5B1795}"/>
                  </a:ext>
                </a:extLst>
              </p:cNvPr>
              <p:cNvPicPr/>
              <p:nvPr/>
            </p:nvPicPr>
            <p:blipFill>
              <a:blip r:embed="rId14" cstate="print"/>
              <a:stretch>
                <a:fillRect/>
              </a:stretch>
            </p:blipFill>
            <p:spPr>
              <a:xfrm>
                <a:off x="8194062" y="5234743"/>
                <a:ext cx="207345" cy="185221"/>
              </a:xfrm>
              <a:prstGeom prst="rect">
                <a:avLst/>
              </a:prstGeom>
            </p:spPr>
          </p:pic>
          <p:pic>
            <p:nvPicPr>
              <p:cNvPr id="206" name="object 51">
                <a:extLst>
                  <a:ext uri="{FF2B5EF4-FFF2-40B4-BE49-F238E27FC236}">
                    <a16:creationId xmlns:a16="http://schemas.microsoft.com/office/drawing/2014/main" id="{8A07274A-045B-C1BB-73A0-77375DEC587E}"/>
                  </a:ext>
                </a:extLst>
              </p:cNvPr>
              <p:cNvPicPr/>
              <p:nvPr/>
            </p:nvPicPr>
            <p:blipFill>
              <a:blip r:embed="rId15" cstate="print"/>
              <a:stretch>
                <a:fillRect/>
              </a:stretch>
            </p:blipFill>
            <p:spPr>
              <a:xfrm>
                <a:off x="7550116" y="5234743"/>
                <a:ext cx="624509" cy="553669"/>
              </a:xfrm>
              <a:prstGeom prst="rect">
                <a:avLst/>
              </a:prstGeom>
            </p:spPr>
          </p:pic>
          <p:pic>
            <p:nvPicPr>
              <p:cNvPr id="207" name="object 52">
                <a:extLst>
                  <a:ext uri="{FF2B5EF4-FFF2-40B4-BE49-F238E27FC236}">
                    <a16:creationId xmlns:a16="http://schemas.microsoft.com/office/drawing/2014/main" id="{09E608B2-6D0F-0C09-C0F5-A6A92BD37493}"/>
                  </a:ext>
                </a:extLst>
              </p:cNvPr>
              <p:cNvPicPr/>
              <p:nvPr/>
            </p:nvPicPr>
            <p:blipFill>
              <a:blip r:embed="rId16" cstate="print"/>
              <a:stretch>
                <a:fillRect/>
              </a:stretch>
            </p:blipFill>
            <p:spPr>
              <a:xfrm>
                <a:off x="7047600" y="5234743"/>
                <a:ext cx="501772" cy="663868"/>
              </a:xfrm>
              <a:prstGeom prst="rect">
                <a:avLst/>
              </a:prstGeom>
            </p:spPr>
          </p:pic>
          <p:pic>
            <p:nvPicPr>
              <p:cNvPr id="208" name="object 53">
                <a:extLst>
                  <a:ext uri="{FF2B5EF4-FFF2-40B4-BE49-F238E27FC236}">
                    <a16:creationId xmlns:a16="http://schemas.microsoft.com/office/drawing/2014/main" id="{8EC55B03-4C63-0EA8-6505-8391EE52E10D}"/>
                  </a:ext>
                </a:extLst>
              </p:cNvPr>
              <p:cNvPicPr/>
              <p:nvPr/>
            </p:nvPicPr>
            <p:blipFill>
              <a:blip r:embed="rId17" cstate="print"/>
              <a:stretch>
                <a:fillRect/>
              </a:stretch>
            </p:blipFill>
            <p:spPr>
              <a:xfrm>
                <a:off x="5790445" y="4253033"/>
                <a:ext cx="1476891" cy="981710"/>
              </a:xfrm>
              <a:prstGeom prst="rect">
                <a:avLst/>
              </a:prstGeom>
            </p:spPr>
          </p:pic>
        </p:grpSp>
        <p:sp>
          <p:nvSpPr>
            <p:cNvPr id="183" name="object 55">
              <a:extLst>
                <a:ext uri="{FF2B5EF4-FFF2-40B4-BE49-F238E27FC236}">
                  <a16:creationId xmlns:a16="http://schemas.microsoft.com/office/drawing/2014/main" id="{550AC171-60F4-BAB4-B420-67E279236F0E}"/>
                </a:ext>
              </a:extLst>
            </p:cNvPr>
            <p:cNvSpPr/>
            <p:nvPr/>
          </p:nvSpPr>
          <p:spPr>
            <a:xfrm>
              <a:off x="13453842" y="3192381"/>
              <a:ext cx="1735486" cy="656535"/>
            </a:xfrm>
            <a:custGeom>
              <a:avLst/>
              <a:gdLst/>
              <a:ahLst/>
              <a:cxnLst/>
              <a:rect l="l" t="t" r="r" b="b"/>
              <a:pathLst>
                <a:path w="2861945" h="1082675">
                  <a:moveTo>
                    <a:pt x="52641" y="93281"/>
                  </a:moveTo>
                  <a:lnTo>
                    <a:pt x="43078" y="93281"/>
                  </a:lnTo>
                  <a:lnTo>
                    <a:pt x="43078" y="237959"/>
                  </a:lnTo>
                  <a:lnTo>
                    <a:pt x="44843" y="237363"/>
                  </a:lnTo>
                  <a:lnTo>
                    <a:pt x="51828" y="237731"/>
                  </a:lnTo>
                  <a:lnTo>
                    <a:pt x="52641" y="238112"/>
                  </a:lnTo>
                  <a:lnTo>
                    <a:pt x="52641" y="93281"/>
                  </a:lnTo>
                  <a:close/>
                </a:path>
                <a:path w="2861945" h="1082675">
                  <a:moveTo>
                    <a:pt x="52666" y="603288"/>
                  </a:moveTo>
                  <a:lnTo>
                    <a:pt x="50914" y="603885"/>
                  </a:lnTo>
                  <a:lnTo>
                    <a:pt x="43916" y="603529"/>
                  </a:lnTo>
                  <a:lnTo>
                    <a:pt x="43103" y="603148"/>
                  </a:lnTo>
                  <a:lnTo>
                    <a:pt x="43103" y="747966"/>
                  </a:lnTo>
                  <a:lnTo>
                    <a:pt x="52666" y="747966"/>
                  </a:lnTo>
                  <a:lnTo>
                    <a:pt x="52666" y="603288"/>
                  </a:lnTo>
                  <a:close/>
                </a:path>
                <a:path w="2861945" h="1082675">
                  <a:moveTo>
                    <a:pt x="95745" y="747979"/>
                  </a:moveTo>
                  <a:lnTo>
                    <a:pt x="0" y="747979"/>
                  </a:lnTo>
                  <a:lnTo>
                    <a:pt x="0" y="757542"/>
                  </a:lnTo>
                  <a:lnTo>
                    <a:pt x="95745" y="757542"/>
                  </a:lnTo>
                  <a:lnTo>
                    <a:pt x="95745" y="747979"/>
                  </a:lnTo>
                  <a:close/>
                </a:path>
                <a:path w="2861945" h="1082675">
                  <a:moveTo>
                    <a:pt x="95745" y="83705"/>
                  </a:moveTo>
                  <a:lnTo>
                    <a:pt x="0" y="83705"/>
                  </a:lnTo>
                  <a:lnTo>
                    <a:pt x="0" y="93268"/>
                  </a:lnTo>
                  <a:lnTo>
                    <a:pt x="95745" y="93268"/>
                  </a:lnTo>
                  <a:lnTo>
                    <a:pt x="95745" y="83705"/>
                  </a:lnTo>
                  <a:close/>
                </a:path>
                <a:path w="2861945" h="1082675">
                  <a:moveTo>
                    <a:pt x="347002" y="699300"/>
                  </a:moveTo>
                  <a:lnTo>
                    <a:pt x="303923" y="699300"/>
                  </a:lnTo>
                  <a:lnTo>
                    <a:pt x="303923" y="554609"/>
                  </a:lnTo>
                  <a:lnTo>
                    <a:pt x="302171" y="555205"/>
                  </a:lnTo>
                  <a:lnTo>
                    <a:pt x="295173" y="554837"/>
                  </a:lnTo>
                  <a:lnTo>
                    <a:pt x="294360" y="554469"/>
                  </a:lnTo>
                  <a:lnTo>
                    <a:pt x="294360" y="699300"/>
                  </a:lnTo>
                  <a:lnTo>
                    <a:pt x="251244" y="699300"/>
                  </a:lnTo>
                  <a:lnTo>
                    <a:pt x="251244" y="708863"/>
                  </a:lnTo>
                  <a:lnTo>
                    <a:pt x="347002" y="708863"/>
                  </a:lnTo>
                  <a:lnTo>
                    <a:pt x="347002" y="699300"/>
                  </a:lnTo>
                  <a:close/>
                </a:path>
                <a:path w="2861945" h="1082675">
                  <a:moveTo>
                    <a:pt x="347002" y="370166"/>
                  </a:moveTo>
                  <a:lnTo>
                    <a:pt x="303923" y="370166"/>
                  </a:lnTo>
                  <a:lnTo>
                    <a:pt x="303923" y="246722"/>
                  </a:lnTo>
                  <a:lnTo>
                    <a:pt x="302171" y="247319"/>
                  </a:lnTo>
                  <a:lnTo>
                    <a:pt x="295173" y="246951"/>
                  </a:lnTo>
                  <a:lnTo>
                    <a:pt x="294360" y="246583"/>
                  </a:lnTo>
                  <a:lnTo>
                    <a:pt x="294360" y="370166"/>
                  </a:lnTo>
                  <a:lnTo>
                    <a:pt x="251244" y="370166"/>
                  </a:lnTo>
                  <a:lnTo>
                    <a:pt x="251244" y="379730"/>
                  </a:lnTo>
                  <a:lnTo>
                    <a:pt x="294360" y="379730"/>
                  </a:lnTo>
                  <a:lnTo>
                    <a:pt x="294322" y="391414"/>
                  </a:lnTo>
                  <a:lnTo>
                    <a:pt x="251244" y="391414"/>
                  </a:lnTo>
                  <a:lnTo>
                    <a:pt x="251244" y="400989"/>
                  </a:lnTo>
                  <a:lnTo>
                    <a:pt x="294322" y="400989"/>
                  </a:lnTo>
                  <a:lnTo>
                    <a:pt x="294322" y="524421"/>
                  </a:lnTo>
                  <a:lnTo>
                    <a:pt x="296087" y="523824"/>
                  </a:lnTo>
                  <a:lnTo>
                    <a:pt x="303072" y="524192"/>
                  </a:lnTo>
                  <a:lnTo>
                    <a:pt x="303898" y="524560"/>
                  </a:lnTo>
                  <a:lnTo>
                    <a:pt x="303898" y="400989"/>
                  </a:lnTo>
                  <a:lnTo>
                    <a:pt x="347002" y="400989"/>
                  </a:lnTo>
                  <a:lnTo>
                    <a:pt x="347002" y="391414"/>
                  </a:lnTo>
                  <a:lnTo>
                    <a:pt x="303898" y="391414"/>
                  </a:lnTo>
                  <a:lnTo>
                    <a:pt x="303923" y="379730"/>
                  </a:lnTo>
                  <a:lnTo>
                    <a:pt x="347002" y="379730"/>
                  </a:lnTo>
                  <a:lnTo>
                    <a:pt x="347002" y="370166"/>
                  </a:lnTo>
                  <a:close/>
                </a:path>
                <a:path w="2861945" h="1082675">
                  <a:moveTo>
                    <a:pt x="347814" y="57480"/>
                  </a:moveTo>
                  <a:lnTo>
                    <a:pt x="252069" y="57480"/>
                  </a:lnTo>
                  <a:lnTo>
                    <a:pt x="252069" y="67043"/>
                  </a:lnTo>
                  <a:lnTo>
                    <a:pt x="295148" y="67043"/>
                  </a:lnTo>
                  <a:lnTo>
                    <a:pt x="295148" y="211734"/>
                  </a:lnTo>
                  <a:lnTo>
                    <a:pt x="296900" y="211137"/>
                  </a:lnTo>
                  <a:lnTo>
                    <a:pt x="303885" y="211505"/>
                  </a:lnTo>
                  <a:lnTo>
                    <a:pt x="304711" y="211874"/>
                  </a:lnTo>
                  <a:lnTo>
                    <a:pt x="304711" y="67043"/>
                  </a:lnTo>
                  <a:lnTo>
                    <a:pt x="347814" y="67043"/>
                  </a:lnTo>
                  <a:lnTo>
                    <a:pt x="347814" y="57480"/>
                  </a:lnTo>
                  <a:close/>
                </a:path>
                <a:path w="2861945" h="1082675">
                  <a:moveTo>
                    <a:pt x="554342" y="9575"/>
                  </a:moveTo>
                  <a:lnTo>
                    <a:pt x="544779" y="9575"/>
                  </a:lnTo>
                  <a:lnTo>
                    <a:pt x="544779" y="154254"/>
                  </a:lnTo>
                  <a:lnTo>
                    <a:pt x="546531" y="153657"/>
                  </a:lnTo>
                  <a:lnTo>
                    <a:pt x="553516" y="154025"/>
                  </a:lnTo>
                  <a:lnTo>
                    <a:pt x="554342" y="154406"/>
                  </a:lnTo>
                  <a:lnTo>
                    <a:pt x="554342" y="9575"/>
                  </a:lnTo>
                  <a:close/>
                </a:path>
                <a:path w="2861945" h="1082675">
                  <a:moveTo>
                    <a:pt x="554367" y="196240"/>
                  </a:moveTo>
                  <a:lnTo>
                    <a:pt x="552602" y="196837"/>
                  </a:lnTo>
                  <a:lnTo>
                    <a:pt x="545617" y="196469"/>
                  </a:lnTo>
                  <a:lnTo>
                    <a:pt x="544804" y="196088"/>
                  </a:lnTo>
                  <a:lnTo>
                    <a:pt x="544804" y="340918"/>
                  </a:lnTo>
                  <a:lnTo>
                    <a:pt x="554367" y="340918"/>
                  </a:lnTo>
                  <a:lnTo>
                    <a:pt x="554367" y="196240"/>
                  </a:lnTo>
                  <a:close/>
                </a:path>
                <a:path w="2861945" h="1082675">
                  <a:moveTo>
                    <a:pt x="555205" y="552716"/>
                  </a:moveTo>
                  <a:lnTo>
                    <a:pt x="545642" y="552716"/>
                  </a:lnTo>
                  <a:lnTo>
                    <a:pt x="545642" y="697395"/>
                  </a:lnTo>
                  <a:lnTo>
                    <a:pt x="547395" y="696798"/>
                  </a:lnTo>
                  <a:lnTo>
                    <a:pt x="554380" y="697166"/>
                  </a:lnTo>
                  <a:lnTo>
                    <a:pt x="555205" y="697534"/>
                  </a:lnTo>
                  <a:lnTo>
                    <a:pt x="555205" y="552716"/>
                  </a:lnTo>
                  <a:close/>
                </a:path>
                <a:path w="2861945" h="1082675">
                  <a:moveTo>
                    <a:pt x="555231" y="721537"/>
                  </a:moveTo>
                  <a:lnTo>
                    <a:pt x="553478" y="722134"/>
                  </a:lnTo>
                  <a:lnTo>
                    <a:pt x="546481" y="721766"/>
                  </a:lnTo>
                  <a:lnTo>
                    <a:pt x="545668" y="721385"/>
                  </a:lnTo>
                  <a:lnTo>
                    <a:pt x="545668" y="866203"/>
                  </a:lnTo>
                  <a:lnTo>
                    <a:pt x="555231" y="866203"/>
                  </a:lnTo>
                  <a:lnTo>
                    <a:pt x="555231" y="721537"/>
                  </a:lnTo>
                  <a:close/>
                </a:path>
                <a:path w="2861945" h="1082675">
                  <a:moveTo>
                    <a:pt x="597446" y="340931"/>
                  </a:moveTo>
                  <a:lnTo>
                    <a:pt x="501700" y="340931"/>
                  </a:lnTo>
                  <a:lnTo>
                    <a:pt x="501700" y="350494"/>
                  </a:lnTo>
                  <a:lnTo>
                    <a:pt x="597446" y="350494"/>
                  </a:lnTo>
                  <a:lnTo>
                    <a:pt x="597446" y="340931"/>
                  </a:lnTo>
                  <a:close/>
                </a:path>
                <a:path w="2861945" h="1082675">
                  <a:moveTo>
                    <a:pt x="597446" y="0"/>
                  </a:moveTo>
                  <a:lnTo>
                    <a:pt x="501700" y="0"/>
                  </a:lnTo>
                  <a:lnTo>
                    <a:pt x="501700" y="9563"/>
                  </a:lnTo>
                  <a:lnTo>
                    <a:pt x="597446" y="9563"/>
                  </a:lnTo>
                  <a:lnTo>
                    <a:pt x="597446" y="0"/>
                  </a:lnTo>
                  <a:close/>
                </a:path>
                <a:path w="2861945" h="1082675">
                  <a:moveTo>
                    <a:pt x="598309" y="866228"/>
                  </a:moveTo>
                  <a:lnTo>
                    <a:pt x="502564" y="866228"/>
                  </a:lnTo>
                  <a:lnTo>
                    <a:pt x="502564" y="875792"/>
                  </a:lnTo>
                  <a:lnTo>
                    <a:pt x="598309" y="875792"/>
                  </a:lnTo>
                  <a:lnTo>
                    <a:pt x="598309" y="866228"/>
                  </a:lnTo>
                  <a:close/>
                </a:path>
                <a:path w="2861945" h="1082675">
                  <a:moveTo>
                    <a:pt x="598309" y="543140"/>
                  </a:moveTo>
                  <a:lnTo>
                    <a:pt x="502564" y="543140"/>
                  </a:lnTo>
                  <a:lnTo>
                    <a:pt x="502564" y="552704"/>
                  </a:lnTo>
                  <a:lnTo>
                    <a:pt x="598309" y="552704"/>
                  </a:lnTo>
                  <a:lnTo>
                    <a:pt x="598309" y="543140"/>
                  </a:lnTo>
                  <a:close/>
                </a:path>
                <a:path w="2861945" h="1082675">
                  <a:moveTo>
                    <a:pt x="806437" y="9575"/>
                  </a:moveTo>
                  <a:lnTo>
                    <a:pt x="796874" y="9575"/>
                  </a:lnTo>
                  <a:lnTo>
                    <a:pt x="796874" y="154254"/>
                  </a:lnTo>
                  <a:lnTo>
                    <a:pt x="798626" y="153657"/>
                  </a:lnTo>
                  <a:lnTo>
                    <a:pt x="805611" y="154025"/>
                  </a:lnTo>
                  <a:lnTo>
                    <a:pt x="806437" y="154406"/>
                  </a:lnTo>
                  <a:lnTo>
                    <a:pt x="806437" y="9575"/>
                  </a:lnTo>
                  <a:close/>
                </a:path>
                <a:path w="2861945" h="1082675">
                  <a:moveTo>
                    <a:pt x="849541" y="0"/>
                  </a:moveTo>
                  <a:lnTo>
                    <a:pt x="753795" y="0"/>
                  </a:lnTo>
                  <a:lnTo>
                    <a:pt x="753795" y="9563"/>
                  </a:lnTo>
                  <a:lnTo>
                    <a:pt x="849541" y="9563"/>
                  </a:lnTo>
                  <a:lnTo>
                    <a:pt x="849541" y="0"/>
                  </a:lnTo>
                  <a:close/>
                </a:path>
                <a:path w="2861945" h="1082675">
                  <a:moveTo>
                    <a:pt x="1056919" y="9575"/>
                  </a:moveTo>
                  <a:lnTo>
                    <a:pt x="1047356" y="9575"/>
                  </a:lnTo>
                  <a:lnTo>
                    <a:pt x="1047356" y="154254"/>
                  </a:lnTo>
                  <a:lnTo>
                    <a:pt x="1049121" y="153657"/>
                  </a:lnTo>
                  <a:lnTo>
                    <a:pt x="1056106" y="154025"/>
                  </a:lnTo>
                  <a:lnTo>
                    <a:pt x="1056919" y="154406"/>
                  </a:lnTo>
                  <a:lnTo>
                    <a:pt x="1056919" y="9575"/>
                  </a:lnTo>
                  <a:close/>
                </a:path>
                <a:path w="2861945" h="1082675">
                  <a:moveTo>
                    <a:pt x="1057300" y="496493"/>
                  </a:moveTo>
                  <a:lnTo>
                    <a:pt x="1047737" y="496493"/>
                  </a:lnTo>
                  <a:lnTo>
                    <a:pt x="1047737" y="641172"/>
                  </a:lnTo>
                  <a:lnTo>
                    <a:pt x="1049489" y="640575"/>
                  </a:lnTo>
                  <a:lnTo>
                    <a:pt x="1056474" y="640943"/>
                  </a:lnTo>
                  <a:lnTo>
                    <a:pt x="1057300" y="641311"/>
                  </a:lnTo>
                  <a:lnTo>
                    <a:pt x="1057300" y="496493"/>
                  </a:lnTo>
                  <a:close/>
                </a:path>
                <a:path w="2861945" h="1082675">
                  <a:moveTo>
                    <a:pt x="1057325" y="666584"/>
                  </a:moveTo>
                  <a:lnTo>
                    <a:pt x="1055560" y="667181"/>
                  </a:lnTo>
                  <a:lnTo>
                    <a:pt x="1048575" y="666813"/>
                  </a:lnTo>
                  <a:lnTo>
                    <a:pt x="1047762" y="666445"/>
                  </a:lnTo>
                  <a:lnTo>
                    <a:pt x="1047762" y="811263"/>
                  </a:lnTo>
                  <a:lnTo>
                    <a:pt x="1057325" y="811263"/>
                  </a:lnTo>
                  <a:lnTo>
                    <a:pt x="1057325" y="666584"/>
                  </a:lnTo>
                  <a:close/>
                </a:path>
                <a:path w="2861945" h="1082675">
                  <a:moveTo>
                    <a:pt x="1100035" y="0"/>
                  </a:moveTo>
                  <a:lnTo>
                    <a:pt x="1004277" y="0"/>
                  </a:lnTo>
                  <a:lnTo>
                    <a:pt x="1004277" y="9563"/>
                  </a:lnTo>
                  <a:lnTo>
                    <a:pt x="1100035" y="9563"/>
                  </a:lnTo>
                  <a:lnTo>
                    <a:pt x="1100035" y="0"/>
                  </a:lnTo>
                  <a:close/>
                </a:path>
                <a:path w="2861945" h="1082675">
                  <a:moveTo>
                    <a:pt x="1100404" y="811276"/>
                  </a:moveTo>
                  <a:lnTo>
                    <a:pt x="1004658" y="811276"/>
                  </a:lnTo>
                  <a:lnTo>
                    <a:pt x="1004658" y="820839"/>
                  </a:lnTo>
                  <a:lnTo>
                    <a:pt x="1100404" y="820839"/>
                  </a:lnTo>
                  <a:lnTo>
                    <a:pt x="1100404" y="811276"/>
                  </a:lnTo>
                  <a:close/>
                </a:path>
                <a:path w="2861945" h="1082675">
                  <a:moveTo>
                    <a:pt x="1100404" y="486918"/>
                  </a:moveTo>
                  <a:lnTo>
                    <a:pt x="1004658" y="486918"/>
                  </a:lnTo>
                  <a:lnTo>
                    <a:pt x="1004658" y="496481"/>
                  </a:lnTo>
                  <a:lnTo>
                    <a:pt x="1100404" y="496481"/>
                  </a:lnTo>
                  <a:lnTo>
                    <a:pt x="1100404" y="486918"/>
                  </a:lnTo>
                  <a:close/>
                </a:path>
                <a:path w="2861945" h="1082675">
                  <a:moveTo>
                    <a:pt x="1309928" y="754481"/>
                  </a:moveTo>
                  <a:lnTo>
                    <a:pt x="1308176" y="755078"/>
                  </a:lnTo>
                  <a:lnTo>
                    <a:pt x="1301191" y="754710"/>
                  </a:lnTo>
                  <a:lnTo>
                    <a:pt x="1300365" y="754341"/>
                  </a:lnTo>
                  <a:lnTo>
                    <a:pt x="1300365" y="899160"/>
                  </a:lnTo>
                  <a:lnTo>
                    <a:pt x="1309928" y="899160"/>
                  </a:lnTo>
                  <a:lnTo>
                    <a:pt x="1309928" y="754481"/>
                  </a:lnTo>
                  <a:close/>
                </a:path>
                <a:path w="2861945" h="1082675">
                  <a:moveTo>
                    <a:pt x="1309928" y="310324"/>
                  </a:moveTo>
                  <a:lnTo>
                    <a:pt x="1308176" y="310921"/>
                  </a:lnTo>
                  <a:lnTo>
                    <a:pt x="1301191" y="310553"/>
                  </a:lnTo>
                  <a:lnTo>
                    <a:pt x="1300365" y="310184"/>
                  </a:lnTo>
                  <a:lnTo>
                    <a:pt x="1300365" y="455002"/>
                  </a:lnTo>
                  <a:lnTo>
                    <a:pt x="1309928" y="455002"/>
                  </a:lnTo>
                  <a:lnTo>
                    <a:pt x="1309928" y="310324"/>
                  </a:lnTo>
                  <a:close/>
                </a:path>
                <a:path w="2861945" h="1082675">
                  <a:moveTo>
                    <a:pt x="1353007" y="899172"/>
                  </a:moveTo>
                  <a:lnTo>
                    <a:pt x="1257261" y="899172"/>
                  </a:lnTo>
                  <a:lnTo>
                    <a:pt x="1257261" y="908735"/>
                  </a:lnTo>
                  <a:lnTo>
                    <a:pt x="1353007" y="908735"/>
                  </a:lnTo>
                  <a:lnTo>
                    <a:pt x="1353007" y="899172"/>
                  </a:lnTo>
                  <a:close/>
                </a:path>
                <a:path w="2861945" h="1082675">
                  <a:moveTo>
                    <a:pt x="1353007" y="566991"/>
                  </a:moveTo>
                  <a:lnTo>
                    <a:pt x="1257261" y="566991"/>
                  </a:lnTo>
                  <a:lnTo>
                    <a:pt x="1257261" y="576554"/>
                  </a:lnTo>
                  <a:lnTo>
                    <a:pt x="1300340" y="576554"/>
                  </a:lnTo>
                  <a:lnTo>
                    <a:pt x="1300340" y="721245"/>
                  </a:lnTo>
                  <a:lnTo>
                    <a:pt x="1302105" y="720648"/>
                  </a:lnTo>
                  <a:lnTo>
                    <a:pt x="1309090" y="721017"/>
                  </a:lnTo>
                  <a:lnTo>
                    <a:pt x="1309903" y="721385"/>
                  </a:lnTo>
                  <a:lnTo>
                    <a:pt x="1309903" y="576554"/>
                  </a:lnTo>
                  <a:lnTo>
                    <a:pt x="1353007" y="576554"/>
                  </a:lnTo>
                  <a:lnTo>
                    <a:pt x="1353007" y="566991"/>
                  </a:lnTo>
                  <a:close/>
                </a:path>
                <a:path w="2861945" h="1082675">
                  <a:moveTo>
                    <a:pt x="1353007" y="455015"/>
                  </a:moveTo>
                  <a:lnTo>
                    <a:pt x="1257261" y="455015"/>
                  </a:lnTo>
                  <a:lnTo>
                    <a:pt x="1257261" y="464578"/>
                  </a:lnTo>
                  <a:lnTo>
                    <a:pt x="1353007" y="464578"/>
                  </a:lnTo>
                  <a:lnTo>
                    <a:pt x="1353007" y="455015"/>
                  </a:lnTo>
                  <a:close/>
                </a:path>
                <a:path w="2861945" h="1082675">
                  <a:moveTo>
                    <a:pt x="1604632" y="620077"/>
                  </a:moveTo>
                  <a:lnTo>
                    <a:pt x="1561553" y="620077"/>
                  </a:lnTo>
                  <a:lnTo>
                    <a:pt x="1561553" y="508431"/>
                  </a:lnTo>
                  <a:lnTo>
                    <a:pt x="1559801" y="509028"/>
                  </a:lnTo>
                  <a:lnTo>
                    <a:pt x="1552816" y="508660"/>
                  </a:lnTo>
                  <a:lnTo>
                    <a:pt x="1551990" y="508279"/>
                  </a:lnTo>
                  <a:lnTo>
                    <a:pt x="1551990" y="620077"/>
                  </a:lnTo>
                  <a:lnTo>
                    <a:pt x="1508887" y="620077"/>
                  </a:lnTo>
                  <a:lnTo>
                    <a:pt x="1508887" y="629640"/>
                  </a:lnTo>
                  <a:lnTo>
                    <a:pt x="1551990" y="629640"/>
                  </a:lnTo>
                  <a:lnTo>
                    <a:pt x="1551965" y="653122"/>
                  </a:lnTo>
                  <a:lnTo>
                    <a:pt x="1508887" y="653122"/>
                  </a:lnTo>
                  <a:lnTo>
                    <a:pt x="1508887" y="662686"/>
                  </a:lnTo>
                  <a:lnTo>
                    <a:pt x="1551965" y="662686"/>
                  </a:lnTo>
                  <a:lnTo>
                    <a:pt x="1551965" y="774331"/>
                  </a:lnTo>
                  <a:lnTo>
                    <a:pt x="1553718" y="773734"/>
                  </a:lnTo>
                  <a:lnTo>
                    <a:pt x="1560715" y="774103"/>
                  </a:lnTo>
                  <a:lnTo>
                    <a:pt x="1561528" y="774484"/>
                  </a:lnTo>
                  <a:lnTo>
                    <a:pt x="1561528" y="662686"/>
                  </a:lnTo>
                  <a:lnTo>
                    <a:pt x="1604632" y="662686"/>
                  </a:lnTo>
                  <a:lnTo>
                    <a:pt x="1604632" y="653122"/>
                  </a:lnTo>
                  <a:lnTo>
                    <a:pt x="1561528" y="653122"/>
                  </a:lnTo>
                  <a:lnTo>
                    <a:pt x="1561553" y="629640"/>
                  </a:lnTo>
                  <a:lnTo>
                    <a:pt x="1604632" y="629640"/>
                  </a:lnTo>
                  <a:lnTo>
                    <a:pt x="1604632" y="620077"/>
                  </a:lnTo>
                  <a:close/>
                </a:path>
                <a:path w="2861945" h="1082675">
                  <a:moveTo>
                    <a:pt x="1604632" y="303263"/>
                  </a:moveTo>
                  <a:lnTo>
                    <a:pt x="1508887" y="303263"/>
                  </a:lnTo>
                  <a:lnTo>
                    <a:pt x="1508887" y="312826"/>
                  </a:lnTo>
                  <a:lnTo>
                    <a:pt x="1551965" y="312826"/>
                  </a:lnTo>
                  <a:lnTo>
                    <a:pt x="1551965" y="457517"/>
                  </a:lnTo>
                  <a:lnTo>
                    <a:pt x="1553718" y="456920"/>
                  </a:lnTo>
                  <a:lnTo>
                    <a:pt x="1560715" y="457288"/>
                  </a:lnTo>
                  <a:lnTo>
                    <a:pt x="1561528" y="457657"/>
                  </a:lnTo>
                  <a:lnTo>
                    <a:pt x="1561528" y="312826"/>
                  </a:lnTo>
                  <a:lnTo>
                    <a:pt x="1604632" y="312826"/>
                  </a:lnTo>
                  <a:lnTo>
                    <a:pt x="1604632" y="303263"/>
                  </a:lnTo>
                  <a:close/>
                </a:path>
                <a:path w="2861945" h="1082675">
                  <a:moveTo>
                    <a:pt x="1812455" y="753211"/>
                  </a:moveTo>
                  <a:lnTo>
                    <a:pt x="1802892" y="753211"/>
                  </a:lnTo>
                  <a:lnTo>
                    <a:pt x="1802892" y="897890"/>
                  </a:lnTo>
                  <a:lnTo>
                    <a:pt x="1804644" y="897293"/>
                  </a:lnTo>
                  <a:lnTo>
                    <a:pt x="1811629" y="897661"/>
                  </a:lnTo>
                  <a:lnTo>
                    <a:pt x="1812455" y="898029"/>
                  </a:lnTo>
                  <a:lnTo>
                    <a:pt x="1812455" y="753211"/>
                  </a:lnTo>
                  <a:close/>
                </a:path>
                <a:path w="2861945" h="1082675">
                  <a:moveTo>
                    <a:pt x="1812455" y="163944"/>
                  </a:moveTo>
                  <a:lnTo>
                    <a:pt x="1802892" y="163944"/>
                  </a:lnTo>
                  <a:lnTo>
                    <a:pt x="1802892" y="308622"/>
                  </a:lnTo>
                  <a:lnTo>
                    <a:pt x="1804644" y="308025"/>
                  </a:lnTo>
                  <a:lnTo>
                    <a:pt x="1811629" y="308394"/>
                  </a:lnTo>
                  <a:lnTo>
                    <a:pt x="1812455" y="308775"/>
                  </a:lnTo>
                  <a:lnTo>
                    <a:pt x="1812455" y="163944"/>
                  </a:lnTo>
                  <a:close/>
                </a:path>
                <a:path w="2861945" h="1082675">
                  <a:moveTo>
                    <a:pt x="1855558" y="743635"/>
                  </a:moveTo>
                  <a:lnTo>
                    <a:pt x="1759813" y="743635"/>
                  </a:lnTo>
                  <a:lnTo>
                    <a:pt x="1759813" y="753198"/>
                  </a:lnTo>
                  <a:lnTo>
                    <a:pt x="1855558" y="753198"/>
                  </a:lnTo>
                  <a:lnTo>
                    <a:pt x="1855558" y="743635"/>
                  </a:lnTo>
                  <a:close/>
                </a:path>
                <a:path w="2861945" h="1082675">
                  <a:moveTo>
                    <a:pt x="1855558" y="522262"/>
                  </a:moveTo>
                  <a:lnTo>
                    <a:pt x="1812480" y="522262"/>
                  </a:lnTo>
                  <a:lnTo>
                    <a:pt x="1812480" y="377571"/>
                  </a:lnTo>
                  <a:lnTo>
                    <a:pt x="1810715" y="378167"/>
                  </a:lnTo>
                  <a:lnTo>
                    <a:pt x="1803730" y="377799"/>
                  </a:lnTo>
                  <a:lnTo>
                    <a:pt x="1802917" y="377431"/>
                  </a:lnTo>
                  <a:lnTo>
                    <a:pt x="1802917" y="522262"/>
                  </a:lnTo>
                  <a:lnTo>
                    <a:pt x="1759813" y="522262"/>
                  </a:lnTo>
                  <a:lnTo>
                    <a:pt x="1759813" y="531825"/>
                  </a:lnTo>
                  <a:lnTo>
                    <a:pt x="1855558" y="531825"/>
                  </a:lnTo>
                  <a:lnTo>
                    <a:pt x="1855558" y="522262"/>
                  </a:lnTo>
                  <a:close/>
                </a:path>
                <a:path w="2861945" h="1082675">
                  <a:moveTo>
                    <a:pt x="1855558" y="154368"/>
                  </a:moveTo>
                  <a:lnTo>
                    <a:pt x="1759813" y="154368"/>
                  </a:lnTo>
                  <a:lnTo>
                    <a:pt x="1759813" y="163931"/>
                  </a:lnTo>
                  <a:lnTo>
                    <a:pt x="1855558" y="163931"/>
                  </a:lnTo>
                  <a:lnTo>
                    <a:pt x="1855558" y="154368"/>
                  </a:lnTo>
                  <a:close/>
                </a:path>
                <a:path w="2861945" h="1082675">
                  <a:moveTo>
                    <a:pt x="2107641" y="653110"/>
                  </a:moveTo>
                  <a:lnTo>
                    <a:pt x="2064562" y="653110"/>
                  </a:lnTo>
                  <a:lnTo>
                    <a:pt x="2064562" y="533882"/>
                  </a:lnTo>
                  <a:lnTo>
                    <a:pt x="2062797" y="534479"/>
                  </a:lnTo>
                  <a:lnTo>
                    <a:pt x="2055812" y="534111"/>
                  </a:lnTo>
                  <a:lnTo>
                    <a:pt x="2054999" y="533742"/>
                  </a:lnTo>
                  <a:lnTo>
                    <a:pt x="2054999" y="653110"/>
                  </a:lnTo>
                  <a:lnTo>
                    <a:pt x="2011883" y="653110"/>
                  </a:lnTo>
                  <a:lnTo>
                    <a:pt x="2011883" y="662673"/>
                  </a:lnTo>
                  <a:lnTo>
                    <a:pt x="2054961" y="662673"/>
                  </a:lnTo>
                  <a:lnTo>
                    <a:pt x="2054961" y="678573"/>
                  </a:lnTo>
                  <a:lnTo>
                    <a:pt x="2011883" y="678573"/>
                  </a:lnTo>
                  <a:lnTo>
                    <a:pt x="2011883" y="688136"/>
                  </a:lnTo>
                  <a:lnTo>
                    <a:pt x="2054961" y="688136"/>
                  </a:lnTo>
                  <a:lnTo>
                    <a:pt x="2054961" y="807364"/>
                  </a:lnTo>
                  <a:lnTo>
                    <a:pt x="2056726" y="806767"/>
                  </a:lnTo>
                  <a:lnTo>
                    <a:pt x="2063711" y="807135"/>
                  </a:lnTo>
                  <a:lnTo>
                    <a:pt x="2064524" y="807504"/>
                  </a:lnTo>
                  <a:lnTo>
                    <a:pt x="2064524" y="688136"/>
                  </a:lnTo>
                  <a:lnTo>
                    <a:pt x="2107641" y="688136"/>
                  </a:lnTo>
                  <a:lnTo>
                    <a:pt x="2107641" y="678573"/>
                  </a:lnTo>
                  <a:lnTo>
                    <a:pt x="2064524" y="678573"/>
                  </a:lnTo>
                  <a:lnTo>
                    <a:pt x="2064562" y="662673"/>
                  </a:lnTo>
                  <a:lnTo>
                    <a:pt x="2107641" y="662673"/>
                  </a:lnTo>
                  <a:lnTo>
                    <a:pt x="2107641" y="653110"/>
                  </a:lnTo>
                  <a:close/>
                </a:path>
                <a:path w="2861945" h="1082675">
                  <a:moveTo>
                    <a:pt x="2107641" y="334035"/>
                  </a:moveTo>
                  <a:lnTo>
                    <a:pt x="2011883" y="334035"/>
                  </a:lnTo>
                  <a:lnTo>
                    <a:pt x="2011883" y="343598"/>
                  </a:lnTo>
                  <a:lnTo>
                    <a:pt x="2054961" y="343598"/>
                  </a:lnTo>
                  <a:lnTo>
                    <a:pt x="2054961" y="488276"/>
                  </a:lnTo>
                  <a:lnTo>
                    <a:pt x="2056726" y="487692"/>
                  </a:lnTo>
                  <a:lnTo>
                    <a:pt x="2063711" y="488061"/>
                  </a:lnTo>
                  <a:lnTo>
                    <a:pt x="2064524" y="488429"/>
                  </a:lnTo>
                  <a:lnTo>
                    <a:pt x="2064524" y="343598"/>
                  </a:lnTo>
                  <a:lnTo>
                    <a:pt x="2107641" y="343598"/>
                  </a:lnTo>
                  <a:lnTo>
                    <a:pt x="2107641" y="334035"/>
                  </a:lnTo>
                  <a:close/>
                </a:path>
                <a:path w="2861945" h="1082675">
                  <a:moveTo>
                    <a:pt x="2358148" y="820839"/>
                  </a:moveTo>
                  <a:lnTo>
                    <a:pt x="2262403" y="820839"/>
                  </a:lnTo>
                  <a:lnTo>
                    <a:pt x="2262403" y="830402"/>
                  </a:lnTo>
                  <a:lnTo>
                    <a:pt x="2358148" y="830402"/>
                  </a:lnTo>
                  <a:lnTo>
                    <a:pt x="2358148" y="820839"/>
                  </a:lnTo>
                  <a:close/>
                </a:path>
                <a:path w="2861945" h="1082675">
                  <a:moveTo>
                    <a:pt x="2358148" y="362661"/>
                  </a:moveTo>
                  <a:lnTo>
                    <a:pt x="2262403" y="362661"/>
                  </a:lnTo>
                  <a:lnTo>
                    <a:pt x="2262403" y="372237"/>
                  </a:lnTo>
                  <a:lnTo>
                    <a:pt x="2305481" y="372237"/>
                  </a:lnTo>
                  <a:lnTo>
                    <a:pt x="2305481" y="474726"/>
                  </a:lnTo>
                  <a:lnTo>
                    <a:pt x="2262403" y="474726"/>
                  </a:lnTo>
                  <a:lnTo>
                    <a:pt x="2262403" y="484289"/>
                  </a:lnTo>
                  <a:lnTo>
                    <a:pt x="2305481" y="484289"/>
                  </a:lnTo>
                  <a:lnTo>
                    <a:pt x="2305481" y="516915"/>
                  </a:lnTo>
                  <a:lnTo>
                    <a:pt x="2305481" y="628980"/>
                  </a:lnTo>
                  <a:lnTo>
                    <a:pt x="2305507" y="675995"/>
                  </a:lnTo>
                  <a:lnTo>
                    <a:pt x="2305507" y="708367"/>
                  </a:lnTo>
                  <a:lnTo>
                    <a:pt x="2262403" y="708367"/>
                  </a:lnTo>
                  <a:lnTo>
                    <a:pt x="2262403" y="717931"/>
                  </a:lnTo>
                  <a:lnTo>
                    <a:pt x="2305507" y="717931"/>
                  </a:lnTo>
                  <a:lnTo>
                    <a:pt x="2305507" y="820826"/>
                  </a:lnTo>
                  <a:lnTo>
                    <a:pt x="2315070" y="820826"/>
                  </a:lnTo>
                  <a:lnTo>
                    <a:pt x="2315070" y="717931"/>
                  </a:lnTo>
                  <a:lnTo>
                    <a:pt x="2358148" y="717931"/>
                  </a:lnTo>
                  <a:lnTo>
                    <a:pt x="2358148" y="708367"/>
                  </a:lnTo>
                  <a:lnTo>
                    <a:pt x="2315070" y="708367"/>
                  </a:lnTo>
                  <a:lnTo>
                    <a:pt x="2315070" y="676148"/>
                  </a:lnTo>
                  <a:lnTo>
                    <a:pt x="2315070" y="563676"/>
                  </a:lnTo>
                  <a:lnTo>
                    <a:pt x="2315045" y="517055"/>
                  </a:lnTo>
                  <a:lnTo>
                    <a:pt x="2315045" y="484301"/>
                  </a:lnTo>
                  <a:lnTo>
                    <a:pt x="2358148" y="484289"/>
                  </a:lnTo>
                  <a:lnTo>
                    <a:pt x="2358148" y="474726"/>
                  </a:lnTo>
                  <a:lnTo>
                    <a:pt x="2315045" y="474726"/>
                  </a:lnTo>
                  <a:lnTo>
                    <a:pt x="2315045" y="372237"/>
                  </a:lnTo>
                  <a:lnTo>
                    <a:pt x="2358148" y="372237"/>
                  </a:lnTo>
                  <a:lnTo>
                    <a:pt x="2358148" y="362661"/>
                  </a:lnTo>
                  <a:close/>
                </a:path>
                <a:path w="2861945" h="1082675">
                  <a:moveTo>
                    <a:pt x="2567063" y="509663"/>
                  </a:moveTo>
                  <a:lnTo>
                    <a:pt x="2557500" y="509663"/>
                  </a:lnTo>
                  <a:lnTo>
                    <a:pt x="2557500" y="654342"/>
                  </a:lnTo>
                  <a:lnTo>
                    <a:pt x="2559253" y="653745"/>
                  </a:lnTo>
                  <a:lnTo>
                    <a:pt x="2566238" y="654113"/>
                  </a:lnTo>
                  <a:lnTo>
                    <a:pt x="2567063" y="654481"/>
                  </a:lnTo>
                  <a:lnTo>
                    <a:pt x="2567063" y="509663"/>
                  </a:lnTo>
                  <a:close/>
                </a:path>
                <a:path w="2861945" h="1082675">
                  <a:moveTo>
                    <a:pt x="2610167" y="927798"/>
                  </a:moveTo>
                  <a:lnTo>
                    <a:pt x="2514409" y="927798"/>
                  </a:lnTo>
                  <a:lnTo>
                    <a:pt x="2514409" y="937361"/>
                  </a:lnTo>
                  <a:lnTo>
                    <a:pt x="2557500" y="937361"/>
                  </a:lnTo>
                  <a:lnTo>
                    <a:pt x="2557500" y="1082052"/>
                  </a:lnTo>
                  <a:lnTo>
                    <a:pt x="2559253" y="1081455"/>
                  </a:lnTo>
                  <a:lnTo>
                    <a:pt x="2566238" y="1081824"/>
                  </a:lnTo>
                  <a:lnTo>
                    <a:pt x="2567063" y="1082192"/>
                  </a:lnTo>
                  <a:lnTo>
                    <a:pt x="2567063" y="937361"/>
                  </a:lnTo>
                  <a:lnTo>
                    <a:pt x="2610167" y="937361"/>
                  </a:lnTo>
                  <a:lnTo>
                    <a:pt x="2610167" y="927798"/>
                  </a:lnTo>
                  <a:close/>
                </a:path>
                <a:path w="2861945" h="1082675">
                  <a:moveTo>
                    <a:pt x="2610167" y="853198"/>
                  </a:moveTo>
                  <a:lnTo>
                    <a:pt x="2567089" y="853198"/>
                  </a:lnTo>
                  <a:lnTo>
                    <a:pt x="2567089" y="708507"/>
                  </a:lnTo>
                  <a:lnTo>
                    <a:pt x="2565336" y="709104"/>
                  </a:lnTo>
                  <a:lnTo>
                    <a:pt x="2558338" y="708736"/>
                  </a:lnTo>
                  <a:lnTo>
                    <a:pt x="2557526" y="708367"/>
                  </a:lnTo>
                  <a:lnTo>
                    <a:pt x="2557526" y="853198"/>
                  </a:lnTo>
                  <a:lnTo>
                    <a:pt x="2514422" y="853198"/>
                  </a:lnTo>
                  <a:lnTo>
                    <a:pt x="2514422" y="862774"/>
                  </a:lnTo>
                  <a:lnTo>
                    <a:pt x="2610167" y="862774"/>
                  </a:lnTo>
                  <a:lnTo>
                    <a:pt x="2610167" y="853198"/>
                  </a:lnTo>
                  <a:close/>
                </a:path>
                <a:path w="2861945" h="1082675">
                  <a:moveTo>
                    <a:pt x="2610167" y="500087"/>
                  </a:moveTo>
                  <a:lnTo>
                    <a:pt x="2514409" y="500087"/>
                  </a:lnTo>
                  <a:lnTo>
                    <a:pt x="2514409" y="509651"/>
                  </a:lnTo>
                  <a:lnTo>
                    <a:pt x="2610167" y="509651"/>
                  </a:lnTo>
                  <a:lnTo>
                    <a:pt x="2610167" y="500087"/>
                  </a:lnTo>
                  <a:close/>
                </a:path>
                <a:path w="2861945" h="1082675">
                  <a:moveTo>
                    <a:pt x="2818358" y="643928"/>
                  </a:moveTo>
                  <a:lnTo>
                    <a:pt x="2808795" y="643928"/>
                  </a:lnTo>
                  <a:lnTo>
                    <a:pt x="2808795" y="788606"/>
                  </a:lnTo>
                  <a:lnTo>
                    <a:pt x="2810548" y="788009"/>
                  </a:lnTo>
                  <a:lnTo>
                    <a:pt x="2817533" y="788377"/>
                  </a:lnTo>
                  <a:lnTo>
                    <a:pt x="2818358" y="788746"/>
                  </a:lnTo>
                  <a:lnTo>
                    <a:pt x="2818358" y="643928"/>
                  </a:lnTo>
                  <a:close/>
                </a:path>
                <a:path w="2861945" h="1082675">
                  <a:moveTo>
                    <a:pt x="2861462" y="634352"/>
                  </a:moveTo>
                  <a:lnTo>
                    <a:pt x="2765717" y="634352"/>
                  </a:lnTo>
                  <a:lnTo>
                    <a:pt x="2765717" y="643915"/>
                  </a:lnTo>
                  <a:lnTo>
                    <a:pt x="2861462" y="643915"/>
                  </a:lnTo>
                  <a:lnTo>
                    <a:pt x="2861462" y="634352"/>
                  </a:lnTo>
                  <a:close/>
                </a:path>
              </a:pathLst>
            </a:custGeom>
            <a:solidFill>
              <a:srgbClr val="C294C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4" name="object 56">
              <a:extLst>
                <a:ext uri="{FF2B5EF4-FFF2-40B4-BE49-F238E27FC236}">
                  <a16:creationId xmlns:a16="http://schemas.microsoft.com/office/drawing/2014/main" id="{48C9BCC5-A9F3-4D92-39A7-BBCDEE02EE15}"/>
                </a:ext>
              </a:extLst>
            </p:cNvPr>
            <p:cNvSpPr/>
            <p:nvPr/>
          </p:nvSpPr>
          <p:spPr>
            <a:xfrm>
              <a:off x="12873338" y="2811583"/>
              <a:ext cx="2270726" cy="11937"/>
            </a:xfrm>
            <a:custGeom>
              <a:avLst/>
              <a:gdLst/>
              <a:ahLst/>
              <a:cxnLst/>
              <a:rect l="l" t="t" r="r" b="b"/>
              <a:pathLst>
                <a:path w="3744595" h="19685">
                  <a:moveTo>
                    <a:pt x="3740042" y="0"/>
                  </a:moveTo>
                  <a:lnTo>
                    <a:pt x="3729462" y="0"/>
                  </a:lnTo>
                  <a:lnTo>
                    <a:pt x="3725288" y="4395"/>
                  </a:lnTo>
                  <a:lnTo>
                    <a:pt x="3725288" y="14952"/>
                  </a:lnTo>
                  <a:lnTo>
                    <a:pt x="3729462" y="19164"/>
                  </a:lnTo>
                  <a:lnTo>
                    <a:pt x="3740042" y="19164"/>
                  </a:lnTo>
                  <a:lnTo>
                    <a:pt x="3744415" y="14952"/>
                  </a:lnTo>
                  <a:lnTo>
                    <a:pt x="3744415" y="4395"/>
                  </a:lnTo>
                  <a:lnTo>
                    <a:pt x="3740042" y="0"/>
                  </a:lnTo>
                  <a:close/>
                </a:path>
                <a:path w="3744595" h="19685">
                  <a:moveTo>
                    <a:pt x="3682594" y="0"/>
                  </a:moveTo>
                  <a:lnTo>
                    <a:pt x="3672014" y="0"/>
                  </a:lnTo>
                  <a:lnTo>
                    <a:pt x="3667840" y="4395"/>
                  </a:lnTo>
                  <a:lnTo>
                    <a:pt x="3667840" y="14952"/>
                  </a:lnTo>
                  <a:lnTo>
                    <a:pt x="3672014" y="19164"/>
                  </a:lnTo>
                  <a:lnTo>
                    <a:pt x="3682594" y="19164"/>
                  </a:lnTo>
                  <a:lnTo>
                    <a:pt x="3686989" y="14952"/>
                  </a:lnTo>
                  <a:lnTo>
                    <a:pt x="3686989" y="4395"/>
                  </a:lnTo>
                  <a:lnTo>
                    <a:pt x="3682594" y="0"/>
                  </a:lnTo>
                  <a:close/>
                </a:path>
                <a:path w="3744595" h="19685">
                  <a:moveTo>
                    <a:pt x="3625146" y="0"/>
                  </a:moveTo>
                  <a:lnTo>
                    <a:pt x="3614603" y="0"/>
                  </a:lnTo>
                  <a:lnTo>
                    <a:pt x="3610391" y="4395"/>
                  </a:lnTo>
                  <a:lnTo>
                    <a:pt x="3610391" y="14952"/>
                  </a:lnTo>
                  <a:lnTo>
                    <a:pt x="3614603" y="19164"/>
                  </a:lnTo>
                  <a:lnTo>
                    <a:pt x="3625146" y="19164"/>
                  </a:lnTo>
                  <a:lnTo>
                    <a:pt x="3629541" y="14952"/>
                  </a:lnTo>
                  <a:lnTo>
                    <a:pt x="3629541" y="4395"/>
                  </a:lnTo>
                  <a:lnTo>
                    <a:pt x="3625146" y="0"/>
                  </a:lnTo>
                  <a:close/>
                </a:path>
                <a:path w="3744595" h="19685">
                  <a:moveTo>
                    <a:pt x="3567734" y="0"/>
                  </a:moveTo>
                  <a:lnTo>
                    <a:pt x="3557154" y="0"/>
                  </a:lnTo>
                  <a:lnTo>
                    <a:pt x="3552744" y="4395"/>
                  </a:lnTo>
                  <a:lnTo>
                    <a:pt x="3552744" y="14952"/>
                  </a:lnTo>
                  <a:lnTo>
                    <a:pt x="3557154" y="19164"/>
                  </a:lnTo>
                  <a:lnTo>
                    <a:pt x="3567734" y="19164"/>
                  </a:lnTo>
                  <a:lnTo>
                    <a:pt x="3572107" y="14952"/>
                  </a:lnTo>
                  <a:lnTo>
                    <a:pt x="3572107" y="4395"/>
                  </a:lnTo>
                  <a:lnTo>
                    <a:pt x="3567734" y="0"/>
                  </a:lnTo>
                  <a:close/>
                </a:path>
                <a:path w="3744595" h="19685">
                  <a:moveTo>
                    <a:pt x="3510286" y="0"/>
                  </a:moveTo>
                  <a:lnTo>
                    <a:pt x="3499706" y="0"/>
                  </a:lnTo>
                  <a:lnTo>
                    <a:pt x="3495333" y="4395"/>
                  </a:lnTo>
                  <a:lnTo>
                    <a:pt x="3495333" y="14952"/>
                  </a:lnTo>
                  <a:lnTo>
                    <a:pt x="3499706" y="19164"/>
                  </a:lnTo>
                  <a:lnTo>
                    <a:pt x="3510286" y="19164"/>
                  </a:lnTo>
                  <a:lnTo>
                    <a:pt x="3514460" y="14952"/>
                  </a:lnTo>
                  <a:lnTo>
                    <a:pt x="3514460" y="4395"/>
                  </a:lnTo>
                  <a:lnTo>
                    <a:pt x="3510286" y="0"/>
                  </a:lnTo>
                  <a:close/>
                </a:path>
                <a:path w="3744595" h="19685">
                  <a:moveTo>
                    <a:pt x="3452837" y="0"/>
                  </a:moveTo>
                  <a:lnTo>
                    <a:pt x="3442280" y="0"/>
                  </a:lnTo>
                  <a:lnTo>
                    <a:pt x="3437885" y="4395"/>
                  </a:lnTo>
                  <a:lnTo>
                    <a:pt x="3437885" y="14952"/>
                  </a:lnTo>
                  <a:lnTo>
                    <a:pt x="3442280" y="19164"/>
                  </a:lnTo>
                  <a:lnTo>
                    <a:pt x="3452837" y="19164"/>
                  </a:lnTo>
                  <a:lnTo>
                    <a:pt x="3457041" y="14952"/>
                  </a:lnTo>
                  <a:lnTo>
                    <a:pt x="3457041" y="4395"/>
                  </a:lnTo>
                  <a:lnTo>
                    <a:pt x="3452837" y="0"/>
                  </a:lnTo>
                  <a:close/>
                </a:path>
                <a:path w="3744595" h="19685">
                  <a:moveTo>
                    <a:pt x="3395411" y="0"/>
                  </a:moveTo>
                  <a:lnTo>
                    <a:pt x="3384839" y="0"/>
                  </a:lnTo>
                  <a:lnTo>
                    <a:pt x="3380429" y="4395"/>
                  </a:lnTo>
                  <a:lnTo>
                    <a:pt x="3380429" y="14952"/>
                  </a:lnTo>
                  <a:lnTo>
                    <a:pt x="3384839" y="19164"/>
                  </a:lnTo>
                  <a:lnTo>
                    <a:pt x="3395411" y="19164"/>
                  </a:lnTo>
                  <a:lnTo>
                    <a:pt x="3399593" y="14952"/>
                  </a:lnTo>
                  <a:lnTo>
                    <a:pt x="3399593" y="4395"/>
                  </a:lnTo>
                  <a:lnTo>
                    <a:pt x="3395411" y="0"/>
                  </a:lnTo>
                  <a:close/>
                </a:path>
                <a:path w="3744595" h="19685">
                  <a:moveTo>
                    <a:pt x="3337963" y="0"/>
                  </a:moveTo>
                  <a:lnTo>
                    <a:pt x="3327391" y="0"/>
                  </a:lnTo>
                  <a:lnTo>
                    <a:pt x="3323017" y="4395"/>
                  </a:lnTo>
                  <a:lnTo>
                    <a:pt x="3323017" y="14952"/>
                  </a:lnTo>
                  <a:lnTo>
                    <a:pt x="3327391" y="19164"/>
                  </a:lnTo>
                  <a:lnTo>
                    <a:pt x="3337963" y="19164"/>
                  </a:lnTo>
                  <a:lnTo>
                    <a:pt x="3342145" y="14952"/>
                  </a:lnTo>
                  <a:lnTo>
                    <a:pt x="3342145" y="4395"/>
                  </a:lnTo>
                  <a:lnTo>
                    <a:pt x="3337963" y="0"/>
                  </a:lnTo>
                  <a:close/>
                </a:path>
                <a:path w="3744595" h="19685">
                  <a:moveTo>
                    <a:pt x="3280515" y="0"/>
                  </a:moveTo>
                  <a:lnTo>
                    <a:pt x="3269744" y="0"/>
                  </a:lnTo>
                  <a:lnTo>
                    <a:pt x="3265569" y="4395"/>
                  </a:lnTo>
                  <a:lnTo>
                    <a:pt x="3265569" y="14952"/>
                  </a:lnTo>
                  <a:lnTo>
                    <a:pt x="3269744" y="19164"/>
                  </a:lnTo>
                  <a:lnTo>
                    <a:pt x="3280515" y="19164"/>
                  </a:lnTo>
                  <a:lnTo>
                    <a:pt x="3284719" y="14952"/>
                  </a:lnTo>
                  <a:lnTo>
                    <a:pt x="3284719" y="4395"/>
                  </a:lnTo>
                  <a:lnTo>
                    <a:pt x="3280515" y="0"/>
                  </a:lnTo>
                  <a:close/>
                </a:path>
                <a:path w="3744595" h="19685">
                  <a:moveTo>
                    <a:pt x="3222904" y="0"/>
                  </a:moveTo>
                  <a:lnTo>
                    <a:pt x="3212325" y="0"/>
                  </a:lnTo>
                  <a:lnTo>
                    <a:pt x="3208121" y="4395"/>
                  </a:lnTo>
                  <a:lnTo>
                    <a:pt x="3208121" y="14952"/>
                  </a:lnTo>
                  <a:lnTo>
                    <a:pt x="3212325" y="19164"/>
                  </a:lnTo>
                  <a:lnTo>
                    <a:pt x="3222904" y="19164"/>
                  </a:lnTo>
                  <a:lnTo>
                    <a:pt x="3227278" y="14952"/>
                  </a:lnTo>
                  <a:lnTo>
                    <a:pt x="3227278" y="4395"/>
                  </a:lnTo>
                  <a:lnTo>
                    <a:pt x="3222904" y="0"/>
                  </a:lnTo>
                  <a:close/>
                </a:path>
                <a:path w="3744595" h="19685">
                  <a:moveTo>
                    <a:pt x="3165456" y="0"/>
                  </a:moveTo>
                  <a:lnTo>
                    <a:pt x="3154884" y="0"/>
                  </a:lnTo>
                  <a:lnTo>
                    <a:pt x="3150695" y="4395"/>
                  </a:lnTo>
                  <a:lnTo>
                    <a:pt x="3150695" y="14952"/>
                  </a:lnTo>
                  <a:lnTo>
                    <a:pt x="3154884" y="19164"/>
                  </a:lnTo>
                  <a:lnTo>
                    <a:pt x="3165456" y="19164"/>
                  </a:lnTo>
                  <a:lnTo>
                    <a:pt x="3169837" y="14952"/>
                  </a:lnTo>
                  <a:lnTo>
                    <a:pt x="3169837" y="4395"/>
                  </a:lnTo>
                  <a:lnTo>
                    <a:pt x="3165456" y="0"/>
                  </a:lnTo>
                  <a:close/>
                </a:path>
                <a:path w="3744595" h="19685">
                  <a:moveTo>
                    <a:pt x="3108015" y="0"/>
                  </a:moveTo>
                  <a:lnTo>
                    <a:pt x="3097436" y="0"/>
                  </a:lnTo>
                  <a:lnTo>
                    <a:pt x="3093246" y="4395"/>
                  </a:lnTo>
                  <a:lnTo>
                    <a:pt x="3093246" y="14952"/>
                  </a:lnTo>
                  <a:lnTo>
                    <a:pt x="3097436" y="19164"/>
                  </a:lnTo>
                  <a:lnTo>
                    <a:pt x="3108015" y="19164"/>
                  </a:lnTo>
                  <a:lnTo>
                    <a:pt x="3112411" y="14952"/>
                  </a:lnTo>
                  <a:lnTo>
                    <a:pt x="3112411" y="4395"/>
                  </a:lnTo>
                  <a:lnTo>
                    <a:pt x="3108015" y="0"/>
                  </a:lnTo>
                  <a:close/>
                </a:path>
                <a:path w="3744595" h="19685">
                  <a:moveTo>
                    <a:pt x="3050582" y="0"/>
                  </a:moveTo>
                  <a:lnTo>
                    <a:pt x="3040017" y="0"/>
                  </a:lnTo>
                  <a:lnTo>
                    <a:pt x="3035835" y="4395"/>
                  </a:lnTo>
                  <a:lnTo>
                    <a:pt x="3035835" y="14952"/>
                  </a:lnTo>
                  <a:lnTo>
                    <a:pt x="3040017" y="19164"/>
                  </a:lnTo>
                  <a:lnTo>
                    <a:pt x="3050582" y="19164"/>
                  </a:lnTo>
                  <a:lnTo>
                    <a:pt x="3054955" y="14952"/>
                  </a:lnTo>
                  <a:lnTo>
                    <a:pt x="3054955" y="4395"/>
                  </a:lnTo>
                  <a:lnTo>
                    <a:pt x="3050582" y="0"/>
                  </a:lnTo>
                  <a:close/>
                </a:path>
                <a:path w="3744595" h="19685">
                  <a:moveTo>
                    <a:pt x="2993141" y="0"/>
                  </a:moveTo>
                  <a:lnTo>
                    <a:pt x="2982569" y="0"/>
                  </a:lnTo>
                  <a:lnTo>
                    <a:pt x="2978195" y="4395"/>
                  </a:lnTo>
                  <a:lnTo>
                    <a:pt x="2978195" y="14952"/>
                  </a:lnTo>
                  <a:lnTo>
                    <a:pt x="2982569" y="19164"/>
                  </a:lnTo>
                  <a:lnTo>
                    <a:pt x="2993141" y="19164"/>
                  </a:lnTo>
                  <a:lnTo>
                    <a:pt x="2997544" y="14952"/>
                  </a:lnTo>
                  <a:lnTo>
                    <a:pt x="2997544" y="4395"/>
                  </a:lnTo>
                  <a:lnTo>
                    <a:pt x="2993141" y="0"/>
                  </a:lnTo>
                  <a:close/>
                </a:path>
                <a:path w="3744595" h="19685">
                  <a:moveTo>
                    <a:pt x="2935700" y="0"/>
                  </a:moveTo>
                  <a:lnTo>
                    <a:pt x="2925142" y="0"/>
                  </a:lnTo>
                  <a:lnTo>
                    <a:pt x="2920747" y="4395"/>
                  </a:lnTo>
                  <a:lnTo>
                    <a:pt x="2920747" y="14952"/>
                  </a:lnTo>
                  <a:lnTo>
                    <a:pt x="2925142" y="19164"/>
                  </a:lnTo>
                  <a:lnTo>
                    <a:pt x="2935700" y="19164"/>
                  </a:lnTo>
                  <a:lnTo>
                    <a:pt x="2939911" y="14952"/>
                  </a:lnTo>
                  <a:lnTo>
                    <a:pt x="2939911" y="4395"/>
                  </a:lnTo>
                  <a:lnTo>
                    <a:pt x="2935700" y="0"/>
                  </a:lnTo>
                  <a:close/>
                </a:path>
                <a:path w="3744595" h="19685">
                  <a:moveTo>
                    <a:pt x="2878274" y="0"/>
                  </a:moveTo>
                  <a:lnTo>
                    <a:pt x="2867694" y="0"/>
                  </a:lnTo>
                  <a:lnTo>
                    <a:pt x="2863299" y="4395"/>
                  </a:lnTo>
                  <a:lnTo>
                    <a:pt x="2863299" y="14952"/>
                  </a:lnTo>
                  <a:lnTo>
                    <a:pt x="2867694" y="19164"/>
                  </a:lnTo>
                  <a:lnTo>
                    <a:pt x="2878274" y="19164"/>
                  </a:lnTo>
                  <a:lnTo>
                    <a:pt x="2882463" y="14952"/>
                  </a:lnTo>
                  <a:lnTo>
                    <a:pt x="2882463" y="4395"/>
                  </a:lnTo>
                  <a:lnTo>
                    <a:pt x="2878274" y="0"/>
                  </a:lnTo>
                  <a:close/>
                </a:path>
                <a:path w="3744595" h="19685">
                  <a:moveTo>
                    <a:pt x="2820825" y="0"/>
                  </a:moveTo>
                  <a:lnTo>
                    <a:pt x="2810246" y="0"/>
                  </a:lnTo>
                  <a:lnTo>
                    <a:pt x="2805873" y="4395"/>
                  </a:lnTo>
                  <a:lnTo>
                    <a:pt x="2805873" y="14952"/>
                  </a:lnTo>
                  <a:lnTo>
                    <a:pt x="2810246" y="19164"/>
                  </a:lnTo>
                  <a:lnTo>
                    <a:pt x="2820825" y="19164"/>
                  </a:lnTo>
                  <a:lnTo>
                    <a:pt x="2825015" y="14952"/>
                  </a:lnTo>
                  <a:lnTo>
                    <a:pt x="2825015" y="4395"/>
                  </a:lnTo>
                  <a:lnTo>
                    <a:pt x="2820825" y="0"/>
                  </a:lnTo>
                  <a:close/>
                </a:path>
                <a:path w="3744595" h="19685">
                  <a:moveTo>
                    <a:pt x="2763377" y="0"/>
                  </a:moveTo>
                  <a:lnTo>
                    <a:pt x="2752834" y="0"/>
                  </a:lnTo>
                  <a:lnTo>
                    <a:pt x="2748424" y="4395"/>
                  </a:lnTo>
                  <a:lnTo>
                    <a:pt x="2748424" y="14952"/>
                  </a:lnTo>
                  <a:lnTo>
                    <a:pt x="2752834" y="19164"/>
                  </a:lnTo>
                  <a:lnTo>
                    <a:pt x="2763377" y="19164"/>
                  </a:lnTo>
                  <a:lnTo>
                    <a:pt x="2767588" y="14952"/>
                  </a:lnTo>
                  <a:lnTo>
                    <a:pt x="2767588" y="4395"/>
                  </a:lnTo>
                  <a:lnTo>
                    <a:pt x="2763377" y="0"/>
                  </a:lnTo>
                  <a:close/>
                </a:path>
                <a:path w="3744595" h="19685">
                  <a:moveTo>
                    <a:pt x="2705966" y="0"/>
                  </a:moveTo>
                  <a:lnTo>
                    <a:pt x="2695195" y="0"/>
                  </a:lnTo>
                  <a:lnTo>
                    <a:pt x="2690983" y="4395"/>
                  </a:lnTo>
                  <a:lnTo>
                    <a:pt x="2690983" y="14952"/>
                  </a:lnTo>
                  <a:lnTo>
                    <a:pt x="2695195" y="19164"/>
                  </a:lnTo>
                  <a:lnTo>
                    <a:pt x="2705966" y="19164"/>
                  </a:lnTo>
                  <a:lnTo>
                    <a:pt x="2710140" y="14952"/>
                  </a:lnTo>
                  <a:lnTo>
                    <a:pt x="2710140" y="4395"/>
                  </a:lnTo>
                  <a:lnTo>
                    <a:pt x="2705966" y="0"/>
                  </a:lnTo>
                  <a:close/>
                </a:path>
                <a:path w="3744595" h="19685">
                  <a:moveTo>
                    <a:pt x="2648326" y="0"/>
                  </a:moveTo>
                  <a:lnTo>
                    <a:pt x="2637746" y="0"/>
                  </a:lnTo>
                  <a:lnTo>
                    <a:pt x="2633565" y="4395"/>
                  </a:lnTo>
                  <a:lnTo>
                    <a:pt x="2633565" y="14952"/>
                  </a:lnTo>
                  <a:lnTo>
                    <a:pt x="2637746" y="19164"/>
                  </a:lnTo>
                  <a:lnTo>
                    <a:pt x="2648326" y="19164"/>
                  </a:lnTo>
                  <a:lnTo>
                    <a:pt x="2652692" y="14952"/>
                  </a:lnTo>
                  <a:lnTo>
                    <a:pt x="2652692" y="4395"/>
                  </a:lnTo>
                  <a:lnTo>
                    <a:pt x="2648326" y="0"/>
                  </a:lnTo>
                  <a:close/>
                </a:path>
                <a:path w="3744595" h="19685">
                  <a:moveTo>
                    <a:pt x="2590878" y="0"/>
                  </a:moveTo>
                  <a:lnTo>
                    <a:pt x="2580298" y="0"/>
                  </a:lnTo>
                  <a:lnTo>
                    <a:pt x="2576116" y="4395"/>
                  </a:lnTo>
                  <a:lnTo>
                    <a:pt x="2576116" y="14952"/>
                  </a:lnTo>
                  <a:lnTo>
                    <a:pt x="2580298" y="19164"/>
                  </a:lnTo>
                  <a:lnTo>
                    <a:pt x="2590878" y="19164"/>
                  </a:lnTo>
                  <a:lnTo>
                    <a:pt x="2595273" y="14952"/>
                  </a:lnTo>
                  <a:lnTo>
                    <a:pt x="2595273" y="4395"/>
                  </a:lnTo>
                  <a:lnTo>
                    <a:pt x="2590878" y="0"/>
                  </a:lnTo>
                  <a:close/>
                </a:path>
                <a:path w="3744595" h="19685">
                  <a:moveTo>
                    <a:pt x="2533429" y="0"/>
                  </a:moveTo>
                  <a:lnTo>
                    <a:pt x="2522872" y="0"/>
                  </a:lnTo>
                  <a:lnTo>
                    <a:pt x="2518697" y="4395"/>
                  </a:lnTo>
                  <a:lnTo>
                    <a:pt x="2518697" y="14952"/>
                  </a:lnTo>
                  <a:lnTo>
                    <a:pt x="2522872" y="19164"/>
                  </a:lnTo>
                  <a:lnTo>
                    <a:pt x="2533429" y="19164"/>
                  </a:lnTo>
                  <a:lnTo>
                    <a:pt x="2537825" y="14952"/>
                  </a:lnTo>
                  <a:lnTo>
                    <a:pt x="2537825" y="4395"/>
                  </a:lnTo>
                  <a:lnTo>
                    <a:pt x="2533429" y="0"/>
                  </a:lnTo>
                  <a:close/>
                </a:path>
                <a:path w="3744595" h="19685">
                  <a:moveTo>
                    <a:pt x="2476003" y="0"/>
                  </a:moveTo>
                  <a:lnTo>
                    <a:pt x="2465424" y="0"/>
                  </a:lnTo>
                  <a:lnTo>
                    <a:pt x="2461249" y="4395"/>
                  </a:lnTo>
                  <a:lnTo>
                    <a:pt x="2461249" y="14952"/>
                  </a:lnTo>
                  <a:lnTo>
                    <a:pt x="2465424" y="19164"/>
                  </a:lnTo>
                  <a:lnTo>
                    <a:pt x="2476003" y="19164"/>
                  </a:lnTo>
                  <a:lnTo>
                    <a:pt x="2480377" y="14952"/>
                  </a:lnTo>
                  <a:lnTo>
                    <a:pt x="2480377" y="4395"/>
                  </a:lnTo>
                  <a:lnTo>
                    <a:pt x="2476003" y="0"/>
                  </a:lnTo>
                  <a:close/>
                </a:path>
                <a:path w="3744595" h="19685">
                  <a:moveTo>
                    <a:pt x="2418555" y="0"/>
                  </a:moveTo>
                  <a:lnTo>
                    <a:pt x="2407975" y="0"/>
                  </a:lnTo>
                  <a:lnTo>
                    <a:pt x="2403602" y="4395"/>
                  </a:lnTo>
                  <a:lnTo>
                    <a:pt x="2403602" y="14952"/>
                  </a:lnTo>
                  <a:lnTo>
                    <a:pt x="2407975" y="19164"/>
                  </a:lnTo>
                  <a:lnTo>
                    <a:pt x="2418555" y="19164"/>
                  </a:lnTo>
                  <a:lnTo>
                    <a:pt x="2422965" y="14952"/>
                  </a:lnTo>
                  <a:lnTo>
                    <a:pt x="2422965" y="4395"/>
                  </a:lnTo>
                  <a:lnTo>
                    <a:pt x="2418555" y="0"/>
                  </a:lnTo>
                  <a:close/>
                </a:path>
                <a:path w="3744595" h="19685">
                  <a:moveTo>
                    <a:pt x="2361107" y="0"/>
                  </a:moveTo>
                  <a:lnTo>
                    <a:pt x="2350564" y="0"/>
                  </a:lnTo>
                  <a:lnTo>
                    <a:pt x="2346169" y="4395"/>
                  </a:lnTo>
                  <a:lnTo>
                    <a:pt x="2346169" y="14952"/>
                  </a:lnTo>
                  <a:lnTo>
                    <a:pt x="2350564" y="19164"/>
                  </a:lnTo>
                  <a:lnTo>
                    <a:pt x="2361107" y="19164"/>
                  </a:lnTo>
                  <a:lnTo>
                    <a:pt x="2365318" y="14952"/>
                  </a:lnTo>
                  <a:lnTo>
                    <a:pt x="2365318" y="4395"/>
                  </a:lnTo>
                  <a:lnTo>
                    <a:pt x="2361107" y="0"/>
                  </a:lnTo>
                  <a:close/>
                </a:path>
                <a:path w="3744595" h="19685">
                  <a:moveTo>
                    <a:pt x="2303688" y="0"/>
                  </a:moveTo>
                  <a:lnTo>
                    <a:pt x="2293116" y="0"/>
                  </a:lnTo>
                  <a:lnTo>
                    <a:pt x="2288735" y="4395"/>
                  </a:lnTo>
                  <a:lnTo>
                    <a:pt x="2288735" y="14952"/>
                  </a:lnTo>
                  <a:lnTo>
                    <a:pt x="2293116" y="19164"/>
                  </a:lnTo>
                  <a:lnTo>
                    <a:pt x="2303688" y="19164"/>
                  </a:lnTo>
                  <a:lnTo>
                    <a:pt x="2307870" y="14952"/>
                  </a:lnTo>
                  <a:lnTo>
                    <a:pt x="2307870" y="4395"/>
                  </a:lnTo>
                  <a:lnTo>
                    <a:pt x="2303688" y="0"/>
                  </a:lnTo>
                  <a:close/>
                </a:path>
                <a:path w="3744595" h="19685">
                  <a:moveTo>
                    <a:pt x="2246240" y="0"/>
                  </a:moveTo>
                  <a:lnTo>
                    <a:pt x="2235660" y="0"/>
                  </a:lnTo>
                  <a:lnTo>
                    <a:pt x="2231287" y="4395"/>
                  </a:lnTo>
                  <a:lnTo>
                    <a:pt x="2231287" y="14952"/>
                  </a:lnTo>
                  <a:lnTo>
                    <a:pt x="2235660" y="19164"/>
                  </a:lnTo>
                  <a:lnTo>
                    <a:pt x="2246240" y="19164"/>
                  </a:lnTo>
                  <a:lnTo>
                    <a:pt x="2250429" y="14952"/>
                  </a:lnTo>
                  <a:lnTo>
                    <a:pt x="2250429" y="4395"/>
                  </a:lnTo>
                  <a:lnTo>
                    <a:pt x="2246240" y="0"/>
                  </a:lnTo>
                  <a:close/>
                </a:path>
                <a:path w="3744595" h="19685">
                  <a:moveTo>
                    <a:pt x="2188821" y="0"/>
                  </a:moveTo>
                  <a:lnTo>
                    <a:pt x="2178248" y="0"/>
                  </a:lnTo>
                  <a:lnTo>
                    <a:pt x="2173846" y="4395"/>
                  </a:lnTo>
                  <a:lnTo>
                    <a:pt x="2173846" y="14952"/>
                  </a:lnTo>
                  <a:lnTo>
                    <a:pt x="2178248" y="19164"/>
                  </a:lnTo>
                  <a:lnTo>
                    <a:pt x="2188821" y="19164"/>
                  </a:lnTo>
                  <a:lnTo>
                    <a:pt x="2193003" y="14952"/>
                  </a:lnTo>
                  <a:lnTo>
                    <a:pt x="2193003" y="4395"/>
                  </a:lnTo>
                  <a:lnTo>
                    <a:pt x="2188821" y="0"/>
                  </a:lnTo>
                  <a:close/>
                </a:path>
                <a:path w="3744595" h="19685">
                  <a:moveTo>
                    <a:pt x="2131380" y="0"/>
                  </a:moveTo>
                  <a:lnTo>
                    <a:pt x="2120800" y="0"/>
                  </a:lnTo>
                  <a:lnTo>
                    <a:pt x="2116427" y="4395"/>
                  </a:lnTo>
                  <a:lnTo>
                    <a:pt x="2116427" y="14952"/>
                  </a:lnTo>
                  <a:lnTo>
                    <a:pt x="2120800" y="19164"/>
                  </a:lnTo>
                  <a:lnTo>
                    <a:pt x="2131380" y="19164"/>
                  </a:lnTo>
                  <a:lnTo>
                    <a:pt x="2135554" y="14952"/>
                  </a:lnTo>
                  <a:lnTo>
                    <a:pt x="2135554" y="4395"/>
                  </a:lnTo>
                  <a:lnTo>
                    <a:pt x="2131380" y="0"/>
                  </a:lnTo>
                  <a:close/>
                </a:path>
                <a:path w="3744595" h="19685">
                  <a:moveTo>
                    <a:pt x="2073932" y="0"/>
                  </a:moveTo>
                  <a:lnTo>
                    <a:pt x="2063168" y="0"/>
                  </a:lnTo>
                  <a:lnTo>
                    <a:pt x="2058979" y="4395"/>
                  </a:lnTo>
                  <a:lnTo>
                    <a:pt x="2058979" y="14952"/>
                  </a:lnTo>
                  <a:lnTo>
                    <a:pt x="2063168" y="19164"/>
                  </a:lnTo>
                  <a:lnTo>
                    <a:pt x="2073932" y="19164"/>
                  </a:lnTo>
                  <a:lnTo>
                    <a:pt x="2078143" y="14952"/>
                  </a:lnTo>
                  <a:lnTo>
                    <a:pt x="2078143" y="4395"/>
                  </a:lnTo>
                  <a:lnTo>
                    <a:pt x="2073932" y="0"/>
                  </a:lnTo>
                  <a:close/>
                </a:path>
                <a:path w="3744595" h="19685">
                  <a:moveTo>
                    <a:pt x="2016285" y="0"/>
                  </a:moveTo>
                  <a:lnTo>
                    <a:pt x="2005742" y="0"/>
                  </a:lnTo>
                  <a:lnTo>
                    <a:pt x="2001530" y="4395"/>
                  </a:lnTo>
                  <a:lnTo>
                    <a:pt x="2001530" y="14952"/>
                  </a:lnTo>
                  <a:lnTo>
                    <a:pt x="2005742" y="19164"/>
                  </a:lnTo>
                  <a:lnTo>
                    <a:pt x="2016285" y="19164"/>
                  </a:lnTo>
                  <a:lnTo>
                    <a:pt x="2020695" y="14952"/>
                  </a:lnTo>
                  <a:lnTo>
                    <a:pt x="2020695" y="4395"/>
                  </a:lnTo>
                  <a:lnTo>
                    <a:pt x="2016285" y="0"/>
                  </a:lnTo>
                  <a:close/>
                </a:path>
                <a:path w="3744595" h="19685">
                  <a:moveTo>
                    <a:pt x="1958873" y="0"/>
                  </a:moveTo>
                  <a:lnTo>
                    <a:pt x="1948293" y="0"/>
                  </a:lnTo>
                  <a:lnTo>
                    <a:pt x="1944104" y="4395"/>
                  </a:lnTo>
                  <a:lnTo>
                    <a:pt x="1944104" y="14952"/>
                  </a:lnTo>
                  <a:lnTo>
                    <a:pt x="1948293" y="19164"/>
                  </a:lnTo>
                  <a:lnTo>
                    <a:pt x="1958873" y="19164"/>
                  </a:lnTo>
                  <a:lnTo>
                    <a:pt x="1963246" y="14952"/>
                  </a:lnTo>
                  <a:lnTo>
                    <a:pt x="1963246" y="4395"/>
                  </a:lnTo>
                  <a:lnTo>
                    <a:pt x="1958873" y="0"/>
                  </a:lnTo>
                  <a:close/>
                </a:path>
                <a:path w="3744595" h="19685">
                  <a:moveTo>
                    <a:pt x="1901425" y="0"/>
                  </a:moveTo>
                  <a:lnTo>
                    <a:pt x="1890845" y="0"/>
                  </a:lnTo>
                  <a:lnTo>
                    <a:pt x="1886671" y="4395"/>
                  </a:lnTo>
                  <a:lnTo>
                    <a:pt x="1886671" y="14952"/>
                  </a:lnTo>
                  <a:lnTo>
                    <a:pt x="1890845" y="19164"/>
                  </a:lnTo>
                  <a:lnTo>
                    <a:pt x="1901425" y="19164"/>
                  </a:lnTo>
                  <a:lnTo>
                    <a:pt x="1905820" y="14952"/>
                  </a:lnTo>
                  <a:lnTo>
                    <a:pt x="1905820" y="4395"/>
                  </a:lnTo>
                  <a:lnTo>
                    <a:pt x="1901425" y="0"/>
                  </a:lnTo>
                  <a:close/>
                </a:path>
                <a:path w="3744595" h="19685">
                  <a:moveTo>
                    <a:pt x="1843977" y="0"/>
                  </a:moveTo>
                  <a:lnTo>
                    <a:pt x="1833426" y="0"/>
                  </a:lnTo>
                  <a:lnTo>
                    <a:pt x="1829222" y="4395"/>
                  </a:lnTo>
                  <a:lnTo>
                    <a:pt x="1829222" y="14952"/>
                  </a:lnTo>
                  <a:lnTo>
                    <a:pt x="1833426" y="19164"/>
                  </a:lnTo>
                  <a:lnTo>
                    <a:pt x="1843977" y="19164"/>
                  </a:lnTo>
                  <a:lnTo>
                    <a:pt x="1848372" y="14952"/>
                  </a:lnTo>
                  <a:lnTo>
                    <a:pt x="1848372" y="4395"/>
                  </a:lnTo>
                  <a:lnTo>
                    <a:pt x="1843977" y="0"/>
                  </a:lnTo>
                  <a:close/>
                </a:path>
                <a:path w="3744595" h="19685">
                  <a:moveTo>
                    <a:pt x="1786558" y="0"/>
                  </a:moveTo>
                  <a:lnTo>
                    <a:pt x="1775978" y="0"/>
                  </a:lnTo>
                  <a:lnTo>
                    <a:pt x="1771575" y="4395"/>
                  </a:lnTo>
                  <a:lnTo>
                    <a:pt x="1771575" y="14952"/>
                  </a:lnTo>
                  <a:lnTo>
                    <a:pt x="1775978" y="19164"/>
                  </a:lnTo>
                  <a:lnTo>
                    <a:pt x="1786558" y="19164"/>
                  </a:lnTo>
                  <a:lnTo>
                    <a:pt x="1790931" y="14952"/>
                  </a:lnTo>
                  <a:lnTo>
                    <a:pt x="1790931" y="4395"/>
                  </a:lnTo>
                  <a:lnTo>
                    <a:pt x="1786558" y="0"/>
                  </a:lnTo>
                  <a:close/>
                </a:path>
                <a:path w="3744595" h="19685">
                  <a:moveTo>
                    <a:pt x="1729109" y="0"/>
                  </a:moveTo>
                  <a:lnTo>
                    <a:pt x="1718530" y="0"/>
                  </a:lnTo>
                  <a:lnTo>
                    <a:pt x="1714157" y="4395"/>
                  </a:lnTo>
                  <a:lnTo>
                    <a:pt x="1714157" y="14952"/>
                  </a:lnTo>
                  <a:lnTo>
                    <a:pt x="1718530" y="19164"/>
                  </a:lnTo>
                  <a:lnTo>
                    <a:pt x="1729109" y="19164"/>
                  </a:lnTo>
                  <a:lnTo>
                    <a:pt x="1733284" y="14952"/>
                  </a:lnTo>
                  <a:lnTo>
                    <a:pt x="1733284" y="4395"/>
                  </a:lnTo>
                  <a:lnTo>
                    <a:pt x="1729109" y="0"/>
                  </a:lnTo>
                  <a:close/>
                </a:path>
                <a:path w="3744595" h="19685">
                  <a:moveTo>
                    <a:pt x="1671661" y="0"/>
                  </a:moveTo>
                  <a:lnTo>
                    <a:pt x="1661104" y="0"/>
                  </a:lnTo>
                  <a:lnTo>
                    <a:pt x="1656708" y="4395"/>
                  </a:lnTo>
                  <a:lnTo>
                    <a:pt x="1656708" y="14952"/>
                  </a:lnTo>
                  <a:lnTo>
                    <a:pt x="1661104" y="19164"/>
                  </a:lnTo>
                  <a:lnTo>
                    <a:pt x="1671661" y="19164"/>
                  </a:lnTo>
                  <a:lnTo>
                    <a:pt x="1675872" y="14952"/>
                  </a:lnTo>
                  <a:lnTo>
                    <a:pt x="1675872" y="4395"/>
                  </a:lnTo>
                  <a:lnTo>
                    <a:pt x="1671661" y="0"/>
                  </a:lnTo>
                  <a:close/>
                </a:path>
                <a:path w="3744595" h="19685">
                  <a:moveTo>
                    <a:pt x="1614235" y="0"/>
                  </a:moveTo>
                  <a:lnTo>
                    <a:pt x="1603670" y="0"/>
                  </a:lnTo>
                  <a:lnTo>
                    <a:pt x="1599260" y="4395"/>
                  </a:lnTo>
                  <a:lnTo>
                    <a:pt x="1599260" y="14952"/>
                  </a:lnTo>
                  <a:lnTo>
                    <a:pt x="1603670" y="19164"/>
                  </a:lnTo>
                  <a:lnTo>
                    <a:pt x="1614235" y="19164"/>
                  </a:lnTo>
                  <a:lnTo>
                    <a:pt x="1618417" y="14952"/>
                  </a:lnTo>
                  <a:lnTo>
                    <a:pt x="1618417" y="4395"/>
                  </a:lnTo>
                  <a:lnTo>
                    <a:pt x="1614235" y="0"/>
                  </a:lnTo>
                  <a:close/>
                </a:path>
                <a:path w="3744595" h="19685">
                  <a:moveTo>
                    <a:pt x="1556787" y="0"/>
                  </a:moveTo>
                  <a:lnTo>
                    <a:pt x="1546222" y="0"/>
                  </a:lnTo>
                  <a:lnTo>
                    <a:pt x="1541849" y="4395"/>
                  </a:lnTo>
                  <a:lnTo>
                    <a:pt x="1541849" y="14952"/>
                  </a:lnTo>
                  <a:lnTo>
                    <a:pt x="1546222" y="19164"/>
                  </a:lnTo>
                  <a:lnTo>
                    <a:pt x="1556787" y="19164"/>
                  </a:lnTo>
                  <a:lnTo>
                    <a:pt x="1560976" y="14952"/>
                  </a:lnTo>
                  <a:lnTo>
                    <a:pt x="1560976" y="4395"/>
                  </a:lnTo>
                  <a:lnTo>
                    <a:pt x="1556787" y="0"/>
                  </a:lnTo>
                  <a:close/>
                </a:path>
                <a:path w="3744595" h="19685">
                  <a:moveTo>
                    <a:pt x="1499375" y="0"/>
                  </a:moveTo>
                  <a:lnTo>
                    <a:pt x="1488575" y="0"/>
                  </a:lnTo>
                  <a:lnTo>
                    <a:pt x="1484393" y="4395"/>
                  </a:lnTo>
                  <a:lnTo>
                    <a:pt x="1484393" y="14952"/>
                  </a:lnTo>
                  <a:lnTo>
                    <a:pt x="1488575" y="19164"/>
                  </a:lnTo>
                  <a:lnTo>
                    <a:pt x="1499375" y="19164"/>
                  </a:lnTo>
                  <a:lnTo>
                    <a:pt x="1503550" y="14952"/>
                  </a:lnTo>
                  <a:lnTo>
                    <a:pt x="1503550" y="4395"/>
                  </a:lnTo>
                  <a:lnTo>
                    <a:pt x="1499375" y="0"/>
                  </a:lnTo>
                  <a:close/>
                </a:path>
                <a:path w="3744595" h="19685">
                  <a:moveTo>
                    <a:pt x="1441736" y="0"/>
                  </a:moveTo>
                  <a:lnTo>
                    <a:pt x="1431156" y="0"/>
                  </a:lnTo>
                  <a:lnTo>
                    <a:pt x="1426974" y="4395"/>
                  </a:lnTo>
                  <a:lnTo>
                    <a:pt x="1426974" y="14952"/>
                  </a:lnTo>
                  <a:lnTo>
                    <a:pt x="1431156" y="19164"/>
                  </a:lnTo>
                  <a:lnTo>
                    <a:pt x="1441736" y="19164"/>
                  </a:lnTo>
                  <a:lnTo>
                    <a:pt x="1446109" y="14952"/>
                  </a:lnTo>
                  <a:lnTo>
                    <a:pt x="1446109" y="4395"/>
                  </a:lnTo>
                  <a:lnTo>
                    <a:pt x="1441736" y="0"/>
                  </a:lnTo>
                  <a:close/>
                </a:path>
                <a:path w="3744595" h="19685">
                  <a:moveTo>
                    <a:pt x="1384287" y="0"/>
                  </a:moveTo>
                  <a:lnTo>
                    <a:pt x="1373708" y="0"/>
                  </a:lnTo>
                  <a:lnTo>
                    <a:pt x="1369526" y="4395"/>
                  </a:lnTo>
                  <a:lnTo>
                    <a:pt x="1369526" y="14952"/>
                  </a:lnTo>
                  <a:lnTo>
                    <a:pt x="1373708" y="19164"/>
                  </a:lnTo>
                  <a:lnTo>
                    <a:pt x="1384287" y="19164"/>
                  </a:lnTo>
                  <a:lnTo>
                    <a:pt x="1388683" y="14952"/>
                  </a:lnTo>
                  <a:lnTo>
                    <a:pt x="1388683" y="4395"/>
                  </a:lnTo>
                  <a:lnTo>
                    <a:pt x="1384287" y="0"/>
                  </a:lnTo>
                  <a:close/>
                </a:path>
                <a:path w="3744595" h="19685">
                  <a:moveTo>
                    <a:pt x="1326839" y="0"/>
                  </a:moveTo>
                  <a:lnTo>
                    <a:pt x="1316259" y="0"/>
                  </a:lnTo>
                  <a:lnTo>
                    <a:pt x="1312070" y="4395"/>
                  </a:lnTo>
                  <a:lnTo>
                    <a:pt x="1312070" y="14952"/>
                  </a:lnTo>
                  <a:lnTo>
                    <a:pt x="1316259" y="19164"/>
                  </a:lnTo>
                  <a:lnTo>
                    <a:pt x="1326839" y="19164"/>
                  </a:lnTo>
                  <a:lnTo>
                    <a:pt x="1331234" y="14952"/>
                  </a:lnTo>
                  <a:lnTo>
                    <a:pt x="1331234" y="4395"/>
                  </a:lnTo>
                  <a:lnTo>
                    <a:pt x="1326839" y="0"/>
                  </a:lnTo>
                  <a:close/>
                </a:path>
                <a:path w="3744595" h="19685">
                  <a:moveTo>
                    <a:pt x="1269413" y="0"/>
                  </a:moveTo>
                  <a:lnTo>
                    <a:pt x="1258848" y="0"/>
                  </a:lnTo>
                  <a:lnTo>
                    <a:pt x="1254659" y="4395"/>
                  </a:lnTo>
                  <a:lnTo>
                    <a:pt x="1254659" y="14952"/>
                  </a:lnTo>
                  <a:lnTo>
                    <a:pt x="1258848" y="19164"/>
                  </a:lnTo>
                  <a:lnTo>
                    <a:pt x="1269413" y="19164"/>
                  </a:lnTo>
                  <a:lnTo>
                    <a:pt x="1273786" y="14952"/>
                  </a:lnTo>
                  <a:lnTo>
                    <a:pt x="1273786" y="4395"/>
                  </a:lnTo>
                  <a:lnTo>
                    <a:pt x="1269413" y="0"/>
                  </a:lnTo>
                  <a:close/>
                </a:path>
                <a:path w="3744595" h="19685">
                  <a:moveTo>
                    <a:pt x="1211965" y="0"/>
                  </a:moveTo>
                  <a:lnTo>
                    <a:pt x="1201400" y="0"/>
                  </a:lnTo>
                  <a:lnTo>
                    <a:pt x="1197026" y="4395"/>
                  </a:lnTo>
                  <a:lnTo>
                    <a:pt x="1197026" y="14952"/>
                  </a:lnTo>
                  <a:lnTo>
                    <a:pt x="1201400" y="19164"/>
                  </a:lnTo>
                  <a:lnTo>
                    <a:pt x="1211965" y="19164"/>
                  </a:lnTo>
                  <a:lnTo>
                    <a:pt x="1216375" y="14952"/>
                  </a:lnTo>
                  <a:lnTo>
                    <a:pt x="1216375" y="4395"/>
                  </a:lnTo>
                  <a:lnTo>
                    <a:pt x="1211965" y="0"/>
                  </a:lnTo>
                  <a:close/>
                </a:path>
                <a:path w="3744595" h="19685">
                  <a:moveTo>
                    <a:pt x="1154516" y="0"/>
                  </a:moveTo>
                  <a:lnTo>
                    <a:pt x="1143973" y="0"/>
                  </a:lnTo>
                  <a:lnTo>
                    <a:pt x="1139578" y="4395"/>
                  </a:lnTo>
                  <a:lnTo>
                    <a:pt x="1139578" y="14952"/>
                  </a:lnTo>
                  <a:lnTo>
                    <a:pt x="1143973" y="19164"/>
                  </a:lnTo>
                  <a:lnTo>
                    <a:pt x="1154516" y="19164"/>
                  </a:lnTo>
                  <a:lnTo>
                    <a:pt x="1158727" y="14952"/>
                  </a:lnTo>
                  <a:lnTo>
                    <a:pt x="1158727" y="4395"/>
                  </a:lnTo>
                  <a:lnTo>
                    <a:pt x="1154516" y="0"/>
                  </a:lnTo>
                  <a:close/>
                </a:path>
                <a:path w="3744595" h="19685">
                  <a:moveTo>
                    <a:pt x="1097105" y="0"/>
                  </a:moveTo>
                  <a:lnTo>
                    <a:pt x="1086518" y="0"/>
                  </a:lnTo>
                  <a:lnTo>
                    <a:pt x="1082130" y="4395"/>
                  </a:lnTo>
                  <a:lnTo>
                    <a:pt x="1082130" y="14952"/>
                  </a:lnTo>
                  <a:lnTo>
                    <a:pt x="1086518" y="19164"/>
                  </a:lnTo>
                  <a:lnTo>
                    <a:pt x="1097105" y="19164"/>
                  </a:lnTo>
                  <a:lnTo>
                    <a:pt x="1101287" y="14952"/>
                  </a:lnTo>
                  <a:lnTo>
                    <a:pt x="1101287" y="4395"/>
                  </a:lnTo>
                  <a:lnTo>
                    <a:pt x="1097105" y="0"/>
                  </a:lnTo>
                  <a:close/>
                </a:path>
                <a:path w="3744595" h="19685">
                  <a:moveTo>
                    <a:pt x="1039656" y="0"/>
                  </a:moveTo>
                  <a:lnTo>
                    <a:pt x="1029077" y="0"/>
                  </a:lnTo>
                  <a:lnTo>
                    <a:pt x="1024704" y="4395"/>
                  </a:lnTo>
                  <a:lnTo>
                    <a:pt x="1024704" y="14952"/>
                  </a:lnTo>
                  <a:lnTo>
                    <a:pt x="1029077" y="19164"/>
                  </a:lnTo>
                  <a:lnTo>
                    <a:pt x="1039656" y="19164"/>
                  </a:lnTo>
                  <a:lnTo>
                    <a:pt x="1043838" y="14952"/>
                  </a:lnTo>
                  <a:lnTo>
                    <a:pt x="1043838" y="4395"/>
                  </a:lnTo>
                  <a:lnTo>
                    <a:pt x="1039656" y="0"/>
                  </a:lnTo>
                  <a:close/>
                </a:path>
                <a:path w="3744595" h="19685">
                  <a:moveTo>
                    <a:pt x="982208" y="0"/>
                  </a:moveTo>
                  <a:lnTo>
                    <a:pt x="971658" y="0"/>
                  </a:lnTo>
                  <a:lnTo>
                    <a:pt x="967255" y="4395"/>
                  </a:lnTo>
                  <a:lnTo>
                    <a:pt x="967255" y="14952"/>
                  </a:lnTo>
                  <a:lnTo>
                    <a:pt x="971658" y="19164"/>
                  </a:lnTo>
                  <a:lnTo>
                    <a:pt x="982208" y="19164"/>
                  </a:lnTo>
                  <a:lnTo>
                    <a:pt x="986412" y="14952"/>
                  </a:lnTo>
                  <a:lnTo>
                    <a:pt x="986412" y="4395"/>
                  </a:lnTo>
                  <a:lnTo>
                    <a:pt x="982208" y="0"/>
                  </a:lnTo>
                  <a:close/>
                </a:path>
                <a:path w="3744595" h="19685">
                  <a:moveTo>
                    <a:pt x="924789" y="0"/>
                  </a:moveTo>
                  <a:lnTo>
                    <a:pt x="914026" y="0"/>
                  </a:lnTo>
                  <a:lnTo>
                    <a:pt x="909814" y="4395"/>
                  </a:lnTo>
                  <a:lnTo>
                    <a:pt x="909814" y="14952"/>
                  </a:lnTo>
                  <a:lnTo>
                    <a:pt x="914026" y="19164"/>
                  </a:lnTo>
                  <a:lnTo>
                    <a:pt x="924789" y="19164"/>
                  </a:lnTo>
                  <a:lnTo>
                    <a:pt x="928964" y="14952"/>
                  </a:lnTo>
                  <a:lnTo>
                    <a:pt x="928964" y="4395"/>
                  </a:lnTo>
                  <a:lnTo>
                    <a:pt x="924789" y="0"/>
                  </a:lnTo>
                  <a:close/>
                </a:path>
                <a:path w="3744595" h="19685">
                  <a:moveTo>
                    <a:pt x="867341" y="0"/>
                  </a:moveTo>
                  <a:lnTo>
                    <a:pt x="856577" y="0"/>
                  </a:lnTo>
                  <a:lnTo>
                    <a:pt x="852388" y="4395"/>
                  </a:lnTo>
                  <a:lnTo>
                    <a:pt x="852388" y="14952"/>
                  </a:lnTo>
                  <a:lnTo>
                    <a:pt x="856577" y="19164"/>
                  </a:lnTo>
                  <a:lnTo>
                    <a:pt x="867341" y="19164"/>
                  </a:lnTo>
                  <a:lnTo>
                    <a:pt x="871516" y="14952"/>
                  </a:lnTo>
                  <a:lnTo>
                    <a:pt x="871516" y="4395"/>
                  </a:lnTo>
                  <a:lnTo>
                    <a:pt x="867341" y="0"/>
                  </a:lnTo>
                  <a:close/>
                </a:path>
                <a:path w="3744595" h="19685">
                  <a:moveTo>
                    <a:pt x="809694" y="0"/>
                  </a:moveTo>
                  <a:lnTo>
                    <a:pt x="799122" y="0"/>
                  </a:lnTo>
                  <a:lnTo>
                    <a:pt x="794940" y="4395"/>
                  </a:lnTo>
                  <a:lnTo>
                    <a:pt x="794940" y="14952"/>
                  </a:lnTo>
                  <a:lnTo>
                    <a:pt x="799122" y="19164"/>
                  </a:lnTo>
                  <a:lnTo>
                    <a:pt x="809694" y="19164"/>
                  </a:lnTo>
                  <a:lnTo>
                    <a:pt x="814104" y="14952"/>
                  </a:lnTo>
                  <a:lnTo>
                    <a:pt x="814104" y="4395"/>
                  </a:lnTo>
                  <a:lnTo>
                    <a:pt x="809694" y="0"/>
                  </a:lnTo>
                  <a:close/>
                </a:path>
                <a:path w="3744595" h="19685">
                  <a:moveTo>
                    <a:pt x="752260" y="0"/>
                  </a:moveTo>
                  <a:lnTo>
                    <a:pt x="741703" y="0"/>
                  </a:lnTo>
                  <a:lnTo>
                    <a:pt x="737528" y="4395"/>
                  </a:lnTo>
                  <a:lnTo>
                    <a:pt x="737528" y="14952"/>
                  </a:lnTo>
                  <a:lnTo>
                    <a:pt x="741703" y="19164"/>
                  </a:lnTo>
                  <a:lnTo>
                    <a:pt x="752260" y="19164"/>
                  </a:lnTo>
                  <a:lnTo>
                    <a:pt x="756656" y="14952"/>
                  </a:lnTo>
                  <a:lnTo>
                    <a:pt x="756656" y="4395"/>
                  </a:lnTo>
                  <a:lnTo>
                    <a:pt x="752260" y="0"/>
                  </a:lnTo>
                  <a:close/>
                </a:path>
                <a:path w="3744595" h="19685">
                  <a:moveTo>
                    <a:pt x="694834" y="0"/>
                  </a:moveTo>
                  <a:lnTo>
                    <a:pt x="684255" y="0"/>
                  </a:lnTo>
                  <a:lnTo>
                    <a:pt x="680080" y="4395"/>
                  </a:lnTo>
                  <a:lnTo>
                    <a:pt x="680080" y="14952"/>
                  </a:lnTo>
                  <a:lnTo>
                    <a:pt x="684255" y="19164"/>
                  </a:lnTo>
                  <a:lnTo>
                    <a:pt x="694834" y="19164"/>
                  </a:lnTo>
                  <a:lnTo>
                    <a:pt x="699208" y="14952"/>
                  </a:lnTo>
                  <a:lnTo>
                    <a:pt x="699208" y="4395"/>
                  </a:lnTo>
                  <a:lnTo>
                    <a:pt x="694834" y="0"/>
                  </a:lnTo>
                  <a:close/>
                </a:path>
                <a:path w="3744595" h="19685">
                  <a:moveTo>
                    <a:pt x="637379" y="0"/>
                  </a:moveTo>
                  <a:lnTo>
                    <a:pt x="626836" y="0"/>
                  </a:lnTo>
                  <a:lnTo>
                    <a:pt x="622632" y="4395"/>
                  </a:lnTo>
                  <a:lnTo>
                    <a:pt x="622632" y="14952"/>
                  </a:lnTo>
                  <a:lnTo>
                    <a:pt x="626836" y="19164"/>
                  </a:lnTo>
                  <a:lnTo>
                    <a:pt x="637379" y="19164"/>
                  </a:lnTo>
                  <a:lnTo>
                    <a:pt x="641789" y="14952"/>
                  </a:lnTo>
                  <a:lnTo>
                    <a:pt x="641789" y="4395"/>
                  </a:lnTo>
                  <a:lnTo>
                    <a:pt x="637379" y="0"/>
                  </a:lnTo>
                  <a:close/>
                </a:path>
                <a:path w="3744595" h="19685">
                  <a:moveTo>
                    <a:pt x="579967" y="0"/>
                  </a:moveTo>
                  <a:lnTo>
                    <a:pt x="569388" y="0"/>
                  </a:lnTo>
                  <a:lnTo>
                    <a:pt x="564992" y="4395"/>
                  </a:lnTo>
                  <a:lnTo>
                    <a:pt x="564992" y="14952"/>
                  </a:lnTo>
                  <a:lnTo>
                    <a:pt x="569388" y="19164"/>
                  </a:lnTo>
                  <a:lnTo>
                    <a:pt x="579967" y="19164"/>
                  </a:lnTo>
                  <a:lnTo>
                    <a:pt x="584340" y="14952"/>
                  </a:lnTo>
                  <a:lnTo>
                    <a:pt x="584340" y="4395"/>
                  </a:lnTo>
                  <a:lnTo>
                    <a:pt x="579967" y="0"/>
                  </a:lnTo>
                  <a:close/>
                </a:path>
                <a:path w="3744595" h="19685">
                  <a:moveTo>
                    <a:pt x="522519" y="0"/>
                  </a:moveTo>
                  <a:lnTo>
                    <a:pt x="511939" y="0"/>
                  </a:lnTo>
                  <a:lnTo>
                    <a:pt x="507566" y="4395"/>
                  </a:lnTo>
                  <a:lnTo>
                    <a:pt x="507566" y="14952"/>
                  </a:lnTo>
                  <a:lnTo>
                    <a:pt x="511939" y="19164"/>
                  </a:lnTo>
                  <a:lnTo>
                    <a:pt x="522519" y="19164"/>
                  </a:lnTo>
                  <a:lnTo>
                    <a:pt x="526693" y="14952"/>
                  </a:lnTo>
                  <a:lnTo>
                    <a:pt x="526693" y="4395"/>
                  </a:lnTo>
                  <a:lnTo>
                    <a:pt x="522519" y="0"/>
                  </a:lnTo>
                  <a:close/>
                </a:path>
                <a:path w="3744595" h="19685">
                  <a:moveTo>
                    <a:pt x="465071" y="0"/>
                  </a:moveTo>
                  <a:lnTo>
                    <a:pt x="454528" y="0"/>
                  </a:lnTo>
                  <a:lnTo>
                    <a:pt x="450118" y="4395"/>
                  </a:lnTo>
                  <a:lnTo>
                    <a:pt x="450118" y="14952"/>
                  </a:lnTo>
                  <a:lnTo>
                    <a:pt x="454528" y="19164"/>
                  </a:lnTo>
                  <a:lnTo>
                    <a:pt x="465071" y="19164"/>
                  </a:lnTo>
                  <a:lnTo>
                    <a:pt x="469245" y="14952"/>
                  </a:lnTo>
                  <a:lnTo>
                    <a:pt x="469245" y="4395"/>
                  </a:lnTo>
                  <a:lnTo>
                    <a:pt x="465071" y="0"/>
                  </a:lnTo>
                  <a:close/>
                </a:path>
                <a:path w="3744595" h="19685">
                  <a:moveTo>
                    <a:pt x="407644" y="0"/>
                  </a:moveTo>
                  <a:lnTo>
                    <a:pt x="397072" y="0"/>
                  </a:lnTo>
                  <a:lnTo>
                    <a:pt x="392669" y="4395"/>
                  </a:lnTo>
                  <a:lnTo>
                    <a:pt x="392669" y="14952"/>
                  </a:lnTo>
                  <a:lnTo>
                    <a:pt x="397072" y="19164"/>
                  </a:lnTo>
                  <a:lnTo>
                    <a:pt x="407644" y="19164"/>
                  </a:lnTo>
                  <a:lnTo>
                    <a:pt x="411834" y="14952"/>
                  </a:lnTo>
                  <a:lnTo>
                    <a:pt x="411834" y="4395"/>
                  </a:lnTo>
                  <a:lnTo>
                    <a:pt x="407644" y="0"/>
                  </a:lnTo>
                  <a:close/>
                </a:path>
                <a:path w="3744595" h="19685">
                  <a:moveTo>
                    <a:pt x="350196" y="0"/>
                  </a:moveTo>
                  <a:lnTo>
                    <a:pt x="339631" y="0"/>
                  </a:lnTo>
                  <a:lnTo>
                    <a:pt x="335258" y="4395"/>
                  </a:lnTo>
                  <a:lnTo>
                    <a:pt x="335258" y="14952"/>
                  </a:lnTo>
                  <a:lnTo>
                    <a:pt x="339631" y="19164"/>
                  </a:lnTo>
                  <a:lnTo>
                    <a:pt x="350196" y="19164"/>
                  </a:lnTo>
                  <a:lnTo>
                    <a:pt x="354385" y="14952"/>
                  </a:lnTo>
                  <a:lnTo>
                    <a:pt x="354385" y="4395"/>
                  </a:lnTo>
                  <a:lnTo>
                    <a:pt x="350196" y="0"/>
                  </a:lnTo>
                  <a:close/>
                </a:path>
                <a:path w="3744595" h="19685">
                  <a:moveTo>
                    <a:pt x="292763" y="0"/>
                  </a:moveTo>
                  <a:lnTo>
                    <a:pt x="281984" y="0"/>
                  </a:lnTo>
                  <a:lnTo>
                    <a:pt x="277810" y="4395"/>
                  </a:lnTo>
                  <a:lnTo>
                    <a:pt x="277810" y="14952"/>
                  </a:lnTo>
                  <a:lnTo>
                    <a:pt x="281984" y="19164"/>
                  </a:lnTo>
                  <a:lnTo>
                    <a:pt x="292763" y="19164"/>
                  </a:lnTo>
                  <a:lnTo>
                    <a:pt x="296967" y="14952"/>
                  </a:lnTo>
                  <a:lnTo>
                    <a:pt x="296967" y="4395"/>
                  </a:lnTo>
                  <a:lnTo>
                    <a:pt x="292763" y="0"/>
                  </a:lnTo>
                  <a:close/>
                </a:path>
                <a:path w="3744595" h="19685">
                  <a:moveTo>
                    <a:pt x="235116" y="0"/>
                  </a:moveTo>
                  <a:lnTo>
                    <a:pt x="224565" y="0"/>
                  </a:lnTo>
                  <a:lnTo>
                    <a:pt x="220361" y="4395"/>
                  </a:lnTo>
                  <a:lnTo>
                    <a:pt x="220361" y="14952"/>
                  </a:lnTo>
                  <a:lnTo>
                    <a:pt x="224565" y="19164"/>
                  </a:lnTo>
                  <a:lnTo>
                    <a:pt x="235116" y="19164"/>
                  </a:lnTo>
                  <a:lnTo>
                    <a:pt x="239518" y="14952"/>
                  </a:lnTo>
                  <a:lnTo>
                    <a:pt x="239518" y="4395"/>
                  </a:lnTo>
                  <a:lnTo>
                    <a:pt x="235116" y="0"/>
                  </a:lnTo>
                  <a:close/>
                </a:path>
                <a:path w="3744595" h="19685">
                  <a:moveTo>
                    <a:pt x="177697" y="0"/>
                  </a:moveTo>
                  <a:lnTo>
                    <a:pt x="167117" y="0"/>
                  </a:lnTo>
                  <a:lnTo>
                    <a:pt x="162943" y="4395"/>
                  </a:lnTo>
                  <a:lnTo>
                    <a:pt x="162943" y="14952"/>
                  </a:lnTo>
                  <a:lnTo>
                    <a:pt x="167117" y="19164"/>
                  </a:lnTo>
                  <a:lnTo>
                    <a:pt x="177697" y="19164"/>
                  </a:lnTo>
                  <a:lnTo>
                    <a:pt x="182070" y="14952"/>
                  </a:lnTo>
                  <a:lnTo>
                    <a:pt x="182070" y="4395"/>
                  </a:lnTo>
                  <a:lnTo>
                    <a:pt x="177697" y="0"/>
                  </a:lnTo>
                  <a:close/>
                </a:path>
                <a:path w="3744595" h="19685">
                  <a:moveTo>
                    <a:pt x="120248" y="0"/>
                  </a:moveTo>
                  <a:lnTo>
                    <a:pt x="109669" y="0"/>
                  </a:lnTo>
                  <a:lnTo>
                    <a:pt x="105487" y="4395"/>
                  </a:lnTo>
                  <a:lnTo>
                    <a:pt x="105487" y="14952"/>
                  </a:lnTo>
                  <a:lnTo>
                    <a:pt x="109669" y="19164"/>
                  </a:lnTo>
                  <a:lnTo>
                    <a:pt x="120248" y="19164"/>
                  </a:lnTo>
                  <a:lnTo>
                    <a:pt x="124644" y="14952"/>
                  </a:lnTo>
                  <a:lnTo>
                    <a:pt x="124644" y="4395"/>
                  </a:lnTo>
                  <a:lnTo>
                    <a:pt x="120248" y="0"/>
                  </a:lnTo>
                  <a:close/>
                </a:path>
                <a:path w="3744595" h="19685">
                  <a:moveTo>
                    <a:pt x="62800" y="0"/>
                  </a:moveTo>
                  <a:lnTo>
                    <a:pt x="52257" y="0"/>
                  </a:lnTo>
                  <a:lnTo>
                    <a:pt x="48046" y="4395"/>
                  </a:lnTo>
                  <a:lnTo>
                    <a:pt x="48046" y="14952"/>
                  </a:lnTo>
                  <a:lnTo>
                    <a:pt x="52257" y="19164"/>
                  </a:lnTo>
                  <a:lnTo>
                    <a:pt x="62800" y="19164"/>
                  </a:lnTo>
                  <a:lnTo>
                    <a:pt x="67196" y="14952"/>
                  </a:lnTo>
                  <a:lnTo>
                    <a:pt x="67196" y="4395"/>
                  </a:lnTo>
                  <a:lnTo>
                    <a:pt x="62800" y="0"/>
                  </a:lnTo>
                  <a:close/>
                </a:path>
                <a:path w="3744595" h="19685">
                  <a:moveTo>
                    <a:pt x="5374" y="0"/>
                  </a:moveTo>
                  <a:lnTo>
                    <a:pt x="0" y="0"/>
                  </a:lnTo>
                  <a:lnTo>
                    <a:pt x="0" y="19164"/>
                  </a:lnTo>
                  <a:lnTo>
                    <a:pt x="5374" y="19164"/>
                  </a:lnTo>
                  <a:lnTo>
                    <a:pt x="9747" y="14952"/>
                  </a:lnTo>
                  <a:lnTo>
                    <a:pt x="9747" y="4395"/>
                  </a:lnTo>
                  <a:lnTo>
                    <a:pt x="537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85" name="object 57">
              <a:extLst>
                <a:ext uri="{FF2B5EF4-FFF2-40B4-BE49-F238E27FC236}">
                  <a16:creationId xmlns:a16="http://schemas.microsoft.com/office/drawing/2014/main" id="{D8D89C7E-C235-BFAA-2049-9C6A6F3D3189}"/>
                </a:ext>
              </a:extLst>
            </p:cNvPr>
            <p:cNvPicPr/>
            <p:nvPr/>
          </p:nvPicPr>
          <p:blipFill>
            <a:blip r:embed="rId18" cstate="print"/>
            <a:stretch>
              <a:fillRect/>
            </a:stretch>
          </p:blipFill>
          <p:spPr>
            <a:xfrm>
              <a:off x="12826901" y="2471014"/>
              <a:ext cx="2402732" cy="1762804"/>
            </a:xfrm>
            <a:prstGeom prst="rect">
              <a:avLst/>
            </a:prstGeom>
          </p:spPr>
        </p:pic>
        <p:pic>
          <p:nvPicPr>
            <p:cNvPr id="186" name="object 58">
              <a:extLst>
                <a:ext uri="{FF2B5EF4-FFF2-40B4-BE49-F238E27FC236}">
                  <a16:creationId xmlns:a16="http://schemas.microsoft.com/office/drawing/2014/main" id="{EE3052FA-4D4E-720E-14A3-15DE501381C6}"/>
                </a:ext>
              </a:extLst>
            </p:cNvPr>
            <p:cNvPicPr/>
            <p:nvPr/>
          </p:nvPicPr>
          <p:blipFill>
            <a:blip r:embed="rId19" cstate="print"/>
            <a:stretch>
              <a:fillRect/>
            </a:stretch>
          </p:blipFill>
          <p:spPr>
            <a:xfrm>
              <a:off x="14978164" y="3174353"/>
              <a:ext cx="58467" cy="65784"/>
            </a:xfrm>
            <a:prstGeom prst="rect">
              <a:avLst/>
            </a:prstGeom>
          </p:spPr>
        </p:pic>
        <p:pic>
          <p:nvPicPr>
            <p:cNvPr id="187" name="object 59">
              <a:extLst>
                <a:ext uri="{FF2B5EF4-FFF2-40B4-BE49-F238E27FC236}">
                  <a16:creationId xmlns:a16="http://schemas.microsoft.com/office/drawing/2014/main" id="{7BD8DC96-B6B0-057F-C755-AFFB8C740AB6}"/>
                </a:ext>
              </a:extLst>
            </p:cNvPr>
            <p:cNvPicPr/>
            <p:nvPr/>
          </p:nvPicPr>
          <p:blipFill>
            <a:blip r:embed="rId20" cstate="print"/>
            <a:stretch>
              <a:fillRect/>
            </a:stretch>
          </p:blipFill>
          <p:spPr>
            <a:xfrm>
              <a:off x="13606224" y="3174353"/>
              <a:ext cx="58472" cy="33858"/>
            </a:xfrm>
            <a:prstGeom prst="rect">
              <a:avLst/>
            </a:prstGeom>
          </p:spPr>
        </p:pic>
        <p:pic>
          <p:nvPicPr>
            <p:cNvPr id="188" name="object 60">
              <a:extLst>
                <a:ext uri="{FF2B5EF4-FFF2-40B4-BE49-F238E27FC236}">
                  <a16:creationId xmlns:a16="http://schemas.microsoft.com/office/drawing/2014/main" id="{519A98AF-8176-D36C-7902-E9F52B8B63C5}"/>
                </a:ext>
              </a:extLst>
            </p:cNvPr>
            <p:cNvPicPr/>
            <p:nvPr/>
          </p:nvPicPr>
          <p:blipFill>
            <a:blip r:embed="rId21" cstate="print"/>
            <a:stretch>
              <a:fillRect/>
            </a:stretch>
          </p:blipFill>
          <p:spPr>
            <a:xfrm>
              <a:off x="13476610" y="3174353"/>
              <a:ext cx="11482" cy="70695"/>
            </a:xfrm>
            <a:prstGeom prst="rect">
              <a:avLst/>
            </a:prstGeom>
          </p:spPr>
        </p:pic>
        <p:pic>
          <p:nvPicPr>
            <p:cNvPr id="189" name="object 61">
              <a:extLst>
                <a:ext uri="{FF2B5EF4-FFF2-40B4-BE49-F238E27FC236}">
                  <a16:creationId xmlns:a16="http://schemas.microsoft.com/office/drawing/2014/main" id="{836DB643-A6A4-E0DC-846A-3B5EBF2204B2}"/>
                </a:ext>
              </a:extLst>
            </p:cNvPr>
            <p:cNvPicPr/>
            <p:nvPr/>
          </p:nvPicPr>
          <p:blipFill>
            <a:blip r:embed="rId22" cstate="print"/>
            <a:stretch>
              <a:fillRect/>
            </a:stretch>
          </p:blipFill>
          <p:spPr>
            <a:xfrm>
              <a:off x="14673290" y="3189872"/>
              <a:ext cx="58615" cy="115144"/>
            </a:xfrm>
            <a:prstGeom prst="rect">
              <a:avLst/>
            </a:prstGeom>
          </p:spPr>
        </p:pic>
        <p:pic>
          <p:nvPicPr>
            <p:cNvPr id="190" name="object 62">
              <a:extLst>
                <a:ext uri="{FF2B5EF4-FFF2-40B4-BE49-F238E27FC236}">
                  <a16:creationId xmlns:a16="http://schemas.microsoft.com/office/drawing/2014/main" id="{049C36A6-230D-6086-35FC-DF6657D0A709}"/>
                </a:ext>
              </a:extLst>
            </p:cNvPr>
            <p:cNvPicPr/>
            <p:nvPr/>
          </p:nvPicPr>
          <p:blipFill>
            <a:blip r:embed="rId23" cstate="print"/>
            <a:stretch>
              <a:fillRect/>
            </a:stretch>
          </p:blipFill>
          <p:spPr>
            <a:xfrm>
              <a:off x="14368560" y="3514881"/>
              <a:ext cx="58615" cy="158696"/>
            </a:xfrm>
            <a:prstGeom prst="rect">
              <a:avLst/>
            </a:prstGeom>
          </p:spPr>
        </p:pic>
        <p:pic>
          <p:nvPicPr>
            <p:cNvPr id="191" name="object 63">
              <a:extLst>
                <a:ext uri="{FF2B5EF4-FFF2-40B4-BE49-F238E27FC236}">
                  <a16:creationId xmlns:a16="http://schemas.microsoft.com/office/drawing/2014/main" id="{DB6F92B1-A5AF-7EEC-79B5-FC5F79555F59}"/>
                </a:ext>
              </a:extLst>
            </p:cNvPr>
            <p:cNvPicPr/>
            <p:nvPr/>
          </p:nvPicPr>
          <p:blipFill>
            <a:blip r:embed="rId24" cstate="print"/>
            <a:stretch>
              <a:fillRect/>
            </a:stretch>
          </p:blipFill>
          <p:spPr>
            <a:xfrm>
              <a:off x="14216266" y="3536199"/>
              <a:ext cx="58030" cy="207033"/>
            </a:xfrm>
            <a:prstGeom prst="rect">
              <a:avLst/>
            </a:prstGeom>
          </p:spPr>
        </p:pic>
        <p:pic>
          <p:nvPicPr>
            <p:cNvPr id="192" name="object 64">
              <a:extLst>
                <a:ext uri="{FF2B5EF4-FFF2-40B4-BE49-F238E27FC236}">
                  <a16:creationId xmlns:a16="http://schemas.microsoft.com/office/drawing/2014/main" id="{25BBC95C-C7D7-065D-0409-166210B89AB7}"/>
                </a:ext>
              </a:extLst>
            </p:cNvPr>
            <p:cNvPicPr/>
            <p:nvPr/>
          </p:nvPicPr>
          <p:blipFill>
            <a:blip r:embed="rId25" cstate="print"/>
            <a:stretch>
              <a:fillRect/>
            </a:stretch>
          </p:blipFill>
          <p:spPr>
            <a:xfrm>
              <a:off x="14368560" y="2794680"/>
              <a:ext cx="738504" cy="379674"/>
            </a:xfrm>
            <a:prstGeom prst="rect">
              <a:avLst/>
            </a:prstGeom>
          </p:spPr>
        </p:pic>
        <p:pic>
          <p:nvPicPr>
            <p:cNvPr id="193" name="object 65">
              <a:extLst>
                <a:ext uri="{FF2B5EF4-FFF2-40B4-BE49-F238E27FC236}">
                  <a16:creationId xmlns:a16="http://schemas.microsoft.com/office/drawing/2014/main" id="{3544DD20-F9E8-5D7D-AA5A-06DCBD68E7CA}"/>
                </a:ext>
              </a:extLst>
            </p:cNvPr>
            <p:cNvPicPr/>
            <p:nvPr/>
          </p:nvPicPr>
          <p:blipFill>
            <a:blip r:embed="rId26" cstate="print"/>
            <a:stretch>
              <a:fillRect/>
            </a:stretch>
          </p:blipFill>
          <p:spPr>
            <a:xfrm>
              <a:off x="14215672" y="3001183"/>
              <a:ext cx="62793" cy="173170"/>
            </a:xfrm>
            <a:prstGeom prst="rect">
              <a:avLst/>
            </a:prstGeom>
          </p:spPr>
        </p:pic>
        <p:pic>
          <p:nvPicPr>
            <p:cNvPr id="194" name="object 66">
              <a:extLst>
                <a:ext uri="{FF2B5EF4-FFF2-40B4-BE49-F238E27FC236}">
                  <a16:creationId xmlns:a16="http://schemas.microsoft.com/office/drawing/2014/main" id="{493C5E60-11D2-FE19-AD77-BC47B47D345C}"/>
                </a:ext>
              </a:extLst>
            </p:cNvPr>
            <p:cNvPicPr/>
            <p:nvPr/>
          </p:nvPicPr>
          <p:blipFill>
            <a:blip r:embed="rId27" cstate="print"/>
            <a:stretch>
              <a:fillRect/>
            </a:stretch>
          </p:blipFill>
          <p:spPr>
            <a:xfrm>
              <a:off x="14042654" y="3006112"/>
              <a:ext cx="134775" cy="168241"/>
            </a:xfrm>
            <a:prstGeom prst="rect">
              <a:avLst/>
            </a:prstGeom>
          </p:spPr>
        </p:pic>
        <p:pic>
          <p:nvPicPr>
            <p:cNvPr id="195" name="object 67">
              <a:extLst>
                <a:ext uri="{FF2B5EF4-FFF2-40B4-BE49-F238E27FC236}">
                  <a16:creationId xmlns:a16="http://schemas.microsoft.com/office/drawing/2014/main" id="{02431869-9A75-7BC1-B3DB-50D5825E488D}"/>
                </a:ext>
              </a:extLst>
            </p:cNvPr>
            <p:cNvPicPr/>
            <p:nvPr/>
          </p:nvPicPr>
          <p:blipFill>
            <a:blip r:embed="rId28" cstate="print"/>
            <a:stretch>
              <a:fillRect/>
            </a:stretch>
          </p:blipFill>
          <p:spPr>
            <a:xfrm>
              <a:off x="15131493" y="3124088"/>
              <a:ext cx="58020" cy="50266"/>
            </a:xfrm>
            <a:prstGeom prst="rect">
              <a:avLst/>
            </a:prstGeom>
          </p:spPr>
        </p:pic>
        <p:pic>
          <p:nvPicPr>
            <p:cNvPr id="196" name="object 68">
              <a:extLst>
                <a:ext uri="{FF2B5EF4-FFF2-40B4-BE49-F238E27FC236}">
                  <a16:creationId xmlns:a16="http://schemas.microsoft.com/office/drawing/2014/main" id="{BC06E202-0B66-68AB-75F5-C59166C2000E}"/>
                </a:ext>
              </a:extLst>
            </p:cNvPr>
            <p:cNvPicPr/>
            <p:nvPr/>
          </p:nvPicPr>
          <p:blipFill>
            <a:blip r:embed="rId29" cstate="print"/>
            <a:stretch>
              <a:fillRect/>
            </a:stretch>
          </p:blipFill>
          <p:spPr>
            <a:xfrm>
              <a:off x="13911544" y="3130807"/>
              <a:ext cx="58020" cy="43547"/>
            </a:xfrm>
            <a:prstGeom prst="rect">
              <a:avLst/>
            </a:prstGeom>
          </p:spPr>
        </p:pic>
        <p:sp>
          <p:nvSpPr>
            <p:cNvPr id="197" name="object 69">
              <a:extLst>
                <a:ext uri="{FF2B5EF4-FFF2-40B4-BE49-F238E27FC236}">
                  <a16:creationId xmlns:a16="http://schemas.microsoft.com/office/drawing/2014/main" id="{CFF7AEED-FE69-6A28-5427-565822DDEE16}"/>
                </a:ext>
              </a:extLst>
            </p:cNvPr>
            <p:cNvSpPr/>
            <p:nvPr/>
          </p:nvSpPr>
          <p:spPr>
            <a:xfrm>
              <a:off x="13315107" y="3128991"/>
              <a:ext cx="34656" cy="32345"/>
            </a:xfrm>
            <a:custGeom>
              <a:avLst/>
              <a:gdLst/>
              <a:ahLst/>
              <a:cxnLst/>
              <a:rect l="l" t="t" r="r" b="b"/>
              <a:pathLst>
                <a:path w="57150" h="53339">
                  <a:moveTo>
                    <a:pt x="33631" y="0"/>
                  </a:moveTo>
                  <a:lnTo>
                    <a:pt x="23139" y="0"/>
                  </a:lnTo>
                  <a:lnTo>
                    <a:pt x="23139" y="20297"/>
                  </a:lnTo>
                  <a:lnTo>
                    <a:pt x="3636" y="13252"/>
                  </a:lnTo>
                  <a:lnTo>
                    <a:pt x="0" y="23279"/>
                  </a:lnTo>
                  <a:lnTo>
                    <a:pt x="19885" y="29699"/>
                  </a:lnTo>
                  <a:lnTo>
                    <a:pt x="7502" y="46721"/>
                  </a:lnTo>
                  <a:lnTo>
                    <a:pt x="16734" y="53141"/>
                  </a:lnTo>
                  <a:lnTo>
                    <a:pt x="28691" y="35427"/>
                  </a:lnTo>
                  <a:lnTo>
                    <a:pt x="40485" y="53141"/>
                  </a:lnTo>
                  <a:lnTo>
                    <a:pt x="49430" y="46721"/>
                  </a:lnTo>
                  <a:lnTo>
                    <a:pt x="37231" y="29699"/>
                  </a:lnTo>
                  <a:lnTo>
                    <a:pt x="56932" y="23279"/>
                  </a:lnTo>
                  <a:lnTo>
                    <a:pt x="53354" y="13318"/>
                  </a:lnTo>
                  <a:lnTo>
                    <a:pt x="33631" y="20106"/>
                  </a:lnTo>
                  <a:lnTo>
                    <a:pt x="33631" y="0"/>
                  </a:lnTo>
                  <a:close/>
                </a:path>
              </a:pathLst>
            </a:custGeom>
            <a:solidFill>
              <a:srgbClr val="993D9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8" name="object 10">
              <a:extLst>
                <a:ext uri="{FF2B5EF4-FFF2-40B4-BE49-F238E27FC236}">
                  <a16:creationId xmlns:a16="http://schemas.microsoft.com/office/drawing/2014/main" id="{E7FED7B1-8566-1C06-0060-4605E567C0F0}"/>
                </a:ext>
              </a:extLst>
            </p:cNvPr>
            <p:cNvSpPr txBox="1"/>
            <p:nvPr/>
          </p:nvSpPr>
          <p:spPr>
            <a:xfrm>
              <a:off x="12613978" y="2773143"/>
              <a:ext cx="177130" cy="120961"/>
            </a:xfrm>
            <a:prstGeom prst="rect">
              <a:avLst/>
            </a:prstGeom>
          </p:spPr>
          <p:txBody>
            <a:bodyPr vert="horz" wrap="square" lIns="0" tIns="8856" rIns="0" bIns="0" rtlCol="0">
              <a:spAutoFit/>
            </a:bodyPr>
            <a:lstStyle/>
            <a:p>
              <a:pPr marL="7701" marR="0" lvl="0" indent="0" algn="r" defTabSz="914400" rtl="0" eaLnBrk="1" fontAlgn="auto" latinLnBrk="0" hangingPunct="1">
                <a:lnSpc>
                  <a:spcPct val="100000"/>
                </a:lnSpc>
                <a:spcBef>
                  <a:spcPts val="69"/>
                </a:spcBef>
                <a:spcAft>
                  <a:spcPts val="0"/>
                </a:spcAft>
                <a:buClrTx/>
                <a:buSzTx/>
                <a:buFontTx/>
                <a:buNone/>
                <a:tabLst/>
                <a:defRPr/>
              </a:pPr>
              <a:r>
                <a:rPr kumimoji="0" sz="728" b="0" i="0" u="none" strike="noStrike" kern="1200" cap="none" spc="-15" normalizeH="0" baseline="0" noProof="0">
                  <a:ln>
                    <a:noFill/>
                  </a:ln>
                  <a:solidFill>
                    <a:srgbClr val="22346A"/>
                  </a:solidFill>
                  <a:effectLst/>
                  <a:uLnTx/>
                  <a:uFillTx/>
                  <a:latin typeface="Arial"/>
                  <a:ea typeface="+mn-ea"/>
                  <a:cs typeface="Arial"/>
                </a:rPr>
                <a:t>0,</a:t>
              </a:r>
              <a:r>
                <a:rPr kumimoji="0" lang="es-ES" sz="728" b="0" i="0" u="none" strike="noStrike" kern="1200" cap="none" spc="-15" normalizeH="0" baseline="0" noProof="0">
                  <a:ln>
                    <a:noFill/>
                  </a:ln>
                  <a:solidFill>
                    <a:srgbClr val="22346A"/>
                  </a:solidFill>
                  <a:effectLst/>
                  <a:uLnTx/>
                  <a:uFillTx/>
                  <a:latin typeface="Arial"/>
                  <a:ea typeface="+mn-ea"/>
                  <a:cs typeface="Arial"/>
                </a:rPr>
                <a:t>0</a:t>
              </a:r>
              <a:endParaRPr kumimoji="0" sz="728" b="0" i="0" u="none" strike="noStrike" kern="1200" cap="none" spc="0" normalizeH="0" baseline="0" noProof="0">
                <a:ln>
                  <a:noFill/>
                </a:ln>
                <a:solidFill>
                  <a:srgbClr val="000000"/>
                </a:solidFill>
                <a:effectLst/>
                <a:uLnTx/>
                <a:uFillTx/>
                <a:latin typeface="Arial"/>
                <a:ea typeface="+mn-ea"/>
                <a:cs typeface="Arial"/>
              </a:endParaRPr>
            </a:p>
          </p:txBody>
        </p:sp>
        <p:sp>
          <p:nvSpPr>
            <p:cNvPr id="199" name="object 10">
              <a:extLst>
                <a:ext uri="{FF2B5EF4-FFF2-40B4-BE49-F238E27FC236}">
                  <a16:creationId xmlns:a16="http://schemas.microsoft.com/office/drawing/2014/main" id="{3ADF6641-7064-2D7F-B370-4A264B06E586}"/>
                </a:ext>
              </a:extLst>
            </p:cNvPr>
            <p:cNvSpPr txBox="1"/>
            <p:nvPr/>
          </p:nvSpPr>
          <p:spPr>
            <a:xfrm>
              <a:off x="12613978" y="2427068"/>
              <a:ext cx="177130" cy="120961"/>
            </a:xfrm>
            <a:prstGeom prst="rect">
              <a:avLst/>
            </a:prstGeom>
          </p:spPr>
          <p:txBody>
            <a:bodyPr vert="horz" wrap="square" lIns="0" tIns="8856" rIns="0" bIns="0" rtlCol="0">
              <a:spAutoFit/>
            </a:bodyPr>
            <a:lstStyle/>
            <a:p>
              <a:pPr marL="7701" marR="0" lvl="0" indent="0" algn="r" defTabSz="914400" rtl="0" eaLnBrk="1" fontAlgn="auto" latinLnBrk="0" hangingPunct="1">
                <a:lnSpc>
                  <a:spcPct val="100000"/>
                </a:lnSpc>
                <a:spcBef>
                  <a:spcPts val="69"/>
                </a:spcBef>
                <a:spcAft>
                  <a:spcPts val="0"/>
                </a:spcAft>
                <a:buClrTx/>
                <a:buSzTx/>
                <a:buFontTx/>
                <a:buNone/>
                <a:tabLst/>
                <a:defRPr/>
              </a:pPr>
              <a:r>
                <a:rPr kumimoji="0" sz="728" b="0" i="0" u="none" strike="noStrike" kern="1200" cap="none" spc="-15" normalizeH="0" baseline="0" noProof="0">
                  <a:ln>
                    <a:noFill/>
                  </a:ln>
                  <a:solidFill>
                    <a:srgbClr val="22346A"/>
                  </a:solidFill>
                  <a:effectLst/>
                  <a:uLnTx/>
                  <a:uFillTx/>
                  <a:latin typeface="Arial"/>
                  <a:ea typeface="+mn-ea"/>
                  <a:cs typeface="Arial"/>
                </a:rPr>
                <a:t>0,2</a:t>
              </a:r>
              <a:endParaRPr kumimoji="0" sz="728" b="0" i="0" u="none" strike="noStrike" kern="1200" cap="none" spc="0" normalizeH="0" baseline="0" noProof="0">
                <a:ln>
                  <a:noFill/>
                </a:ln>
                <a:solidFill>
                  <a:srgbClr val="000000"/>
                </a:solidFill>
                <a:effectLst/>
                <a:uLnTx/>
                <a:uFillTx/>
                <a:latin typeface="Arial"/>
                <a:ea typeface="+mn-ea"/>
                <a:cs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733C4-E8BF-75BF-4DD6-9855034D5A01}"/>
            </a:ext>
          </a:extLst>
        </p:cNvPr>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D48AEB0F-1216-CC18-18E2-398D4ECEC1BF}"/>
              </a:ext>
            </a:extLst>
          </p:cNvPr>
          <p:cNvSpPr/>
          <p:nvPr/>
        </p:nvSpPr>
        <p:spPr>
          <a:xfrm>
            <a:off x="551880" y="1588868"/>
            <a:ext cx="11042473" cy="953126"/>
          </a:xfrm>
          <a:prstGeom prst="roundRect">
            <a:avLst>
              <a:gd name="adj" fmla="val 16662"/>
            </a:avLst>
          </a:prstGeom>
          <a:solidFill>
            <a:srgbClr val="CAF5A8"/>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CuadroTexto 9">
            <a:extLst>
              <a:ext uri="{FF2B5EF4-FFF2-40B4-BE49-F238E27FC236}">
                <a16:creationId xmlns:a16="http://schemas.microsoft.com/office/drawing/2014/main" id="{43191F82-BFC0-133C-C709-639353BE517A}"/>
              </a:ext>
            </a:extLst>
          </p:cNvPr>
          <p:cNvSpPr txBox="1"/>
          <p:nvPr/>
        </p:nvSpPr>
        <p:spPr>
          <a:xfrm>
            <a:off x="2040413" y="1843929"/>
            <a:ext cx="84751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1" i="0" u="none" strike="noStrike" kern="1200" cap="none" spc="0" normalizeH="0" baseline="0" noProof="0">
                <a:ln>
                  <a:noFill/>
                </a:ln>
                <a:solidFill>
                  <a:srgbClr val="003867"/>
                </a:solidFill>
                <a:effectLst/>
                <a:uLnTx/>
                <a:uFillTx/>
                <a:latin typeface="Arial" panose="020B0604020202020204"/>
                <a:ea typeface="+mn-ea"/>
                <a:cs typeface="+mn-cs"/>
              </a:rPr>
              <a:t>CONTROL - Rapidez de acción desde primeros días</a:t>
            </a:r>
            <a:r>
              <a:rPr kumimoji="0" lang="es-ES_tradnl" sz="2400" b="1" i="0" u="none" strike="noStrike" kern="1200" cap="none" spc="0" normalizeH="0" baseline="30000" noProof="0">
                <a:ln>
                  <a:noFill/>
                </a:ln>
                <a:solidFill>
                  <a:srgbClr val="003867"/>
                </a:solidFill>
                <a:effectLst/>
                <a:uLnTx/>
                <a:uFillTx/>
                <a:latin typeface="Arial" panose="020B0604020202020204"/>
                <a:ea typeface="+mn-ea"/>
                <a:cs typeface="+mn-cs"/>
              </a:rPr>
              <a:t>1</a:t>
            </a:r>
          </a:p>
        </p:txBody>
      </p:sp>
      <p:sp>
        <p:nvSpPr>
          <p:cNvPr id="12" name="Rectángulo redondeado 11">
            <a:extLst>
              <a:ext uri="{FF2B5EF4-FFF2-40B4-BE49-F238E27FC236}">
                <a16:creationId xmlns:a16="http://schemas.microsoft.com/office/drawing/2014/main" id="{1A94448D-30F4-E2DC-FC9B-EF196D81024C}"/>
              </a:ext>
            </a:extLst>
          </p:cNvPr>
          <p:cNvSpPr/>
          <p:nvPr/>
        </p:nvSpPr>
        <p:spPr>
          <a:xfrm>
            <a:off x="551880" y="2643091"/>
            <a:ext cx="11042473" cy="953126"/>
          </a:xfrm>
          <a:prstGeom prst="roundRect">
            <a:avLst>
              <a:gd name="adj" fmla="val 15608"/>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ángulo 12">
            <a:extLst>
              <a:ext uri="{FF2B5EF4-FFF2-40B4-BE49-F238E27FC236}">
                <a16:creationId xmlns:a16="http://schemas.microsoft.com/office/drawing/2014/main" id="{BB302C54-CBC3-669A-DD1A-9240AC5D0011}"/>
              </a:ext>
            </a:extLst>
          </p:cNvPr>
          <p:cNvSpPr/>
          <p:nvPr/>
        </p:nvSpPr>
        <p:spPr>
          <a:xfrm>
            <a:off x="1524000" y="2650391"/>
            <a:ext cx="8893175" cy="938526"/>
          </a:xfrm>
          <a:prstGeom prst="rect">
            <a:avLst/>
          </a:prstGeom>
          <a:noFill/>
          <a:ln w="1905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 sz="1800" b="0" i="0" u="none" strike="noStrike" kern="1200" cap="none" spc="0" normalizeH="0" baseline="0" noProof="0">
                <a:ln>
                  <a:noFill/>
                </a:ln>
                <a:solidFill>
                  <a:srgbClr val="213468"/>
                </a:solidFill>
                <a:effectLst/>
                <a:uLnTx/>
                <a:uFillTx/>
                <a:latin typeface="Arial" panose="020B0604020202020204"/>
                <a:ea typeface="+mn-ea"/>
                <a:cs typeface="+mn-cs"/>
              </a:rPr>
              <a:t>EBGLYSS</a:t>
            </a:r>
            <a:r>
              <a:rPr kumimoji="0" lang="es-ES" sz="1800" b="0" i="0" u="none" strike="noStrike" kern="1200" cap="none" spc="0" normalizeH="0" baseline="30000" noProof="0">
                <a:ln>
                  <a:noFill/>
                </a:ln>
                <a:solidFill>
                  <a:srgbClr val="213468"/>
                </a:solidFill>
                <a:effectLst/>
                <a:uLnTx/>
                <a:uFillTx/>
                <a:latin typeface="Arial" panose="020B0604020202020204"/>
                <a:ea typeface="+mn-ea"/>
                <a:cs typeface="+mn-cs"/>
              </a:rPr>
              <a:t>®</a:t>
            </a:r>
            <a:r>
              <a:rPr kumimoji="0" lang="es-ES" sz="1800" b="0" i="0" u="none" strike="noStrike" kern="1200" cap="none" spc="0" normalizeH="0" baseline="0" noProof="0">
                <a:ln>
                  <a:noFill/>
                </a:ln>
                <a:solidFill>
                  <a:srgbClr val="213468"/>
                </a:solidFill>
                <a:effectLst/>
                <a:uLnTx/>
                <a:uFillTx/>
                <a:latin typeface="Arial" panose="020B0604020202020204"/>
                <a:ea typeface="+mn-ea"/>
                <a:cs typeface="+mn-cs"/>
              </a:rPr>
              <a:t>: mejoras significativas </a:t>
            </a:r>
            <a:r>
              <a:rPr kumimoji="0" lang="es-ES" sz="1800" b="0" i="0" u="none" strike="noStrike" kern="1200" cap="none" spc="0" normalizeH="0" baseline="0" noProof="0">
                <a:ln>
                  <a:noFill/>
                </a:ln>
                <a:solidFill>
                  <a:srgbClr val="1F2F53"/>
                </a:solidFill>
                <a:effectLst/>
                <a:uLnTx/>
                <a:uFillTx/>
                <a:latin typeface="Arial" panose="020B0604020202020204"/>
                <a:ea typeface="+mn-ea"/>
                <a:cs typeface="+mn-cs"/>
              </a:rPr>
              <a:t>en el </a:t>
            </a:r>
            <a:r>
              <a:rPr kumimoji="0" lang="es-ES" sz="1800" b="1" i="0" u="none" strike="noStrike" kern="1200" cap="none" spc="0" normalizeH="0" baseline="0" noProof="0">
                <a:ln>
                  <a:noFill/>
                </a:ln>
                <a:solidFill>
                  <a:srgbClr val="1F2F53"/>
                </a:solidFill>
                <a:effectLst/>
                <a:uLnTx/>
                <a:uFillTx/>
                <a:latin typeface="Arial" panose="020B0604020202020204"/>
                <a:ea typeface="+mn-ea"/>
                <a:cs typeface="+mn-cs"/>
              </a:rPr>
              <a:t>prurito </a:t>
            </a:r>
            <a:r>
              <a:rPr kumimoji="0" lang="es-ES" sz="1800" b="0" i="0" u="none" strike="noStrike" kern="1200" cap="none" spc="0" normalizeH="0" baseline="0" noProof="0">
                <a:ln>
                  <a:noFill/>
                </a:ln>
                <a:solidFill>
                  <a:srgbClr val="1F2F53"/>
                </a:solidFill>
                <a:effectLst/>
                <a:uLnTx/>
                <a:uFillTx/>
                <a:latin typeface="Arial" panose="020B0604020202020204"/>
                <a:ea typeface="+mn-ea"/>
                <a:cs typeface="+mn-cs"/>
              </a:rPr>
              <a:t>desde los primeros días </a:t>
            </a:r>
            <a:r>
              <a:rPr kumimoji="0" lang="es-ES" sz="1800" b="1" i="0" u="none" strike="noStrike" kern="1200" cap="none" spc="0" normalizeH="0" baseline="0" noProof="0">
                <a:ln>
                  <a:noFill/>
                </a:ln>
                <a:solidFill>
                  <a:srgbClr val="1F2F53"/>
                </a:solidFill>
                <a:effectLst/>
                <a:uLnTx/>
                <a:uFillTx/>
                <a:latin typeface="Arial" panose="020B0604020202020204"/>
                <a:ea typeface="+mn-ea"/>
                <a:cs typeface="+mn-cs"/>
              </a:rPr>
              <a:t>(día 2 y 10 </a:t>
            </a:r>
            <a:r>
              <a:rPr kumimoji="0" lang="es-ES" sz="1800" i="0" u="none" strike="noStrike" kern="1200" cap="none" spc="0" normalizeH="0" baseline="0" noProof="0">
                <a:ln>
                  <a:noFill/>
                </a:ln>
                <a:solidFill>
                  <a:srgbClr val="1F2F53"/>
                </a:solidFill>
                <a:effectLst/>
                <a:uLnTx/>
                <a:uFillTx/>
                <a:latin typeface="Arial" panose="020B0604020202020204"/>
                <a:ea typeface="+mn-ea"/>
                <a:cs typeface="+mn-cs"/>
              </a:rPr>
              <a:t>en </a:t>
            </a:r>
            <a:r>
              <a:rPr kumimoji="0" lang="es-ES" sz="1800" i="0" u="none" strike="noStrike" kern="1200" cap="none" spc="0" normalizeH="0" baseline="0" noProof="0" err="1">
                <a:ln>
                  <a:noFill/>
                </a:ln>
                <a:solidFill>
                  <a:srgbClr val="1F2F53"/>
                </a:solidFill>
                <a:effectLst/>
                <a:uLnTx/>
                <a:uFillTx/>
                <a:latin typeface="Arial" panose="020B0604020202020204"/>
                <a:ea typeface="+mn-ea"/>
                <a:cs typeface="+mn-cs"/>
              </a:rPr>
              <a:t>ADvocate</a:t>
            </a:r>
            <a:r>
              <a:rPr kumimoji="0" lang="es-ES" sz="1800" i="0" u="none" strike="noStrike" kern="1200" cap="none" spc="0" normalizeH="0" baseline="0" noProof="0">
                <a:ln>
                  <a:noFill/>
                </a:ln>
                <a:solidFill>
                  <a:srgbClr val="1F2F53"/>
                </a:solidFill>
                <a:effectLst/>
                <a:uLnTx/>
                <a:uFillTx/>
                <a:latin typeface="Arial" panose="020B0604020202020204"/>
                <a:ea typeface="+mn-ea"/>
                <a:cs typeface="+mn-cs"/>
              </a:rPr>
              <a:t> 1 y 2 respectivamente)</a:t>
            </a:r>
            <a:r>
              <a:rPr kumimoji="0" lang="es-ES" sz="1800" i="0" u="none" strike="noStrike" kern="1200" cap="none" spc="0" normalizeH="0" baseline="30000" noProof="0">
                <a:ln>
                  <a:noFill/>
                </a:ln>
                <a:solidFill>
                  <a:srgbClr val="1F2F53"/>
                </a:solidFill>
                <a:effectLst/>
                <a:uLnTx/>
                <a:uFillTx/>
                <a:latin typeface="Arial" panose="020B0604020202020204"/>
                <a:ea typeface="+mn-ea"/>
                <a:cs typeface="+mn-cs"/>
              </a:rPr>
              <a:t>1</a:t>
            </a:r>
          </a:p>
        </p:txBody>
      </p:sp>
      <p:sp>
        <p:nvSpPr>
          <p:cNvPr id="15" name="Rectángulo redondeado 14">
            <a:extLst>
              <a:ext uri="{FF2B5EF4-FFF2-40B4-BE49-F238E27FC236}">
                <a16:creationId xmlns:a16="http://schemas.microsoft.com/office/drawing/2014/main" id="{9119C728-C53C-D1AD-B854-A80C0BE0E299}"/>
              </a:ext>
            </a:extLst>
          </p:cNvPr>
          <p:cNvSpPr/>
          <p:nvPr/>
        </p:nvSpPr>
        <p:spPr>
          <a:xfrm>
            <a:off x="551880" y="3692306"/>
            <a:ext cx="11042473" cy="953126"/>
          </a:xfrm>
          <a:prstGeom prst="roundRect">
            <a:avLst>
              <a:gd name="adj" fmla="val 17716"/>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ángulo 15">
            <a:extLst>
              <a:ext uri="{FF2B5EF4-FFF2-40B4-BE49-F238E27FC236}">
                <a16:creationId xmlns:a16="http://schemas.microsoft.com/office/drawing/2014/main" id="{F46AC08B-3D83-CBE0-FEB7-1D3BD6E21879}"/>
              </a:ext>
            </a:extLst>
          </p:cNvPr>
          <p:cNvSpPr/>
          <p:nvPr/>
        </p:nvSpPr>
        <p:spPr>
          <a:xfrm>
            <a:off x="1524000" y="3699606"/>
            <a:ext cx="8893175" cy="938526"/>
          </a:xfrm>
          <a:prstGeom prst="rect">
            <a:avLst/>
          </a:prstGeom>
          <a:noFill/>
          <a:ln w="1905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 sz="1800" b="0" i="0" u="none" strike="noStrike" kern="1200" cap="none" spc="0" normalizeH="0" baseline="0" noProof="0">
                <a:ln>
                  <a:noFill/>
                </a:ln>
                <a:solidFill>
                  <a:srgbClr val="223469"/>
                </a:solidFill>
                <a:effectLst/>
                <a:uLnTx/>
                <a:uFillTx/>
                <a:latin typeface="Arial" panose="020B0604020202020204"/>
                <a:ea typeface="+mn-ea"/>
                <a:cs typeface="+mn-cs"/>
              </a:rPr>
              <a:t>EBGLYSS</a:t>
            </a:r>
            <a:r>
              <a:rPr kumimoji="0" lang="es-ES" sz="1800" b="0" i="0" u="none" strike="noStrike" kern="1200" cap="none" spc="0" normalizeH="0" baseline="30000" noProof="0">
                <a:ln>
                  <a:noFill/>
                </a:ln>
                <a:solidFill>
                  <a:srgbClr val="223469"/>
                </a:solidFill>
                <a:effectLst/>
                <a:uLnTx/>
                <a:uFillTx/>
                <a:latin typeface="Arial" panose="020B0604020202020204"/>
                <a:ea typeface="+mn-ea"/>
                <a:cs typeface="+mn-cs"/>
              </a:rPr>
              <a:t>®</a:t>
            </a:r>
            <a:r>
              <a:rPr kumimoji="0" lang="es-ES" sz="1800" b="0" i="0" u="none" strike="noStrike" kern="1200" cap="none" spc="0" normalizeH="0" baseline="0" noProof="0">
                <a:ln>
                  <a:noFill/>
                </a:ln>
                <a:solidFill>
                  <a:srgbClr val="223469"/>
                </a:solidFill>
                <a:effectLst/>
                <a:uLnTx/>
                <a:uFillTx/>
                <a:latin typeface="Arial" panose="020B0604020202020204"/>
                <a:ea typeface="+mn-ea"/>
                <a:cs typeface="+mn-cs"/>
              </a:rPr>
              <a:t>: mejoras significativas en la </a:t>
            </a:r>
            <a:r>
              <a:rPr kumimoji="0" lang="es-ES" sz="1800" b="1" i="0" u="none" strike="noStrike" kern="1200" cap="none" spc="0" normalizeH="0" baseline="0" noProof="0">
                <a:ln>
                  <a:noFill/>
                </a:ln>
                <a:solidFill>
                  <a:srgbClr val="223469"/>
                </a:solidFill>
                <a:effectLst/>
                <a:uLnTx/>
                <a:uFillTx/>
                <a:latin typeface="Arial" panose="020B0604020202020204"/>
                <a:ea typeface="+mn-ea"/>
                <a:cs typeface="+mn-cs"/>
              </a:rPr>
              <a:t>pérdida de sueño </a:t>
            </a:r>
            <a:r>
              <a:rPr kumimoji="0" lang="es-ES" sz="1800" b="0" i="0" u="none" strike="noStrike" kern="1200" cap="none" spc="0" normalizeH="0" baseline="0" noProof="0">
                <a:ln>
                  <a:noFill/>
                </a:ln>
                <a:solidFill>
                  <a:srgbClr val="223469"/>
                </a:solidFill>
                <a:effectLst/>
                <a:uLnTx/>
                <a:uFillTx/>
                <a:latin typeface="Arial" panose="020B0604020202020204"/>
                <a:ea typeface="+mn-ea"/>
                <a:cs typeface="+mn-cs"/>
              </a:rPr>
              <a:t>debido al picor desde el </a:t>
            </a:r>
            <a:r>
              <a:rPr kumimoji="0" lang="es-ES" sz="1800" b="1" i="0" u="none" strike="noStrike" kern="1200" cap="none" spc="0" normalizeH="0" baseline="0" noProof="0">
                <a:ln>
                  <a:noFill/>
                </a:ln>
                <a:solidFill>
                  <a:srgbClr val="223469"/>
                </a:solidFill>
                <a:effectLst/>
                <a:uLnTx/>
                <a:uFillTx/>
                <a:latin typeface="Arial" panose="020B0604020202020204"/>
                <a:ea typeface="+mn-ea"/>
                <a:cs typeface="+mn-cs"/>
              </a:rPr>
              <a:t>3</a:t>
            </a:r>
            <a:r>
              <a:rPr kumimoji="0" lang="es-ES" sz="1800" b="1" i="0" u="none" strike="noStrike" kern="1200" cap="none" spc="0" normalizeH="0" baseline="30000" noProof="0">
                <a:ln>
                  <a:noFill/>
                </a:ln>
                <a:solidFill>
                  <a:srgbClr val="223469"/>
                </a:solidFill>
                <a:effectLst/>
                <a:uLnTx/>
                <a:uFillTx/>
                <a:latin typeface="Arial" panose="020B0604020202020204"/>
                <a:ea typeface="+mn-ea"/>
                <a:cs typeface="+mn-cs"/>
              </a:rPr>
              <a:t>er</a:t>
            </a:r>
            <a:r>
              <a:rPr kumimoji="0" lang="es-ES" sz="1800" b="1" i="0" u="none" strike="noStrike" kern="1200" cap="none" spc="0" normalizeH="0" baseline="0" noProof="0">
                <a:ln>
                  <a:noFill/>
                </a:ln>
                <a:solidFill>
                  <a:srgbClr val="223469"/>
                </a:solidFill>
                <a:effectLst/>
                <a:uLnTx/>
                <a:uFillTx/>
                <a:latin typeface="Arial" panose="020B0604020202020204"/>
                <a:ea typeface="+mn-ea"/>
                <a:cs typeface="+mn-cs"/>
              </a:rPr>
              <a:t> día </a:t>
            </a:r>
            <a:r>
              <a:rPr kumimoji="0" lang="es-ES" sz="1800" b="0" i="0" u="none" strike="noStrike" kern="1200" cap="none" spc="0" normalizeH="0" baseline="0" noProof="0">
                <a:ln>
                  <a:noFill/>
                </a:ln>
                <a:solidFill>
                  <a:srgbClr val="223469"/>
                </a:solidFill>
                <a:effectLst/>
                <a:uLnTx/>
                <a:uFillTx/>
                <a:latin typeface="Arial" panose="020B0604020202020204"/>
                <a:ea typeface="+mn-ea"/>
                <a:cs typeface="+mn-cs"/>
              </a:rPr>
              <a:t>de tratamiento</a:t>
            </a:r>
            <a:r>
              <a:rPr kumimoji="0" lang="es-ES" sz="1800" b="1" i="0" u="none" strike="noStrike" kern="1200" cap="none" spc="0" normalizeH="0" baseline="30000" noProof="0">
                <a:ln>
                  <a:noFill/>
                </a:ln>
                <a:solidFill>
                  <a:srgbClr val="223469"/>
                </a:solidFill>
                <a:effectLst/>
                <a:uLnTx/>
                <a:uFillTx/>
                <a:latin typeface="Arial" panose="020B0604020202020204"/>
                <a:ea typeface="+mn-ea"/>
                <a:cs typeface="+mn-cs"/>
              </a:rPr>
              <a:t>1</a:t>
            </a:r>
          </a:p>
        </p:txBody>
      </p:sp>
      <p:sp>
        <p:nvSpPr>
          <p:cNvPr id="14" name="CuadroTexto 13">
            <a:extLst>
              <a:ext uri="{FF2B5EF4-FFF2-40B4-BE49-F238E27FC236}">
                <a16:creationId xmlns:a16="http://schemas.microsoft.com/office/drawing/2014/main" id="{2ED0211D-7D24-0B86-751E-E9B7F048F653}"/>
              </a:ext>
            </a:extLst>
          </p:cNvPr>
          <p:cNvSpPr txBox="1"/>
          <p:nvPr/>
        </p:nvSpPr>
        <p:spPr>
          <a:xfrm>
            <a:off x="1436076" y="6217205"/>
            <a:ext cx="9079523"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DA: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dermatitis atópica.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1.</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Yosipovitch</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G, </a:t>
            </a:r>
            <a:r>
              <a:rPr kumimoji="0" lang="es-ES" sz="8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Lebrikizumab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improved</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itch</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and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reduced</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the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extent</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of</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itch</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interference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on</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sleep in patients with moderate-to-severe atopic dermatitis: two randomized, placebo-controlled, phase III trials. Br J Dermatol. 2024;190(2):289-291.</a:t>
            </a:r>
            <a:endParaRPr kumimoji="0" lang="es-ES" sz="800" b="0" i="0" u="none" strike="noStrike" kern="1200" cap="none" spc="0" normalizeH="0" baseline="0" noProof="0">
              <a:ln>
                <a:noFill/>
              </a:ln>
              <a:solidFill>
                <a:srgbClr val="646464"/>
              </a:solidFill>
              <a:effectLst/>
              <a:uLnTx/>
              <a:uFillTx/>
              <a:latin typeface="Arial" panose="020B0604020202020204"/>
              <a:ea typeface="+mn-ea"/>
              <a:cs typeface="+mn-cs"/>
            </a:endParaRPr>
          </a:p>
        </p:txBody>
      </p:sp>
      <p:sp>
        <p:nvSpPr>
          <p:cNvPr id="4" name="Título 1">
            <a:extLst>
              <a:ext uri="{FF2B5EF4-FFF2-40B4-BE49-F238E27FC236}">
                <a16:creationId xmlns:a16="http://schemas.microsoft.com/office/drawing/2014/main" id="{3475BAA2-28FC-698B-18B4-0D0B3D3C7DD5}"/>
              </a:ext>
            </a:extLst>
          </p:cNvPr>
          <p:cNvSpPr>
            <a:spLocks noGrp="1"/>
          </p:cNvSpPr>
          <p:nvPr>
            <p:ph type="title"/>
          </p:nvPr>
        </p:nvSpPr>
        <p:spPr>
          <a:xfrm>
            <a:off x="541058" y="211015"/>
            <a:ext cx="10710038" cy="640214"/>
          </a:xfrm>
        </p:spPr>
        <p:txBody>
          <a:bodyPr>
            <a:noAutofit/>
          </a:bodyPr>
          <a:lstStyle/>
          <a:p>
            <a:r>
              <a:rPr lang="es-ES"/>
              <a:t>EBGLYSS</a:t>
            </a:r>
            <a:r>
              <a:rPr lang="es-ES" baseline="30000"/>
              <a:t>®</a:t>
            </a:r>
            <a:r>
              <a:rPr lang="es-ES"/>
              <a:t> muestra rapidez de acción en la mejora del picor y la pérdida de sueño en la DA moderada a grave</a:t>
            </a:r>
            <a:r>
              <a:rPr lang="es-ES" baseline="30000" noProof="0"/>
              <a:t>1</a:t>
            </a:r>
            <a:endParaRPr lang="es-ES" baseline="30000"/>
          </a:p>
        </p:txBody>
      </p:sp>
      <p:sp>
        <p:nvSpPr>
          <p:cNvPr id="18" name="object 11">
            <a:extLst>
              <a:ext uri="{FF2B5EF4-FFF2-40B4-BE49-F238E27FC236}">
                <a16:creationId xmlns:a16="http://schemas.microsoft.com/office/drawing/2014/main" id="{6E53B3DB-0D32-4198-68E1-70F39BB9CD11}"/>
              </a:ext>
            </a:extLst>
          </p:cNvPr>
          <p:cNvSpPr/>
          <p:nvPr/>
        </p:nvSpPr>
        <p:spPr>
          <a:xfrm>
            <a:off x="1293123" y="1820980"/>
            <a:ext cx="549102" cy="500199"/>
          </a:xfrm>
          <a:custGeom>
            <a:avLst/>
            <a:gdLst/>
            <a:ahLst/>
            <a:cxnLst/>
            <a:rect l="l" t="t" r="r" b="b"/>
            <a:pathLst>
              <a:path w="905509" h="824864">
                <a:moveTo>
                  <a:pt x="675627" y="405384"/>
                </a:moveTo>
                <a:lnTo>
                  <a:pt x="671283" y="357187"/>
                </a:lnTo>
                <a:lnTo>
                  <a:pt x="671258" y="356857"/>
                </a:lnTo>
                <a:lnTo>
                  <a:pt x="658685" y="311175"/>
                </a:lnTo>
                <a:lnTo>
                  <a:pt x="644804" y="281990"/>
                </a:lnTo>
                <a:lnTo>
                  <a:pt x="644804" y="405384"/>
                </a:lnTo>
                <a:lnTo>
                  <a:pt x="639927" y="453567"/>
                </a:lnTo>
                <a:lnTo>
                  <a:pt x="625957" y="498487"/>
                </a:lnTo>
                <a:lnTo>
                  <a:pt x="603859" y="539153"/>
                </a:lnTo>
                <a:lnTo>
                  <a:pt x="574598" y="574611"/>
                </a:lnTo>
                <a:lnTo>
                  <a:pt x="539153" y="603872"/>
                </a:lnTo>
                <a:lnTo>
                  <a:pt x="498487" y="625970"/>
                </a:lnTo>
                <a:lnTo>
                  <a:pt x="453567" y="639953"/>
                </a:lnTo>
                <a:lnTo>
                  <a:pt x="405371" y="644817"/>
                </a:lnTo>
                <a:lnTo>
                  <a:pt x="357174" y="639953"/>
                </a:lnTo>
                <a:lnTo>
                  <a:pt x="312254" y="625970"/>
                </a:lnTo>
                <a:lnTo>
                  <a:pt x="271589" y="603872"/>
                </a:lnTo>
                <a:lnTo>
                  <a:pt x="236143" y="574611"/>
                </a:lnTo>
                <a:lnTo>
                  <a:pt x="206883" y="539153"/>
                </a:lnTo>
                <a:lnTo>
                  <a:pt x="184785" y="498487"/>
                </a:lnTo>
                <a:lnTo>
                  <a:pt x="170916" y="453898"/>
                </a:lnTo>
                <a:lnTo>
                  <a:pt x="165938" y="405384"/>
                </a:lnTo>
                <a:lnTo>
                  <a:pt x="170815" y="357187"/>
                </a:lnTo>
                <a:lnTo>
                  <a:pt x="184785" y="312267"/>
                </a:lnTo>
                <a:lnTo>
                  <a:pt x="206883" y="271602"/>
                </a:lnTo>
                <a:lnTo>
                  <a:pt x="236143" y="236156"/>
                </a:lnTo>
                <a:lnTo>
                  <a:pt x="271589" y="206895"/>
                </a:lnTo>
                <a:lnTo>
                  <a:pt x="312254" y="184785"/>
                </a:lnTo>
                <a:lnTo>
                  <a:pt x="357174" y="170815"/>
                </a:lnTo>
                <a:lnTo>
                  <a:pt x="405371" y="165938"/>
                </a:lnTo>
                <a:lnTo>
                  <a:pt x="453567" y="170815"/>
                </a:lnTo>
                <a:lnTo>
                  <a:pt x="498487" y="184785"/>
                </a:lnTo>
                <a:lnTo>
                  <a:pt x="539153" y="206895"/>
                </a:lnTo>
                <a:lnTo>
                  <a:pt x="574598" y="236156"/>
                </a:lnTo>
                <a:lnTo>
                  <a:pt x="603859" y="271602"/>
                </a:lnTo>
                <a:lnTo>
                  <a:pt x="625957" y="312267"/>
                </a:lnTo>
                <a:lnTo>
                  <a:pt x="639826" y="356857"/>
                </a:lnTo>
                <a:lnTo>
                  <a:pt x="644804" y="405384"/>
                </a:lnTo>
                <a:lnTo>
                  <a:pt x="644804" y="281990"/>
                </a:lnTo>
                <a:lnTo>
                  <a:pt x="611987" y="231355"/>
                </a:lnTo>
                <a:lnTo>
                  <a:pt x="579399" y="198755"/>
                </a:lnTo>
                <a:lnTo>
                  <a:pt x="541667" y="172072"/>
                </a:lnTo>
                <a:lnTo>
                  <a:pt x="499579" y="152057"/>
                </a:lnTo>
                <a:lnTo>
                  <a:pt x="453885" y="139471"/>
                </a:lnTo>
                <a:lnTo>
                  <a:pt x="405371" y="135115"/>
                </a:lnTo>
                <a:lnTo>
                  <a:pt x="356857" y="139471"/>
                </a:lnTo>
                <a:lnTo>
                  <a:pt x="311162" y="152057"/>
                </a:lnTo>
                <a:lnTo>
                  <a:pt x="269074" y="172072"/>
                </a:lnTo>
                <a:lnTo>
                  <a:pt x="231355" y="198755"/>
                </a:lnTo>
                <a:lnTo>
                  <a:pt x="198755" y="231355"/>
                </a:lnTo>
                <a:lnTo>
                  <a:pt x="172072" y="269087"/>
                </a:lnTo>
                <a:lnTo>
                  <a:pt x="152057" y="311175"/>
                </a:lnTo>
                <a:lnTo>
                  <a:pt x="139484" y="356857"/>
                </a:lnTo>
                <a:lnTo>
                  <a:pt x="135128" y="405384"/>
                </a:lnTo>
                <a:lnTo>
                  <a:pt x="139458" y="453567"/>
                </a:lnTo>
                <a:lnTo>
                  <a:pt x="139484" y="453898"/>
                </a:lnTo>
                <a:lnTo>
                  <a:pt x="152057" y="499579"/>
                </a:lnTo>
                <a:lnTo>
                  <a:pt x="172072" y="541667"/>
                </a:lnTo>
                <a:lnTo>
                  <a:pt x="198755" y="579399"/>
                </a:lnTo>
                <a:lnTo>
                  <a:pt x="231355" y="611987"/>
                </a:lnTo>
                <a:lnTo>
                  <a:pt x="269074" y="638670"/>
                </a:lnTo>
                <a:lnTo>
                  <a:pt x="311162" y="658685"/>
                </a:lnTo>
                <a:lnTo>
                  <a:pt x="356857" y="671258"/>
                </a:lnTo>
                <a:lnTo>
                  <a:pt x="405371" y="675614"/>
                </a:lnTo>
                <a:lnTo>
                  <a:pt x="453885" y="671258"/>
                </a:lnTo>
                <a:lnTo>
                  <a:pt x="499579" y="658685"/>
                </a:lnTo>
                <a:lnTo>
                  <a:pt x="528739" y="644817"/>
                </a:lnTo>
                <a:lnTo>
                  <a:pt x="541667" y="638670"/>
                </a:lnTo>
                <a:lnTo>
                  <a:pt x="579399" y="611987"/>
                </a:lnTo>
                <a:lnTo>
                  <a:pt x="611987" y="579399"/>
                </a:lnTo>
                <a:lnTo>
                  <a:pt x="638670" y="541667"/>
                </a:lnTo>
                <a:lnTo>
                  <a:pt x="658685" y="499579"/>
                </a:lnTo>
                <a:lnTo>
                  <a:pt x="671258" y="453898"/>
                </a:lnTo>
                <a:lnTo>
                  <a:pt x="675627" y="405384"/>
                </a:lnTo>
                <a:close/>
              </a:path>
              <a:path w="905509" h="824864">
                <a:moveTo>
                  <a:pt x="729678" y="248539"/>
                </a:moveTo>
                <a:lnTo>
                  <a:pt x="648614" y="243217"/>
                </a:lnTo>
                <a:lnTo>
                  <a:pt x="684136" y="310781"/>
                </a:lnTo>
                <a:lnTo>
                  <a:pt x="729678" y="248539"/>
                </a:lnTo>
                <a:close/>
              </a:path>
              <a:path w="905509" h="824864">
                <a:moveTo>
                  <a:pt x="824255" y="412127"/>
                </a:moveTo>
                <a:lnTo>
                  <a:pt x="821486" y="364324"/>
                </a:lnTo>
                <a:lnTo>
                  <a:pt x="821486" y="364134"/>
                </a:lnTo>
                <a:lnTo>
                  <a:pt x="813447" y="318262"/>
                </a:lnTo>
                <a:lnTo>
                  <a:pt x="813358" y="317754"/>
                </a:lnTo>
                <a:lnTo>
                  <a:pt x="800188" y="273291"/>
                </a:lnTo>
                <a:lnTo>
                  <a:pt x="793813" y="258241"/>
                </a:lnTo>
                <a:lnTo>
                  <a:pt x="793813" y="412127"/>
                </a:lnTo>
                <a:lnTo>
                  <a:pt x="790841" y="459943"/>
                </a:lnTo>
                <a:lnTo>
                  <a:pt x="782142" y="506006"/>
                </a:lnTo>
                <a:lnTo>
                  <a:pt x="768083" y="549948"/>
                </a:lnTo>
                <a:lnTo>
                  <a:pt x="749033" y="591413"/>
                </a:lnTo>
                <a:lnTo>
                  <a:pt x="725335" y="630047"/>
                </a:lnTo>
                <a:lnTo>
                  <a:pt x="697369" y="665492"/>
                </a:lnTo>
                <a:lnTo>
                  <a:pt x="665492" y="697369"/>
                </a:lnTo>
                <a:lnTo>
                  <a:pt x="630047" y="725335"/>
                </a:lnTo>
                <a:lnTo>
                  <a:pt x="591413" y="749033"/>
                </a:lnTo>
                <a:lnTo>
                  <a:pt x="549948" y="768083"/>
                </a:lnTo>
                <a:lnTo>
                  <a:pt x="506006" y="782142"/>
                </a:lnTo>
                <a:lnTo>
                  <a:pt x="459943" y="790841"/>
                </a:lnTo>
                <a:lnTo>
                  <a:pt x="412127" y="793813"/>
                </a:lnTo>
                <a:lnTo>
                  <a:pt x="364312" y="790841"/>
                </a:lnTo>
                <a:lnTo>
                  <a:pt x="318262" y="782142"/>
                </a:lnTo>
                <a:lnTo>
                  <a:pt x="274320" y="768083"/>
                </a:lnTo>
                <a:lnTo>
                  <a:pt x="232841" y="749033"/>
                </a:lnTo>
                <a:lnTo>
                  <a:pt x="194208" y="725335"/>
                </a:lnTo>
                <a:lnTo>
                  <a:pt x="158775" y="697369"/>
                </a:lnTo>
                <a:lnTo>
                  <a:pt x="126885" y="665492"/>
                </a:lnTo>
                <a:lnTo>
                  <a:pt x="98920" y="630047"/>
                </a:lnTo>
                <a:lnTo>
                  <a:pt x="75234" y="591413"/>
                </a:lnTo>
                <a:lnTo>
                  <a:pt x="56172" y="549948"/>
                </a:lnTo>
                <a:lnTo>
                  <a:pt x="42125" y="506006"/>
                </a:lnTo>
                <a:lnTo>
                  <a:pt x="33464" y="460121"/>
                </a:lnTo>
                <a:lnTo>
                  <a:pt x="33426" y="459943"/>
                </a:lnTo>
                <a:lnTo>
                  <a:pt x="30441" y="412127"/>
                </a:lnTo>
                <a:lnTo>
                  <a:pt x="33426" y="364324"/>
                </a:lnTo>
                <a:lnTo>
                  <a:pt x="42125" y="318262"/>
                </a:lnTo>
                <a:lnTo>
                  <a:pt x="56172" y="274320"/>
                </a:lnTo>
                <a:lnTo>
                  <a:pt x="75234" y="232841"/>
                </a:lnTo>
                <a:lnTo>
                  <a:pt x="98920" y="194208"/>
                </a:lnTo>
                <a:lnTo>
                  <a:pt x="126885" y="158775"/>
                </a:lnTo>
                <a:lnTo>
                  <a:pt x="158775" y="126885"/>
                </a:lnTo>
                <a:lnTo>
                  <a:pt x="194208" y="98920"/>
                </a:lnTo>
                <a:lnTo>
                  <a:pt x="232841" y="75234"/>
                </a:lnTo>
                <a:lnTo>
                  <a:pt x="274320" y="56184"/>
                </a:lnTo>
                <a:lnTo>
                  <a:pt x="318262" y="42125"/>
                </a:lnTo>
                <a:lnTo>
                  <a:pt x="364312" y="33426"/>
                </a:lnTo>
                <a:lnTo>
                  <a:pt x="412127" y="30441"/>
                </a:lnTo>
                <a:lnTo>
                  <a:pt x="459943" y="33426"/>
                </a:lnTo>
                <a:lnTo>
                  <a:pt x="506006" y="42125"/>
                </a:lnTo>
                <a:lnTo>
                  <a:pt x="549948" y="56184"/>
                </a:lnTo>
                <a:lnTo>
                  <a:pt x="591413" y="75234"/>
                </a:lnTo>
                <a:lnTo>
                  <a:pt x="630047" y="98920"/>
                </a:lnTo>
                <a:lnTo>
                  <a:pt x="665492" y="126885"/>
                </a:lnTo>
                <a:lnTo>
                  <a:pt x="697369" y="158775"/>
                </a:lnTo>
                <a:lnTo>
                  <a:pt x="725335" y="194208"/>
                </a:lnTo>
                <a:lnTo>
                  <a:pt x="749033" y="232841"/>
                </a:lnTo>
                <a:lnTo>
                  <a:pt x="768083" y="274320"/>
                </a:lnTo>
                <a:lnTo>
                  <a:pt x="782142" y="318262"/>
                </a:lnTo>
                <a:lnTo>
                  <a:pt x="790803" y="364134"/>
                </a:lnTo>
                <a:lnTo>
                  <a:pt x="790841" y="364324"/>
                </a:lnTo>
                <a:lnTo>
                  <a:pt x="793813" y="412127"/>
                </a:lnTo>
                <a:lnTo>
                  <a:pt x="793813" y="258241"/>
                </a:lnTo>
                <a:lnTo>
                  <a:pt x="760006" y="191363"/>
                </a:lnTo>
                <a:lnTo>
                  <a:pt x="733602" y="154520"/>
                </a:lnTo>
                <a:lnTo>
                  <a:pt x="703414" y="120853"/>
                </a:lnTo>
                <a:lnTo>
                  <a:pt x="669747" y="90665"/>
                </a:lnTo>
                <a:lnTo>
                  <a:pt x="632917" y="64262"/>
                </a:lnTo>
                <a:lnTo>
                  <a:pt x="593217" y="41960"/>
                </a:lnTo>
                <a:lnTo>
                  <a:pt x="550989" y="24066"/>
                </a:lnTo>
                <a:lnTo>
                  <a:pt x="506514" y="10909"/>
                </a:lnTo>
                <a:lnTo>
                  <a:pt x="460133" y="2781"/>
                </a:lnTo>
                <a:lnTo>
                  <a:pt x="412127" y="0"/>
                </a:lnTo>
                <a:lnTo>
                  <a:pt x="364134" y="2781"/>
                </a:lnTo>
                <a:lnTo>
                  <a:pt x="317741" y="10909"/>
                </a:lnTo>
                <a:lnTo>
                  <a:pt x="273278" y="24066"/>
                </a:lnTo>
                <a:lnTo>
                  <a:pt x="231038" y="41960"/>
                </a:lnTo>
                <a:lnTo>
                  <a:pt x="191350" y="64262"/>
                </a:lnTo>
                <a:lnTo>
                  <a:pt x="154508" y="90665"/>
                </a:lnTo>
                <a:lnTo>
                  <a:pt x="120840" y="120853"/>
                </a:lnTo>
                <a:lnTo>
                  <a:pt x="90652" y="154520"/>
                </a:lnTo>
                <a:lnTo>
                  <a:pt x="64249" y="191363"/>
                </a:lnTo>
                <a:lnTo>
                  <a:pt x="41948" y="231051"/>
                </a:lnTo>
                <a:lnTo>
                  <a:pt x="24066" y="273291"/>
                </a:lnTo>
                <a:lnTo>
                  <a:pt x="10909" y="317754"/>
                </a:lnTo>
                <a:lnTo>
                  <a:pt x="2781" y="364134"/>
                </a:lnTo>
                <a:lnTo>
                  <a:pt x="0" y="412127"/>
                </a:lnTo>
                <a:lnTo>
                  <a:pt x="2768" y="459943"/>
                </a:lnTo>
                <a:lnTo>
                  <a:pt x="2781" y="460121"/>
                </a:lnTo>
                <a:lnTo>
                  <a:pt x="10820" y="506006"/>
                </a:lnTo>
                <a:lnTo>
                  <a:pt x="10909" y="506514"/>
                </a:lnTo>
                <a:lnTo>
                  <a:pt x="24066" y="550976"/>
                </a:lnTo>
                <a:lnTo>
                  <a:pt x="41948" y="593217"/>
                </a:lnTo>
                <a:lnTo>
                  <a:pt x="64249" y="632904"/>
                </a:lnTo>
                <a:lnTo>
                  <a:pt x="90652" y="669747"/>
                </a:lnTo>
                <a:lnTo>
                  <a:pt x="120840" y="703414"/>
                </a:lnTo>
                <a:lnTo>
                  <a:pt x="154508" y="733615"/>
                </a:lnTo>
                <a:lnTo>
                  <a:pt x="191350" y="760018"/>
                </a:lnTo>
                <a:lnTo>
                  <a:pt x="231038" y="782320"/>
                </a:lnTo>
                <a:lnTo>
                  <a:pt x="273278" y="800201"/>
                </a:lnTo>
                <a:lnTo>
                  <a:pt x="317741" y="813371"/>
                </a:lnTo>
                <a:lnTo>
                  <a:pt x="364134" y="821499"/>
                </a:lnTo>
                <a:lnTo>
                  <a:pt x="412127" y="824280"/>
                </a:lnTo>
                <a:lnTo>
                  <a:pt x="460133" y="821499"/>
                </a:lnTo>
                <a:lnTo>
                  <a:pt x="506514" y="813371"/>
                </a:lnTo>
                <a:lnTo>
                  <a:pt x="550989" y="800201"/>
                </a:lnTo>
                <a:lnTo>
                  <a:pt x="593217" y="782320"/>
                </a:lnTo>
                <a:lnTo>
                  <a:pt x="632917" y="760018"/>
                </a:lnTo>
                <a:lnTo>
                  <a:pt x="669747" y="733615"/>
                </a:lnTo>
                <a:lnTo>
                  <a:pt x="703414" y="703414"/>
                </a:lnTo>
                <a:lnTo>
                  <a:pt x="733602" y="669747"/>
                </a:lnTo>
                <a:lnTo>
                  <a:pt x="760006" y="632904"/>
                </a:lnTo>
                <a:lnTo>
                  <a:pt x="782307" y="593217"/>
                </a:lnTo>
                <a:lnTo>
                  <a:pt x="800188" y="550976"/>
                </a:lnTo>
                <a:lnTo>
                  <a:pt x="813358" y="506514"/>
                </a:lnTo>
                <a:lnTo>
                  <a:pt x="821486" y="460121"/>
                </a:lnTo>
                <a:lnTo>
                  <a:pt x="824255" y="412127"/>
                </a:lnTo>
                <a:close/>
              </a:path>
              <a:path w="905509" h="824864">
                <a:moveTo>
                  <a:pt x="905319" y="167792"/>
                </a:moveTo>
                <a:lnTo>
                  <a:pt x="903287" y="160007"/>
                </a:lnTo>
                <a:lnTo>
                  <a:pt x="898385" y="153619"/>
                </a:lnTo>
                <a:lnTo>
                  <a:pt x="891641" y="149745"/>
                </a:lnTo>
                <a:lnTo>
                  <a:pt x="883945" y="148666"/>
                </a:lnTo>
                <a:lnTo>
                  <a:pt x="876160" y="150698"/>
                </a:lnTo>
                <a:lnTo>
                  <a:pt x="869784" y="155600"/>
                </a:lnTo>
                <a:lnTo>
                  <a:pt x="865898" y="162331"/>
                </a:lnTo>
                <a:lnTo>
                  <a:pt x="864831" y="170014"/>
                </a:lnTo>
                <a:lnTo>
                  <a:pt x="866863" y="177787"/>
                </a:lnTo>
                <a:lnTo>
                  <a:pt x="871753" y="184188"/>
                </a:lnTo>
                <a:lnTo>
                  <a:pt x="878484" y="188074"/>
                </a:lnTo>
                <a:lnTo>
                  <a:pt x="886180" y="189141"/>
                </a:lnTo>
                <a:lnTo>
                  <a:pt x="893965" y="187109"/>
                </a:lnTo>
                <a:lnTo>
                  <a:pt x="900353" y="182219"/>
                </a:lnTo>
                <a:lnTo>
                  <a:pt x="904240" y="175488"/>
                </a:lnTo>
                <a:lnTo>
                  <a:pt x="905319" y="167792"/>
                </a:lnTo>
                <a:close/>
              </a:path>
            </a:pathLst>
          </a:custGeom>
          <a:solidFill>
            <a:srgbClr val="003867"/>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639969065"/>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17DA0-2A62-783E-E475-45E2A6AE16E8}"/>
            </a:ext>
          </a:extLst>
        </p:cNvPr>
        <p:cNvGrpSpPr/>
        <p:nvPr/>
      </p:nvGrpSpPr>
      <p:grpSpPr>
        <a:xfrm>
          <a:off x="0" y="0"/>
          <a:ext cx="0" cy="0"/>
          <a:chOff x="0" y="0"/>
          <a:chExt cx="0" cy="0"/>
        </a:xfrm>
      </p:grpSpPr>
      <p:graphicFrame>
        <p:nvGraphicFramePr>
          <p:cNvPr id="95" name="Gráfico 94">
            <a:extLst>
              <a:ext uri="{FF2B5EF4-FFF2-40B4-BE49-F238E27FC236}">
                <a16:creationId xmlns:a16="http://schemas.microsoft.com/office/drawing/2014/main" id="{0C77AD5C-2782-B268-066A-43CA17FF978A}"/>
              </a:ext>
            </a:extLst>
          </p:cNvPr>
          <p:cNvGraphicFramePr/>
          <p:nvPr>
            <p:extLst>
              <p:ext uri="{D42A27DB-BD31-4B8C-83A1-F6EECF244321}">
                <p14:modId xmlns:p14="http://schemas.microsoft.com/office/powerpoint/2010/main" val="99155796"/>
              </p:ext>
            </p:extLst>
          </p:nvPr>
        </p:nvGraphicFramePr>
        <p:xfrm>
          <a:off x="10150017" y="2809756"/>
          <a:ext cx="1660992" cy="14625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9" name="Gráfico 58">
            <a:extLst>
              <a:ext uri="{FF2B5EF4-FFF2-40B4-BE49-F238E27FC236}">
                <a16:creationId xmlns:a16="http://schemas.microsoft.com/office/drawing/2014/main" id="{01459E37-4D88-97D4-161E-FE2A9049CF0A}"/>
              </a:ext>
            </a:extLst>
          </p:cNvPr>
          <p:cNvGraphicFramePr/>
          <p:nvPr>
            <p:extLst>
              <p:ext uri="{D42A27DB-BD31-4B8C-83A1-F6EECF244321}">
                <p14:modId xmlns:p14="http://schemas.microsoft.com/office/powerpoint/2010/main" val="3418243339"/>
              </p:ext>
            </p:extLst>
          </p:nvPr>
        </p:nvGraphicFramePr>
        <p:xfrm>
          <a:off x="723930" y="1630215"/>
          <a:ext cx="1660992" cy="1462591"/>
        </p:xfrm>
        <a:graphic>
          <a:graphicData uri="http://schemas.openxmlformats.org/drawingml/2006/chart">
            <c:chart xmlns:c="http://schemas.openxmlformats.org/drawingml/2006/chart" xmlns:r="http://schemas.openxmlformats.org/officeDocument/2006/relationships" r:id="rId4"/>
          </a:graphicData>
        </a:graphic>
      </p:graphicFrame>
      <p:sp>
        <p:nvSpPr>
          <p:cNvPr id="3" name="CuadroTexto 2">
            <a:extLst>
              <a:ext uri="{FF2B5EF4-FFF2-40B4-BE49-F238E27FC236}">
                <a16:creationId xmlns:a16="http://schemas.microsoft.com/office/drawing/2014/main" id="{6DD338DE-7A45-DF76-0F75-6C23094E5837}"/>
              </a:ext>
            </a:extLst>
          </p:cNvPr>
          <p:cNvSpPr txBox="1"/>
          <p:nvPr/>
        </p:nvSpPr>
        <p:spPr>
          <a:xfrm>
            <a:off x="7865182" y="2181694"/>
            <a:ext cx="367763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7945B8"/>
                </a:solidFill>
                <a:effectLst/>
                <a:uLnTx/>
                <a:uFillTx/>
                <a:ea typeface="+mn-ea"/>
                <a:cs typeface="+mn-cs"/>
              </a:rPr>
              <a:t>Seguridad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223469"/>
                </a:solidFill>
                <a:effectLst/>
                <a:uLnTx/>
                <a:uFillTx/>
                <a:ea typeface="+mn-ea"/>
                <a:cs typeface="+mn-cs"/>
              </a:rPr>
              <a:t>Reacciones adversas en las primeras 16 semanas</a:t>
            </a:r>
            <a:r>
              <a:rPr kumimoji="0" lang="es-ES" sz="1200" b="0" i="0" u="none" strike="noStrike" kern="1200" cap="none" spc="0" normalizeH="0" baseline="30000" noProof="0">
                <a:ln>
                  <a:noFill/>
                </a:ln>
                <a:solidFill>
                  <a:srgbClr val="223469"/>
                </a:solidFill>
                <a:effectLst/>
                <a:uLnTx/>
                <a:uFillTx/>
                <a:ea typeface="+mn-ea"/>
                <a:cs typeface="+mn-cs"/>
              </a:rPr>
              <a:t>3</a:t>
            </a:r>
          </a:p>
        </p:txBody>
      </p:sp>
      <p:sp>
        <p:nvSpPr>
          <p:cNvPr id="35" name="CuadroTexto 34">
            <a:extLst>
              <a:ext uri="{FF2B5EF4-FFF2-40B4-BE49-F238E27FC236}">
                <a16:creationId xmlns:a16="http://schemas.microsoft.com/office/drawing/2014/main" id="{DDDD3F76-9052-B9F9-FBC2-99392F0DC38C}"/>
              </a:ext>
            </a:extLst>
          </p:cNvPr>
          <p:cNvSpPr txBox="1"/>
          <p:nvPr/>
        </p:nvSpPr>
        <p:spPr>
          <a:xfrm>
            <a:off x="661352" y="2945605"/>
            <a:ext cx="178614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srgbClr val="223469"/>
                </a:solidFill>
                <a:effectLst/>
                <a:uLnTx/>
                <a:uFillTx/>
                <a:latin typeface="Arial" panose="020B0604020202020204" pitchFamily="34" charset="0"/>
                <a:ea typeface="+mn-ea"/>
                <a:cs typeface="Arial" panose="020B0604020202020204" pitchFamily="34" charset="0"/>
              </a:rPr>
              <a:t>de los pacientes alcanzó un EASI-75 a la semana 16*</a:t>
            </a:r>
            <a:r>
              <a:rPr kumimoji="0" lang="es-ES" sz="900" b="0" i="0" u="none" strike="noStrike" kern="1200" cap="none" spc="0" normalizeH="0" baseline="30000" noProof="0">
                <a:ln>
                  <a:noFill/>
                </a:ln>
                <a:solidFill>
                  <a:srgbClr val="223469"/>
                </a:solidFill>
                <a:effectLst/>
                <a:uLnTx/>
                <a:uFillTx/>
                <a:latin typeface="Arial" panose="020B0604020202020204" pitchFamily="34" charset="0"/>
                <a:ea typeface="+mn-ea"/>
                <a:cs typeface="Arial" panose="020B0604020202020204" pitchFamily="34" charset="0"/>
              </a:rPr>
              <a:t>1</a:t>
            </a:r>
          </a:p>
        </p:txBody>
      </p:sp>
      <p:sp>
        <p:nvSpPr>
          <p:cNvPr id="41" name="CuadroTexto 40">
            <a:extLst>
              <a:ext uri="{FF2B5EF4-FFF2-40B4-BE49-F238E27FC236}">
                <a16:creationId xmlns:a16="http://schemas.microsoft.com/office/drawing/2014/main" id="{B5C531CF-4E9B-DC15-096D-C49A08C5F9C0}"/>
              </a:ext>
            </a:extLst>
          </p:cNvPr>
          <p:cNvSpPr txBox="1"/>
          <p:nvPr/>
        </p:nvSpPr>
        <p:spPr>
          <a:xfrm>
            <a:off x="7884503" y="4300307"/>
            <a:ext cx="12440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rgbClr val="223469"/>
                </a:solidFill>
                <a:effectLst/>
                <a:uLnTx/>
                <a:uFillTx/>
                <a:latin typeface="Arial" panose="020B0604020202020204"/>
                <a:ea typeface="+mn-ea"/>
                <a:cs typeface="+mn-cs"/>
              </a:rPr>
              <a:t>Conjuntivitis</a:t>
            </a:r>
          </a:p>
        </p:txBody>
      </p:sp>
      <p:sp>
        <p:nvSpPr>
          <p:cNvPr id="42" name="CuadroTexto 41">
            <a:extLst>
              <a:ext uri="{FF2B5EF4-FFF2-40B4-BE49-F238E27FC236}">
                <a16:creationId xmlns:a16="http://schemas.microsoft.com/office/drawing/2014/main" id="{57986883-54F2-7C74-164B-B960D0A50BB5}"/>
              </a:ext>
            </a:extLst>
          </p:cNvPr>
          <p:cNvSpPr txBox="1"/>
          <p:nvPr/>
        </p:nvSpPr>
        <p:spPr>
          <a:xfrm>
            <a:off x="9127562" y="4302482"/>
            <a:ext cx="1244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rgbClr val="223469"/>
                </a:solidFill>
                <a:effectLst/>
                <a:uLnTx/>
                <a:uFillTx/>
                <a:latin typeface="Arial" panose="020B0604020202020204"/>
                <a:ea typeface="+mn-ea"/>
                <a:cs typeface="+mn-cs"/>
              </a:rPr>
              <a:t>Conjuntivitis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rgbClr val="223469"/>
                </a:solidFill>
                <a:effectLst/>
                <a:uLnTx/>
                <a:uFillTx/>
                <a:latin typeface="Arial" panose="020B0604020202020204"/>
                <a:ea typeface="+mn-ea"/>
                <a:cs typeface="+mn-cs"/>
              </a:rPr>
              <a:t>alérgica</a:t>
            </a:r>
          </a:p>
        </p:txBody>
      </p:sp>
      <p:sp>
        <p:nvSpPr>
          <p:cNvPr id="43" name="CuadroTexto 42">
            <a:extLst>
              <a:ext uri="{FF2B5EF4-FFF2-40B4-BE49-F238E27FC236}">
                <a16:creationId xmlns:a16="http://schemas.microsoft.com/office/drawing/2014/main" id="{5FFC30C2-D404-5ADB-5DB8-CE00045DFB0B}"/>
              </a:ext>
            </a:extLst>
          </p:cNvPr>
          <p:cNvSpPr txBox="1"/>
          <p:nvPr/>
        </p:nvSpPr>
        <p:spPr>
          <a:xfrm>
            <a:off x="10574516" y="4304890"/>
            <a:ext cx="8119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rgbClr val="223469"/>
                </a:solidFill>
                <a:effectLst/>
                <a:uLnTx/>
                <a:uFillTx/>
                <a:latin typeface="Arial" panose="020B0604020202020204"/>
                <a:ea typeface="+mn-ea"/>
                <a:cs typeface="+mn-cs"/>
              </a:rPr>
              <a:t>Ojo seco</a:t>
            </a:r>
          </a:p>
        </p:txBody>
      </p:sp>
      <p:sp>
        <p:nvSpPr>
          <p:cNvPr id="48" name="CuadroTexto 47">
            <a:extLst>
              <a:ext uri="{FF2B5EF4-FFF2-40B4-BE49-F238E27FC236}">
                <a16:creationId xmlns:a16="http://schemas.microsoft.com/office/drawing/2014/main" id="{42D37ECF-8C06-F530-1AB1-18F97C64011B}"/>
              </a:ext>
            </a:extLst>
          </p:cNvPr>
          <p:cNvSpPr txBox="1"/>
          <p:nvPr/>
        </p:nvSpPr>
        <p:spPr>
          <a:xfrm>
            <a:off x="1436078" y="5994264"/>
            <a:ext cx="9067799"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*Los resultados presentados corresponden al estudio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ADvocate</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1</a:t>
            </a:r>
            <a:r>
              <a:rPr lang="es-ES" sz="800" b="1">
                <a:solidFill>
                  <a:srgbClr val="646464"/>
                </a:solidFill>
                <a:latin typeface="Arial" panose="020B0604020202020204" pitchFamily="34" charset="0"/>
                <a:cs typeface="Arial" panose="020B0604020202020204" pitchFamily="34" charset="0"/>
              </a:rPr>
              <a:t>.</a:t>
            </a:r>
            <a:endPar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DA: </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dermatitis atópica; </a:t>
            </a: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EASI: </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índice de gravedad y área de eczema; </a:t>
            </a: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IGA: </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evaluación global del investigador.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1.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Silverberg</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JI, </a:t>
            </a:r>
            <a:r>
              <a:rPr kumimoji="0" lang="es-ES" sz="8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Two</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Phase</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3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Trials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Lebrikizumab</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for</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Moderate</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to</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-Severe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Dermatitis. N Engl J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Med</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2023;388(12):1080-91. </a:t>
            </a: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2.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Silverberg</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JI, </a:t>
            </a:r>
            <a:r>
              <a:rPr kumimoji="0" lang="es-ES" sz="8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Two</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Phase</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3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Trials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Lebrikizumab</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for</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Moderate</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to</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-Severe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Dermatitis. N Engl J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Med</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2023;388(12):1080-91.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Supplementary</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appendix</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3. </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Stein Gold L, </a:t>
            </a:r>
            <a:r>
              <a:rPr kumimoji="0" lang="es-ES" sz="8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 </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Safety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Lebrikizumab</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in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Adults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and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Adolescents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with</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Moderate</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to</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-Severe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Dermatitis: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An</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Integrated</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Analysis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Eight</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Clinical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Trials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Am J Clin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Dermatol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2023;24(4):595-607.</a:t>
            </a:r>
          </a:p>
        </p:txBody>
      </p:sp>
      <p:sp>
        <p:nvSpPr>
          <p:cNvPr id="2" name="Título 1">
            <a:extLst>
              <a:ext uri="{FF2B5EF4-FFF2-40B4-BE49-F238E27FC236}">
                <a16:creationId xmlns:a16="http://schemas.microsoft.com/office/drawing/2014/main" id="{D81BB438-EF3F-474B-DA60-D13B63AA97C9}"/>
              </a:ext>
            </a:extLst>
          </p:cNvPr>
          <p:cNvSpPr>
            <a:spLocks noGrp="1"/>
          </p:cNvSpPr>
          <p:nvPr>
            <p:ph type="title"/>
          </p:nvPr>
        </p:nvSpPr>
        <p:spPr>
          <a:xfrm>
            <a:off x="541339" y="211138"/>
            <a:ext cx="9716354" cy="639762"/>
          </a:xfrm>
        </p:spPr>
        <p:txBody>
          <a:bodyPr>
            <a:normAutofit fontScale="90000"/>
          </a:bodyPr>
          <a:lstStyle/>
          <a:p>
            <a:r>
              <a:rPr lang="es-ES"/>
              <a:t>EBGLYSS</a:t>
            </a:r>
            <a:r>
              <a:rPr lang="es-ES" baseline="30000"/>
              <a:t>®</a:t>
            </a:r>
            <a:r>
              <a:rPr lang="es-ES"/>
              <a:t> muestra mejorías en todos los parámetros analizados a las 16 semanas del inicio del tratamiento</a:t>
            </a:r>
            <a:r>
              <a:rPr lang="es-ES" baseline="30000"/>
              <a:t>1-3</a:t>
            </a:r>
          </a:p>
        </p:txBody>
      </p:sp>
      <p:sp>
        <p:nvSpPr>
          <p:cNvPr id="57" name="Elipse 56">
            <a:extLst>
              <a:ext uri="{FF2B5EF4-FFF2-40B4-BE49-F238E27FC236}">
                <a16:creationId xmlns:a16="http://schemas.microsoft.com/office/drawing/2014/main" id="{814698BD-4FAB-A71B-452B-D8171D11967A}"/>
              </a:ext>
            </a:extLst>
          </p:cNvPr>
          <p:cNvSpPr/>
          <p:nvPr/>
        </p:nvSpPr>
        <p:spPr>
          <a:xfrm>
            <a:off x="1092879" y="1900682"/>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8" name="object 26">
            <a:extLst>
              <a:ext uri="{FF2B5EF4-FFF2-40B4-BE49-F238E27FC236}">
                <a16:creationId xmlns:a16="http://schemas.microsoft.com/office/drawing/2014/main" id="{581DF9F8-89F3-B533-EFF2-589CA0D83BE0}"/>
              </a:ext>
            </a:extLst>
          </p:cNvPr>
          <p:cNvSpPr txBox="1"/>
          <p:nvPr/>
        </p:nvSpPr>
        <p:spPr>
          <a:xfrm>
            <a:off x="1163175" y="2172508"/>
            <a:ext cx="782503"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55" normalizeH="0" baseline="0" noProof="0">
                <a:ln>
                  <a:noFill/>
                </a:ln>
                <a:solidFill>
                  <a:srgbClr val="FFFFFF"/>
                </a:solidFill>
                <a:effectLst/>
                <a:uLnTx/>
                <a:uFillTx/>
                <a:latin typeface="Arial"/>
                <a:ea typeface="+mn-ea"/>
                <a:cs typeface="Arial"/>
              </a:rPr>
              <a:t>58,8</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sp>
        <p:nvSpPr>
          <p:cNvPr id="60" name="CuadroTexto 59">
            <a:extLst>
              <a:ext uri="{FF2B5EF4-FFF2-40B4-BE49-F238E27FC236}">
                <a16:creationId xmlns:a16="http://schemas.microsoft.com/office/drawing/2014/main" id="{9D1D0AE0-1B9E-C509-3484-97386FCF34AB}"/>
              </a:ext>
            </a:extLst>
          </p:cNvPr>
          <p:cNvSpPr txBox="1"/>
          <p:nvPr/>
        </p:nvSpPr>
        <p:spPr>
          <a:xfrm>
            <a:off x="661352" y="1416326"/>
            <a:ext cx="17861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7945B8"/>
                </a:solidFill>
                <a:effectLst/>
                <a:uLnTx/>
                <a:uFillTx/>
                <a:latin typeface="Arial" panose="020B0604020202020204" pitchFamily="34" charset="0"/>
                <a:ea typeface="+mn-ea"/>
                <a:cs typeface="Arial" panose="020B0604020202020204" pitchFamily="34" charset="0"/>
              </a:rPr>
              <a:t>EASI-75</a:t>
            </a:r>
            <a:endParaRPr kumimoji="0" lang="es-ES" sz="1600" b="1" i="0" u="none" strike="noStrike" kern="1200" cap="none" spc="0" normalizeH="0" baseline="30000" noProof="0">
              <a:ln>
                <a:noFill/>
              </a:ln>
              <a:solidFill>
                <a:srgbClr val="7945B8"/>
              </a:solidFill>
              <a:effectLst/>
              <a:uLnTx/>
              <a:uFillTx/>
              <a:latin typeface="Arial" panose="020B0604020202020204" pitchFamily="34" charset="0"/>
              <a:ea typeface="+mn-ea"/>
              <a:cs typeface="Arial" panose="020B0604020202020204" pitchFamily="34" charset="0"/>
            </a:endParaRPr>
          </a:p>
        </p:txBody>
      </p:sp>
      <p:graphicFrame>
        <p:nvGraphicFramePr>
          <p:cNvPr id="61" name="Gráfico 60">
            <a:extLst>
              <a:ext uri="{FF2B5EF4-FFF2-40B4-BE49-F238E27FC236}">
                <a16:creationId xmlns:a16="http://schemas.microsoft.com/office/drawing/2014/main" id="{C0F6A679-2205-72D3-F9CA-A0C155A272F4}"/>
              </a:ext>
            </a:extLst>
          </p:cNvPr>
          <p:cNvGraphicFramePr/>
          <p:nvPr>
            <p:extLst>
              <p:ext uri="{D42A27DB-BD31-4B8C-83A1-F6EECF244321}">
                <p14:modId xmlns:p14="http://schemas.microsoft.com/office/powerpoint/2010/main" val="802221865"/>
              </p:ext>
            </p:extLst>
          </p:nvPr>
        </p:nvGraphicFramePr>
        <p:xfrm>
          <a:off x="723930" y="3709736"/>
          <a:ext cx="1660992" cy="1462591"/>
        </p:xfrm>
        <a:graphic>
          <a:graphicData uri="http://schemas.openxmlformats.org/drawingml/2006/chart">
            <c:chart xmlns:c="http://schemas.openxmlformats.org/drawingml/2006/chart" xmlns:r="http://schemas.openxmlformats.org/officeDocument/2006/relationships" r:id="rId5"/>
          </a:graphicData>
        </a:graphic>
      </p:graphicFrame>
      <p:sp>
        <p:nvSpPr>
          <p:cNvPr id="62" name="CuadroTexto 61">
            <a:extLst>
              <a:ext uri="{FF2B5EF4-FFF2-40B4-BE49-F238E27FC236}">
                <a16:creationId xmlns:a16="http://schemas.microsoft.com/office/drawing/2014/main" id="{E6F5B66F-CE47-8F8B-CDB0-D725A2850C93}"/>
              </a:ext>
            </a:extLst>
          </p:cNvPr>
          <p:cNvSpPr txBox="1"/>
          <p:nvPr/>
        </p:nvSpPr>
        <p:spPr>
          <a:xfrm>
            <a:off x="661352" y="5003610"/>
            <a:ext cx="18262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srgbClr val="223469"/>
                </a:solidFill>
                <a:effectLst/>
                <a:uLnTx/>
                <a:uFillTx/>
                <a:latin typeface="Arial" panose="020B0604020202020204" pitchFamily="34" charset="0"/>
                <a:ea typeface="+mn-ea"/>
                <a:cs typeface="Arial" panose="020B0604020202020204" pitchFamily="34" charset="0"/>
              </a:rPr>
              <a:t>De los pacientes consiguió una mejora ≥4 puntos del prurito NRS desde basal en la semana 16*</a:t>
            </a:r>
            <a:r>
              <a:rPr kumimoji="0" lang="es-ES" sz="900" b="0" i="0" u="none" strike="noStrike" kern="1200" cap="none" spc="0" normalizeH="0" baseline="30000" noProof="0">
                <a:ln>
                  <a:noFill/>
                </a:ln>
                <a:solidFill>
                  <a:srgbClr val="223469"/>
                </a:solidFill>
                <a:effectLst/>
                <a:uLnTx/>
                <a:uFillTx/>
                <a:latin typeface="Arial" panose="020B0604020202020204" pitchFamily="34" charset="0"/>
                <a:ea typeface="+mn-ea"/>
                <a:cs typeface="Arial" panose="020B0604020202020204" pitchFamily="34" charset="0"/>
              </a:rPr>
              <a:t>2</a:t>
            </a:r>
          </a:p>
        </p:txBody>
      </p:sp>
      <p:sp>
        <p:nvSpPr>
          <p:cNvPr id="63" name="Elipse 62">
            <a:extLst>
              <a:ext uri="{FF2B5EF4-FFF2-40B4-BE49-F238E27FC236}">
                <a16:creationId xmlns:a16="http://schemas.microsoft.com/office/drawing/2014/main" id="{C058899D-C893-B1C1-A9EC-5AB85024C3B9}"/>
              </a:ext>
            </a:extLst>
          </p:cNvPr>
          <p:cNvSpPr/>
          <p:nvPr/>
        </p:nvSpPr>
        <p:spPr>
          <a:xfrm>
            <a:off x="1092879" y="3980203"/>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4" name="object 26">
            <a:extLst>
              <a:ext uri="{FF2B5EF4-FFF2-40B4-BE49-F238E27FC236}">
                <a16:creationId xmlns:a16="http://schemas.microsoft.com/office/drawing/2014/main" id="{587B043F-5063-D1FC-D184-FE3F0C3BA98E}"/>
              </a:ext>
            </a:extLst>
          </p:cNvPr>
          <p:cNvSpPr txBox="1"/>
          <p:nvPr/>
        </p:nvSpPr>
        <p:spPr>
          <a:xfrm>
            <a:off x="1163175" y="4252029"/>
            <a:ext cx="782503"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55" normalizeH="0" baseline="0" noProof="0">
                <a:ln>
                  <a:noFill/>
                </a:ln>
                <a:solidFill>
                  <a:srgbClr val="FFFFFF"/>
                </a:solidFill>
                <a:effectLst/>
                <a:uLnTx/>
                <a:uFillTx/>
                <a:latin typeface="Arial"/>
                <a:ea typeface="+mn-ea"/>
                <a:cs typeface="Arial"/>
              </a:rPr>
              <a:t>45,9</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sp>
        <p:nvSpPr>
          <p:cNvPr id="65" name="CuadroTexto 64">
            <a:extLst>
              <a:ext uri="{FF2B5EF4-FFF2-40B4-BE49-F238E27FC236}">
                <a16:creationId xmlns:a16="http://schemas.microsoft.com/office/drawing/2014/main" id="{D66669E4-C69D-7791-5CAF-487F006B3937}"/>
              </a:ext>
            </a:extLst>
          </p:cNvPr>
          <p:cNvSpPr txBox="1"/>
          <p:nvPr/>
        </p:nvSpPr>
        <p:spPr>
          <a:xfrm>
            <a:off x="661352" y="3505372"/>
            <a:ext cx="17861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7945B8"/>
                </a:solidFill>
                <a:effectLst/>
                <a:uLnTx/>
                <a:uFillTx/>
                <a:latin typeface="Arial" panose="020B0604020202020204" pitchFamily="34" charset="0"/>
                <a:ea typeface="+mn-ea"/>
                <a:cs typeface="Arial" panose="020B0604020202020204" pitchFamily="34" charset="0"/>
              </a:rPr>
              <a:t>Alivio del picor</a:t>
            </a:r>
          </a:p>
        </p:txBody>
      </p:sp>
      <p:graphicFrame>
        <p:nvGraphicFramePr>
          <p:cNvPr id="66" name="Gráfico 65">
            <a:extLst>
              <a:ext uri="{FF2B5EF4-FFF2-40B4-BE49-F238E27FC236}">
                <a16:creationId xmlns:a16="http://schemas.microsoft.com/office/drawing/2014/main" id="{43C474A1-D6C8-25B7-0579-75311076B1AC}"/>
              </a:ext>
            </a:extLst>
          </p:cNvPr>
          <p:cNvGraphicFramePr/>
          <p:nvPr>
            <p:extLst>
              <p:ext uri="{D42A27DB-BD31-4B8C-83A1-F6EECF244321}">
                <p14:modId xmlns:p14="http://schemas.microsoft.com/office/powerpoint/2010/main" val="1308364074"/>
              </p:ext>
            </p:extLst>
          </p:nvPr>
        </p:nvGraphicFramePr>
        <p:xfrm>
          <a:off x="3133022" y="1630215"/>
          <a:ext cx="1660992" cy="1462591"/>
        </p:xfrm>
        <a:graphic>
          <a:graphicData uri="http://schemas.openxmlformats.org/drawingml/2006/chart">
            <c:chart xmlns:c="http://schemas.openxmlformats.org/drawingml/2006/chart" xmlns:r="http://schemas.openxmlformats.org/officeDocument/2006/relationships" r:id="rId6"/>
          </a:graphicData>
        </a:graphic>
      </p:graphicFrame>
      <p:sp>
        <p:nvSpPr>
          <p:cNvPr id="67" name="CuadroTexto 66">
            <a:extLst>
              <a:ext uri="{FF2B5EF4-FFF2-40B4-BE49-F238E27FC236}">
                <a16:creationId xmlns:a16="http://schemas.microsoft.com/office/drawing/2014/main" id="{6647D8A2-28B2-D40C-36E1-DF4B3059551A}"/>
              </a:ext>
            </a:extLst>
          </p:cNvPr>
          <p:cNvSpPr txBox="1"/>
          <p:nvPr/>
        </p:nvSpPr>
        <p:spPr>
          <a:xfrm>
            <a:off x="3070444" y="2945605"/>
            <a:ext cx="178614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srgbClr val="223469"/>
                </a:solidFill>
                <a:effectLst/>
                <a:uLnTx/>
                <a:uFillTx/>
                <a:latin typeface="Arial" panose="020B0604020202020204" pitchFamily="34" charset="0"/>
                <a:ea typeface="+mn-ea"/>
                <a:cs typeface="Arial" panose="020B0604020202020204" pitchFamily="34" charset="0"/>
              </a:rPr>
              <a:t>de los pacientes alcanzó un EASI-90 a la semana 16*</a:t>
            </a:r>
            <a:r>
              <a:rPr kumimoji="0" lang="es-ES" sz="900" b="0" i="0" u="none" strike="noStrike" kern="1200" cap="none" spc="0" normalizeH="0" baseline="30000" noProof="0">
                <a:ln>
                  <a:noFill/>
                </a:ln>
                <a:solidFill>
                  <a:srgbClr val="223469"/>
                </a:solidFill>
                <a:effectLst/>
                <a:uLnTx/>
                <a:uFillTx/>
                <a:latin typeface="Arial" panose="020B0604020202020204" pitchFamily="34" charset="0"/>
                <a:ea typeface="+mn-ea"/>
                <a:cs typeface="Arial" panose="020B0604020202020204" pitchFamily="34" charset="0"/>
              </a:rPr>
              <a:t>1</a:t>
            </a:r>
          </a:p>
        </p:txBody>
      </p:sp>
      <p:sp>
        <p:nvSpPr>
          <p:cNvPr id="68" name="Elipse 67">
            <a:extLst>
              <a:ext uri="{FF2B5EF4-FFF2-40B4-BE49-F238E27FC236}">
                <a16:creationId xmlns:a16="http://schemas.microsoft.com/office/drawing/2014/main" id="{3F181F6A-1A63-F585-93A8-5F98B3E65A3E}"/>
              </a:ext>
            </a:extLst>
          </p:cNvPr>
          <p:cNvSpPr/>
          <p:nvPr/>
        </p:nvSpPr>
        <p:spPr>
          <a:xfrm>
            <a:off x="3501971" y="1900682"/>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9" name="object 26">
            <a:extLst>
              <a:ext uri="{FF2B5EF4-FFF2-40B4-BE49-F238E27FC236}">
                <a16:creationId xmlns:a16="http://schemas.microsoft.com/office/drawing/2014/main" id="{601B7EC8-CC1B-4B4A-51ED-DF547D82865F}"/>
              </a:ext>
            </a:extLst>
          </p:cNvPr>
          <p:cNvSpPr txBox="1"/>
          <p:nvPr/>
        </p:nvSpPr>
        <p:spPr>
          <a:xfrm>
            <a:off x="3572267" y="2172508"/>
            <a:ext cx="782503"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55" normalizeH="0" baseline="0" noProof="0">
                <a:ln>
                  <a:noFill/>
                </a:ln>
                <a:solidFill>
                  <a:srgbClr val="FFFFFF"/>
                </a:solidFill>
                <a:effectLst/>
                <a:uLnTx/>
                <a:uFillTx/>
                <a:latin typeface="Arial"/>
                <a:ea typeface="+mn-ea"/>
                <a:cs typeface="Arial"/>
              </a:rPr>
              <a:t>38,3</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sp>
        <p:nvSpPr>
          <p:cNvPr id="70" name="CuadroTexto 69">
            <a:extLst>
              <a:ext uri="{FF2B5EF4-FFF2-40B4-BE49-F238E27FC236}">
                <a16:creationId xmlns:a16="http://schemas.microsoft.com/office/drawing/2014/main" id="{B9631D76-48D1-5754-26E9-406DACA319CD}"/>
              </a:ext>
            </a:extLst>
          </p:cNvPr>
          <p:cNvSpPr txBox="1"/>
          <p:nvPr/>
        </p:nvSpPr>
        <p:spPr>
          <a:xfrm>
            <a:off x="3070444" y="1416326"/>
            <a:ext cx="17861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7945B8"/>
                </a:solidFill>
                <a:effectLst/>
                <a:uLnTx/>
                <a:uFillTx/>
                <a:latin typeface="Arial" panose="020B0604020202020204" pitchFamily="34" charset="0"/>
                <a:ea typeface="+mn-ea"/>
                <a:cs typeface="Arial" panose="020B0604020202020204" pitchFamily="34" charset="0"/>
              </a:rPr>
              <a:t>EASI-90</a:t>
            </a:r>
            <a:endParaRPr kumimoji="0" lang="es-ES" sz="1600" b="1" i="0" u="none" strike="noStrike" kern="1200" cap="none" spc="0" normalizeH="0" baseline="30000" noProof="0">
              <a:ln>
                <a:noFill/>
              </a:ln>
              <a:solidFill>
                <a:srgbClr val="7945B8"/>
              </a:solidFill>
              <a:effectLst/>
              <a:uLnTx/>
              <a:uFillTx/>
              <a:latin typeface="Arial" panose="020B0604020202020204" pitchFamily="34" charset="0"/>
              <a:ea typeface="+mn-ea"/>
              <a:cs typeface="Arial" panose="020B0604020202020204" pitchFamily="34" charset="0"/>
            </a:endParaRPr>
          </a:p>
        </p:txBody>
      </p:sp>
      <p:graphicFrame>
        <p:nvGraphicFramePr>
          <p:cNvPr id="71" name="Gráfico 70">
            <a:extLst>
              <a:ext uri="{FF2B5EF4-FFF2-40B4-BE49-F238E27FC236}">
                <a16:creationId xmlns:a16="http://schemas.microsoft.com/office/drawing/2014/main" id="{93FCABD6-FA9F-6BCA-EAFE-017260EFAC9D}"/>
              </a:ext>
            </a:extLst>
          </p:cNvPr>
          <p:cNvGraphicFramePr/>
          <p:nvPr>
            <p:extLst>
              <p:ext uri="{D42A27DB-BD31-4B8C-83A1-F6EECF244321}">
                <p14:modId xmlns:p14="http://schemas.microsoft.com/office/powerpoint/2010/main" val="160043706"/>
              </p:ext>
            </p:extLst>
          </p:nvPr>
        </p:nvGraphicFramePr>
        <p:xfrm>
          <a:off x="3133022" y="3709736"/>
          <a:ext cx="1660992" cy="1462591"/>
        </p:xfrm>
        <a:graphic>
          <a:graphicData uri="http://schemas.openxmlformats.org/drawingml/2006/chart">
            <c:chart xmlns:c="http://schemas.openxmlformats.org/drawingml/2006/chart" xmlns:r="http://schemas.openxmlformats.org/officeDocument/2006/relationships" r:id="rId7"/>
          </a:graphicData>
        </a:graphic>
      </p:graphicFrame>
      <p:sp>
        <p:nvSpPr>
          <p:cNvPr id="72" name="CuadroTexto 71">
            <a:extLst>
              <a:ext uri="{FF2B5EF4-FFF2-40B4-BE49-F238E27FC236}">
                <a16:creationId xmlns:a16="http://schemas.microsoft.com/office/drawing/2014/main" id="{D26D9355-2285-B5DC-FD49-D001EE1800D5}"/>
              </a:ext>
            </a:extLst>
          </p:cNvPr>
          <p:cNvSpPr txBox="1"/>
          <p:nvPr/>
        </p:nvSpPr>
        <p:spPr>
          <a:xfrm>
            <a:off x="2655634" y="5003610"/>
            <a:ext cx="2623138"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srgbClr val="223469"/>
                </a:solidFill>
                <a:effectLst/>
                <a:uLnTx/>
                <a:uFillTx/>
                <a:latin typeface="Arial" panose="020B0604020202020204" pitchFamily="34" charset="0"/>
                <a:ea typeface="+mn-ea"/>
                <a:cs typeface="Arial" panose="020B0604020202020204" pitchFamily="34" charset="0"/>
              </a:rPr>
              <a:t>De los pacientes consiguió una mejora ≥2 puntos en la escala de pérdida de sueño desde basal en la semana 16*</a:t>
            </a:r>
            <a:r>
              <a:rPr kumimoji="0" lang="es-ES" sz="900" b="0" i="0" u="none" strike="noStrike" kern="1200" cap="none" spc="0" normalizeH="0" baseline="30000" noProof="0">
                <a:ln>
                  <a:noFill/>
                </a:ln>
                <a:solidFill>
                  <a:srgbClr val="223469"/>
                </a:solidFill>
                <a:effectLst/>
                <a:uLnTx/>
                <a:uFillTx/>
                <a:latin typeface="Arial" panose="020B0604020202020204" pitchFamily="34" charset="0"/>
                <a:ea typeface="+mn-ea"/>
                <a:cs typeface="Arial" panose="020B0604020202020204" pitchFamily="34" charset="0"/>
              </a:rPr>
              <a:t>2</a:t>
            </a:r>
          </a:p>
        </p:txBody>
      </p:sp>
      <p:sp>
        <p:nvSpPr>
          <p:cNvPr id="73" name="Elipse 72">
            <a:extLst>
              <a:ext uri="{FF2B5EF4-FFF2-40B4-BE49-F238E27FC236}">
                <a16:creationId xmlns:a16="http://schemas.microsoft.com/office/drawing/2014/main" id="{631BA58B-43DF-CA21-284D-C45C50D836AE}"/>
              </a:ext>
            </a:extLst>
          </p:cNvPr>
          <p:cNvSpPr/>
          <p:nvPr/>
        </p:nvSpPr>
        <p:spPr>
          <a:xfrm>
            <a:off x="3501971" y="3980203"/>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4" name="object 26">
            <a:extLst>
              <a:ext uri="{FF2B5EF4-FFF2-40B4-BE49-F238E27FC236}">
                <a16:creationId xmlns:a16="http://schemas.microsoft.com/office/drawing/2014/main" id="{7802D53A-82A9-E68C-E3F4-D67DEF8240F0}"/>
              </a:ext>
            </a:extLst>
          </p:cNvPr>
          <p:cNvSpPr txBox="1"/>
          <p:nvPr/>
        </p:nvSpPr>
        <p:spPr>
          <a:xfrm>
            <a:off x="3572267" y="4252029"/>
            <a:ext cx="782503"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55" normalizeH="0" baseline="0" noProof="0">
                <a:ln>
                  <a:noFill/>
                </a:ln>
                <a:solidFill>
                  <a:srgbClr val="FFFFFF"/>
                </a:solidFill>
                <a:effectLst/>
                <a:uLnTx/>
                <a:uFillTx/>
                <a:latin typeface="Arial"/>
                <a:ea typeface="+mn-ea"/>
                <a:cs typeface="Arial"/>
              </a:rPr>
              <a:t>39,0</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sp>
        <p:nvSpPr>
          <p:cNvPr id="75" name="CuadroTexto 74">
            <a:extLst>
              <a:ext uri="{FF2B5EF4-FFF2-40B4-BE49-F238E27FC236}">
                <a16:creationId xmlns:a16="http://schemas.microsoft.com/office/drawing/2014/main" id="{CC464C6C-B6BD-88F5-CEFE-520C804D5C14}"/>
              </a:ext>
            </a:extLst>
          </p:cNvPr>
          <p:cNvSpPr txBox="1"/>
          <p:nvPr/>
        </p:nvSpPr>
        <p:spPr>
          <a:xfrm>
            <a:off x="2976265" y="3505372"/>
            <a:ext cx="197450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7945B8"/>
                </a:solidFill>
                <a:effectLst/>
                <a:uLnTx/>
                <a:uFillTx/>
                <a:latin typeface="Arial" panose="020B0604020202020204" pitchFamily="34" charset="0"/>
                <a:ea typeface="+mn-ea"/>
                <a:cs typeface="Arial" panose="020B0604020202020204" pitchFamily="34" charset="0"/>
              </a:rPr>
              <a:t>Mejoría del sueño</a:t>
            </a:r>
          </a:p>
        </p:txBody>
      </p:sp>
      <p:graphicFrame>
        <p:nvGraphicFramePr>
          <p:cNvPr id="76" name="Gráfico 75">
            <a:extLst>
              <a:ext uri="{FF2B5EF4-FFF2-40B4-BE49-F238E27FC236}">
                <a16:creationId xmlns:a16="http://schemas.microsoft.com/office/drawing/2014/main" id="{F41D4917-7FC0-3755-8C2D-DF7CA91D4128}"/>
              </a:ext>
            </a:extLst>
          </p:cNvPr>
          <p:cNvGraphicFramePr/>
          <p:nvPr>
            <p:extLst>
              <p:ext uri="{D42A27DB-BD31-4B8C-83A1-F6EECF244321}">
                <p14:modId xmlns:p14="http://schemas.microsoft.com/office/powerpoint/2010/main" val="1443462020"/>
              </p:ext>
            </p:extLst>
          </p:nvPr>
        </p:nvGraphicFramePr>
        <p:xfrm>
          <a:off x="5530391" y="1630215"/>
          <a:ext cx="1660992" cy="1462591"/>
        </p:xfrm>
        <a:graphic>
          <a:graphicData uri="http://schemas.openxmlformats.org/drawingml/2006/chart">
            <c:chart xmlns:c="http://schemas.openxmlformats.org/drawingml/2006/chart" xmlns:r="http://schemas.openxmlformats.org/officeDocument/2006/relationships" r:id="rId8"/>
          </a:graphicData>
        </a:graphic>
      </p:graphicFrame>
      <p:sp>
        <p:nvSpPr>
          <p:cNvPr id="77" name="CuadroTexto 76">
            <a:extLst>
              <a:ext uri="{FF2B5EF4-FFF2-40B4-BE49-F238E27FC236}">
                <a16:creationId xmlns:a16="http://schemas.microsoft.com/office/drawing/2014/main" id="{BEA6C1F2-E3EE-D4E0-4402-E620C1A3B361}"/>
              </a:ext>
            </a:extLst>
          </p:cNvPr>
          <p:cNvSpPr txBox="1"/>
          <p:nvPr/>
        </p:nvSpPr>
        <p:spPr>
          <a:xfrm>
            <a:off x="5252185" y="2945605"/>
            <a:ext cx="221740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srgbClr val="223469"/>
                </a:solidFill>
                <a:effectLst/>
                <a:uLnTx/>
                <a:uFillTx/>
                <a:latin typeface="Arial" panose="020B0604020202020204" pitchFamily="34" charset="0"/>
                <a:ea typeface="+mn-ea"/>
                <a:cs typeface="Arial" panose="020B0604020202020204" pitchFamily="34" charset="0"/>
              </a:rPr>
              <a:t>de los pacientes alcanzó una respuesta IGA 0/1 en la semana 16*</a:t>
            </a:r>
            <a:r>
              <a:rPr kumimoji="0" lang="es-ES" sz="900" b="0" i="0" u="none" strike="noStrike" kern="1200" cap="none" spc="0" normalizeH="0" baseline="30000" noProof="0">
                <a:ln>
                  <a:noFill/>
                </a:ln>
                <a:solidFill>
                  <a:srgbClr val="223469"/>
                </a:solidFill>
                <a:effectLst/>
                <a:uLnTx/>
                <a:uFillTx/>
                <a:latin typeface="Arial" panose="020B0604020202020204" pitchFamily="34" charset="0"/>
                <a:ea typeface="+mn-ea"/>
                <a:cs typeface="Arial" panose="020B0604020202020204" pitchFamily="34" charset="0"/>
              </a:rPr>
              <a:t>1</a:t>
            </a:r>
          </a:p>
        </p:txBody>
      </p:sp>
      <p:sp>
        <p:nvSpPr>
          <p:cNvPr id="78" name="Elipse 77">
            <a:extLst>
              <a:ext uri="{FF2B5EF4-FFF2-40B4-BE49-F238E27FC236}">
                <a16:creationId xmlns:a16="http://schemas.microsoft.com/office/drawing/2014/main" id="{399BB639-B848-5D8A-BCB7-68A5EFEB9A58}"/>
              </a:ext>
            </a:extLst>
          </p:cNvPr>
          <p:cNvSpPr/>
          <p:nvPr/>
        </p:nvSpPr>
        <p:spPr>
          <a:xfrm>
            <a:off x="5899340" y="1900682"/>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9" name="object 26">
            <a:extLst>
              <a:ext uri="{FF2B5EF4-FFF2-40B4-BE49-F238E27FC236}">
                <a16:creationId xmlns:a16="http://schemas.microsoft.com/office/drawing/2014/main" id="{1635163A-67CF-1E1B-7F55-2E2C540FCB2B}"/>
              </a:ext>
            </a:extLst>
          </p:cNvPr>
          <p:cNvSpPr txBox="1"/>
          <p:nvPr/>
        </p:nvSpPr>
        <p:spPr>
          <a:xfrm>
            <a:off x="5969636" y="2172508"/>
            <a:ext cx="782503"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55" normalizeH="0" baseline="0" noProof="0">
                <a:ln>
                  <a:noFill/>
                </a:ln>
                <a:solidFill>
                  <a:srgbClr val="FFFFFF"/>
                </a:solidFill>
                <a:effectLst/>
                <a:uLnTx/>
                <a:uFillTx/>
                <a:latin typeface="Arial"/>
                <a:ea typeface="+mn-ea"/>
                <a:cs typeface="Arial"/>
              </a:rPr>
              <a:t>43,1</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sp>
        <p:nvSpPr>
          <p:cNvPr id="80" name="CuadroTexto 79">
            <a:extLst>
              <a:ext uri="{FF2B5EF4-FFF2-40B4-BE49-F238E27FC236}">
                <a16:creationId xmlns:a16="http://schemas.microsoft.com/office/drawing/2014/main" id="{F27C0003-629A-178B-3491-47AD5FD9CF45}"/>
              </a:ext>
            </a:extLst>
          </p:cNvPr>
          <p:cNvSpPr txBox="1"/>
          <p:nvPr/>
        </p:nvSpPr>
        <p:spPr>
          <a:xfrm>
            <a:off x="5467813" y="1416326"/>
            <a:ext cx="17861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7945B8"/>
                </a:solidFill>
                <a:effectLst/>
                <a:uLnTx/>
                <a:uFillTx/>
                <a:latin typeface="Arial" panose="020B0604020202020204" pitchFamily="34" charset="0"/>
                <a:ea typeface="+mn-ea"/>
                <a:cs typeface="Arial" panose="020B0604020202020204" pitchFamily="34" charset="0"/>
              </a:rPr>
              <a:t>IGA 0/1</a:t>
            </a:r>
          </a:p>
        </p:txBody>
      </p:sp>
      <p:graphicFrame>
        <p:nvGraphicFramePr>
          <p:cNvPr id="81" name="Gráfico 80">
            <a:extLst>
              <a:ext uri="{FF2B5EF4-FFF2-40B4-BE49-F238E27FC236}">
                <a16:creationId xmlns:a16="http://schemas.microsoft.com/office/drawing/2014/main" id="{ACE5E7A6-3DFF-CC33-3498-0DFB6FBA6460}"/>
              </a:ext>
            </a:extLst>
          </p:cNvPr>
          <p:cNvGraphicFramePr/>
          <p:nvPr>
            <p:extLst>
              <p:ext uri="{D42A27DB-BD31-4B8C-83A1-F6EECF244321}">
                <p14:modId xmlns:p14="http://schemas.microsoft.com/office/powerpoint/2010/main" val="920363726"/>
              </p:ext>
            </p:extLst>
          </p:nvPr>
        </p:nvGraphicFramePr>
        <p:xfrm>
          <a:off x="5530391" y="3709736"/>
          <a:ext cx="1660992" cy="1462591"/>
        </p:xfrm>
        <a:graphic>
          <a:graphicData uri="http://schemas.openxmlformats.org/drawingml/2006/chart">
            <c:chart xmlns:c="http://schemas.openxmlformats.org/drawingml/2006/chart" xmlns:r="http://schemas.openxmlformats.org/officeDocument/2006/relationships" r:id="rId9"/>
          </a:graphicData>
        </a:graphic>
      </p:graphicFrame>
      <p:sp>
        <p:nvSpPr>
          <p:cNvPr id="82" name="CuadroTexto 81">
            <a:extLst>
              <a:ext uri="{FF2B5EF4-FFF2-40B4-BE49-F238E27FC236}">
                <a16:creationId xmlns:a16="http://schemas.microsoft.com/office/drawing/2014/main" id="{13CF6CB9-F3E0-17D8-4447-8F254DC3CB9F}"/>
              </a:ext>
            </a:extLst>
          </p:cNvPr>
          <p:cNvSpPr txBox="1"/>
          <p:nvPr/>
        </p:nvSpPr>
        <p:spPr>
          <a:xfrm>
            <a:off x="5252185" y="5003610"/>
            <a:ext cx="2217404"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srgbClr val="223469"/>
                </a:solidFill>
                <a:effectLst/>
                <a:uLnTx/>
                <a:uFillTx/>
                <a:latin typeface="Arial" panose="020B0604020202020204" pitchFamily="34" charset="0"/>
                <a:ea typeface="+mn-ea"/>
                <a:cs typeface="Arial" panose="020B0604020202020204" pitchFamily="34" charset="0"/>
              </a:rPr>
              <a:t>De los pacientes consiguió una mejora </a:t>
            </a:r>
            <a:r>
              <a:rPr kumimoji="0" lang="es-ES" sz="900" b="0" i="0" u="none" strike="noStrike" kern="1200" cap="none" spc="0" normalizeH="0" baseline="0" noProof="0">
                <a:ln>
                  <a:noFill/>
                </a:ln>
                <a:solidFill>
                  <a:srgbClr val="223469"/>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s-ES" sz="900" b="0" i="0" u="none" strike="noStrike" kern="1200" cap="none" spc="0" normalizeH="0" baseline="0" noProof="0">
                <a:ln>
                  <a:noFill/>
                </a:ln>
                <a:solidFill>
                  <a:srgbClr val="223469"/>
                </a:solidFill>
                <a:effectLst/>
                <a:uLnTx/>
                <a:uFillTx/>
                <a:latin typeface="Arial" panose="020B0604020202020204" pitchFamily="34" charset="0"/>
                <a:ea typeface="+mn-ea"/>
                <a:cs typeface="Arial" panose="020B0604020202020204" pitchFamily="34" charset="0"/>
              </a:rPr>
              <a:t>4 puntos en el DLQI desde basal en la semana 16*</a:t>
            </a:r>
            <a:r>
              <a:rPr kumimoji="0" lang="es-ES" sz="900" b="0" i="0" u="none" strike="noStrike" kern="1200" cap="none" spc="0" normalizeH="0" baseline="30000" noProof="0">
                <a:ln>
                  <a:noFill/>
                </a:ln>
                <a:solidFill>
                  <a:srgbClr val="223469"/>
                </a:solidFill>
                <a:effectLst/>
                <a:uLnTx/>
                <a:uFillTx/>
                <a:latin typeface="Arial" panose="020B0604020202020204" pitchFamily="34" charset="0"/>
                <a:ea typeface="+mn-ea"/>
                <a:cs typeface="Arial" panose="020B0604020202020204" pitchFamily="34" charset="0"/>
              </a:rPr>
              <a:t>2</a:t>
            </a:r>
          </a:p>
        </p:txBody>
      </p:sp>
      <p:sp>
        <p:nvSpPr>
          <p:cNvPr id="83" name="Elipse 82">
            <a:extLst>
              <a:ext uri="{FF2B5EF4-FFF2-40B4-BE49-F238E27FC236}">
                <a16:creationId xmlns:a16="http://schemas.microsoft.com/office/drawing/2014/main" id="{20CE9294-EA19-8533-B9B9-59C6DE88D2B3}"/>
              </a:ext>
            </a:extLst>
          </p:cNvPr>
          <p:cNvSpPr/>
          <p:nvPr/>
        </p:nvSpPr>
        <p:spPr>
          <a:xfrm>
            <a:off x="5899340" y="3980203"/>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4" name="object 26">
            <a:extLst>
              <a:ext uri="{FF2B5EF4-FFF2-40B4-BE49-F238E27FC236}">
                <a16:creationId xmlns:a16="http://schemas.microsoft.com/office/drawing/2014/main" id="{8778D185-AC10-0899-253D-55F8E394AC01}"/>
              </a:ext>
            </a:extLst>
          </p:cNvPr>
          <p:cNvSpPr txBox="1"/>
          <p:nvPr/>
        </p:nvSpPr>
        <p:spPr>
          <a:xfrm>
            <a:off x="5969636" y="4252029"/>
            <a:ext cx="782503"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55" normalizeH="0" baseline="0" noProof="0">
                <a:ln>
                  <a:noFill/>
                </a:ln>
                <a:solidFill>
                  <a:srgbClr val="FFFFFF"/>
                </a:solidFill>
                <a:effectLst/>
                <a:uLnTx/>
                <a:uFillTx/>
                <a:latin typeface="Arial"/>
                <a:ea typeface="+mn-ea"/>
                <a:cs typeface="Arial"/>
              </a:rPr>
              <a:t>75,6</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sp>
        <p:nvSpPr>
          <p:cNvPr id="85" name="CuadroTexto 84">
            <a:extLst>
              <a:ext uri="{FF2B5EF4-FFF2-40B4-BE49-F238E27FC236}">
                <a16:creationId xmlns:a16="http://schemas.microsoft.com/office/drawing/2014/main" id="{1F3C5D47-1837-B73D-AA37-B4273BB3C66D}"/>
              </a:ext>
            </a:extLst>
          </p:cNvPr>
          <p:cNvSpPr txBox="1"/>
          <p:nvPr/>
        </p:nvSpPr>
        <p:spPr>
          <a:xfrm>
            <a:off x="5373634" y="3505372"/>
            <a:ext cx="197450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7945B8"/>
                </a:solidFill>
                <a:effectLst/>
                <a:uLnTx/>
                <a:uFillTx/>
                <a:latin typeface="Arial" panose="020B0604020202020204" pitchFamily="34" charset="0"/>
                <a:ea typeface="+mn-ea"/>
                <a:cs typeface="Arial" panose="020B0604020202020204" pitchFamily="34" charset="0"/>
              </a:rPr>
              <a:t>Calidad de vida</a:t>
            </a:r>
          </a:p>
        </p:txBody>
      </p:sp>
      <p:graphicFrame>
        <p:nvGraphicFramePr>
          <p:cNvPr id="87" name="Gráfico 86">
            <a:extLst>
              <a:ext uri="{FF2B5EF4-FFF2-40B4-BE49-F238E27FC236}">
                <a16:creationId xmlns:a16="http://schemas.microsoft.com/office/drawing/2014/main" id="{BC4329FF-74A4-1916-88D6-9C70FF8AE538}"/>
              </a:ext>
            </a:extLst>
          </p:cNvPr>
          <p:cNvGraphicFramePr/>
          <p:nvPr>
            <p:extLst>
              <p:ext uri="{D42A27DB-BD31-4B8C-83A1-F6EECF244321}">
                <p14:modId xmlns:p14="http://schemas.microsoft.com/office/powerpoint/2010/main" val="3736240249"/>
              </p:ext>
            </p:extLst>
          </p:nvPr>
        </p:nvGraphicFramePr>
        <p:xfrm>
          <a:off x="7676035" y="2809756"/>
          <a:ext cx="1660992" cy="1462591"/>
        </p:xfrm>
        <a:graphic>
          <a:graphicData uri="http://schemas.openxmlformats.org/drawingml/2006/chart">
            <c:chart xmlns:c="http://schemas.openxmlformats.org/drawingml/2006/chart" xmlns:r="http://schemas.openxmlformats.org/officeDocument/2006/relationships" r:id="rId10"/>
          </a:graphicData>
        </a:graphic>
      </p:graphicFrame>
      <p:sp>
        <p:nvSpPr>
          <p:cNvPr id="89" name="Elipse 88">
            <a:extLst>
              <a:ext uri="{FF2B5EF4-FFF2-40B4-BE49-F238E27FC236}">
                <a16:creationId xmlns:a16="http://schemas.microsoft.com/office/drawing/2014/main" id="{8A67FFE2-0FD8-AA07-57E4-5443504943EB}"/>
              </a:ext>
            </a:extLst>
          </p:cNvPr>
          <p:cNvSpPr/>
          <p:nvPr/>
        </p:nvSpPr>
        <p:spPr>
          <a:xfrm>
            <a:off x="8044984" y="3080223"/>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0" name="object 26">
            <a:extLst>
              <a:ext uri="{FF2B5EF4-FFF2-40B4-BE49-F238E27FC236}">
                <a16:creationId xmlns:a16="http://schemas.microsoft.com/office/drawing/2014/main" id="{52451278-E085-BE4E-8ADA-99A6A4CC8CB8}"/>
              </a:ext>
            </a:extLst>
          </p:cNvPr>
          <p:cNvSpPr txBox="1"/>
          <p:nvPr/>
        </p:nvSpPr>
        <p:spPr>
          <a:xfrm>
            <a:off x="8115280" y="3173649"/>
            <a:ext cx="782503" cy="761085"/>
          </a:xfrm>
          <a:prstGeom prst="rect">
            <a:avLst/>
          </a:prstGeom>
        </p:spPr>
        <p:txBody>
          <a:bodyPr vert="horz" wrap="square" lIns="0" tIns="10012"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 sz="1400" b="1" i="0" u="none" strike="noStrike" kern="1200" cap="none" spc="0" normalizeH="0" baseline="0" noProof="0">
                <a:ln>
                  <a:noFill/>
                </a:ln>
                <a:solidFill>
                  <a:srgbClr val="FFFFFF"/>
                </a:solidFill>
                <a:effectLst/>
                <a:uLnTx/>
                <a:uFillTx/>
                <a:latin typeface="Arial" panose="020B0604020202020204"/>
                <a:ea typeface="+mn-ea"/>
                <a:cs typeface="+mn-cs"/>
              </a:rPr>
              <a:t>6,5</a:t>
            </a:r>
            <a:r>
              <a:rPr kumimoji="0" lang="es-ES" sz="1400" b="1" i="0" u="none" strike="noStrike" kern="1200" cap="none" spc="0" normalizeH="0" baseline="30000" noProof="0">
                <a:ln>
                  <a:noFill/>
                </a:ln>
                <a:solidFill>
                  <a:srgbClr val="FFFFFF"/>
                </a:solidFill>
                <a:effectLst/>
                <a:uLnTx/>
                <a:uFillTx/>
                <a:latin typeface="Arial" panose="020B0604020202020204"/>
                <a:ea typeface="+mn-ea"/>
                <a:cs typeface="+mn-cs"/>
              </a:rPr>
              <a:t>%</a:t>
            </a:r>
            <a:r>
              <a:rPr kumimoji="0" lang="es-ES" sz="1100" b="1" i="0" u="none" strike="noStrike" kern="1200" cap="none" spc="0" normalizeH="0" baseline="0" noProof="0">
                <a:ln>
                  <a:noFill/>
                </a:ln>
                <a:solidFill>
                  <a:srgbClr val="FFFFFF"/>
                </a:solidFill>
                <a:effectLst/>
                <a:uLnTx/>
                <a:uFillTx/>
                <a:latin typeface="Arial" panose="020B0604020202020204"/>
                <a:ea typeface="+mn-ea"/>
                <a:cs typeface="+mn-cs"/>
              </a:rPr>
              <a:t> </a:t>
            </a:r>
            <a:r>
              <a:rPr kumimoji="0" lang="es-ES" sz="1100" b="0" i="0" u="none" strike="noStrike" kern="1200" cap="none" spc="0" normalizeH="0" baseline="0" noProof="0">
                <a:ln>
                  <a:noFill/>
                </a:ln>
                <a:solidFill>
                  <a:srgbClr val="FFFFFF"/>
                </a:solidFill>
                <a:effectLst/>
                <a:uLnTx/>
                <a:uFillTx/>
                <a:latin typeface="Arial" panose="020B0604020202020204"/>
                <a:ea typeface="+mn-ea"/>
                <a:cs typeface="+mn-cs"/>
              </a:rPr>
              <a:t>EBGLYSS</a:t>
            </a:r>
            <a:r>
              <a:rPr kumimoji="0" lang="es-ES" sz="1100" b="0" i="0" u="none" strike="noStrike" kern="1200" cap="none" spc="0" normalizeH="0" baseline="30000" noProof="0">
                <a:ln>
                  <a:noFill/>
                </a:ln>
                <a:solidFill>
                  <a:srgbClr val="FFFFFF"/>
                </a:solidFill>
                <a:effectLst/>
                <a:uLnTx/>
                <a:uFillTx/>
                <a:latin typeface="Arial" panose="020B0604020202020204"/>
                <a:ea typeface="+mn-ea"/>
                <a:cs typeface="+mn-cs"/>
              </a:rPr>
              <a: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 sz="1100" b="0" i="1" u="none" strike="noStrike" kern="1200" cap="none" spc="0" normalizeH="0" baseline="0" noProof="0">
                <a:ln>
                  <a:noFill/>
                </a:ln>
                <a:solidFill>
                  <a:srgbClr val="FFFFFF"/>
                </a:solidFill>
                <a:effectLst/>
                <a:uLnTx/>
                <a:uFillTx/>
                <a:latin typeface="Arial" panose="020B0604020202020204"/>
                <a:ea typeface="+mn-ea"/>
                <a:cs typeface="+mn-cs"/>
              </a:rPr>
              <a:t>vs.</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 sz="1400" b="1" i="0" u="none" strike="noStrike" kern="1200" cap="none" spc="0" normalizeH="0" baseline="0" noProof="0">
                <a:ln>
                  <a:noFill/>
                </a:ln>
                <a:solidFill>
                  <a:srgbClr val="FFFFFF"/>
                </a:solidFill>
                <a:effectLst/>
                <a:uLnTx/>
                <a:uFillTx/>
                <a:latin typeface="Arial" panose="020B0604020202020204"/>
                <a:ea typeface="+mn-ea"/>
                <a:cs typeface="+mn-cs"/>
              </a:rPr>
              <a:t>1,8</a:t>
            </a:r>
            <a:r>
              <a:rPr kumimoji="0" lang="es-ES" sz="1400" b="1" i="0" u="none" strike="noStrike" kern="1200" cap="none" spc="0" normalizeH="0" baseline="30000" noProof="0">
                <a:ln>
                  <a:noFill/>
                </a:ln>
                <a:solidFill>
                  <a:srgbClr val="FFFFFF"/>
                </a:solidFill>
                <a:effectLst/>
                <a:uLnTx/>
                <a:uFillTx/>
                <a:latin typeface="Arial" panose="020B0604020202020204"/>
                <a:ea typeface="+mn-ea"/>
                <a:cs typeface="+mn-cs"/>
              </a:rPr>
              <a:t>%</a:t>
            </a:r>
            <a:r>
              <a:rPr kumimoji="0" lang="es-ES" sz="1100" b="1" i="0" u="none" strike="noStrike" kern="1200" cap="none" spc="0" normalizeH="0" baseline="0" noProof="0">
                <a:ln>
                  <a:noFill/>
                </a:ln>
                <a:solidFill>
                  <a:srgbClr val="FFFFFF"/>
                </a:solidFill>
                <a:effectLst/>
                <a:uLnTx/>
                <a:uFillTx/>
                <a:latin typeface="Arial" panose="020B0604020202020204"/>
                <a:ea typeface="+mn-ea"/>
                <a:cs typeface="+mn-cs"/>
              </a:rPr>
              <a:t> </a:t>
            </a:r>
            <a:r>
              <a:rPr kumimoji="0" lang="es-ES" sz="1100" b="0" i="0" u="none" strike="noStrike" kern="1200" cap="none" spc="0" normalizeH="0" baseline="0" noProof="0">
                <a:ln>
                  <a:noFill/>
                </a:ln>
                <a:solidFill>
                  <a:srgbClr val="FFFFFF"/>
                </a:solidFill>
                <a:effectLst/>
                <a:uLnTx/>
                <a:uFillTx/>
                <a:latin typeface="Arial" panose="020B0604020202020204"/>
                <a:ea typeface="+mn-ea"/>
                <a:cs typeface="+mn-cs"/>
              </a:rPr>
              <a:t>placebo</a:t>
            </a:r>
          </a:p>
        </p:txBody>
      </p:sp>
      <p:graphicFrame>
        <p:nvGraphicFramePr>
          <p:cNvPr id="92" name="Gráfico 91">
            <a:extLst>
              <a:ext uri="{FF2B5EF4-FFF2-40B4-BE49-F238E27FC236}">
                <a16:creationId xmlns:a16="http://schemas.microsoft.com/office/drawing/2014/main" id="{13086554-C30E-EC57-96DF-61FB26895B09}"/>
              </a:ext>
            </a:extLst>
          </p:cNvPr>
          <p:cNvGraphicFramePr/>
          <p:nvPr>
            <p:extLst>
              <p:ext uri="{D42A27DB-BD31-4B8C-83A1-F6EECF244321}">
                <p14:modId xmlns:p14="http://schemas.microsoft.com/office/powerpoint/2010/main" val="1651907269"/>
              </p:ext>
            </p:extLst>
          </p:nvPr>
        </p:nvGraphicFramePr>
        <p:xfrm>
          <a:off x="8919094" y="2809756"/>
          <a:ext cx="1660992" cy="1462591"/>
        </p:xfrm>
        <a:graphic>
          <a:graphicData uri="http://schemas.openxmlformats.org/drawingml/2006/chart">
            <c:chart xmlns:c="http://schemas.openxmlformats.org/drawingml/2006/chart" xmlns:r="http://schemas.openxmlformats.org/officeDocument/2006/relationships" r:id="rId11"/>
          </a:graphicData>
        </a:graphic>
      </p:graphicFrame>
      <p:sp>
        <p:nvSpPr>
          <p:cNvPr id="93" name="Elipse 92">
            <a:extLst>
              <a:ext uri="{FF2B5EF4-FFF2-40B4-BE49-F238E27FC236}">
                <a16:creationId xmlns:a16="http://schemas.microsoft.com/office/drawing/2014/main" id="{85CABB6C-E345-BA9F-4837-74763691AA92}"/>
              </a:ext>
            </a:extLst>
          </p:cNvPr>
          <p:cNvSpPr/>
          <p:nvPr/>
        </p:nvSpPr>
        <p:spPr>
          <a:xfrm>
            <a:off x="9288043" y="3080223"/>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6" name="Elipse 95">
            <a:extLst>
              <a:ext uri="{FF2B5EF4-FFF2-40B4-BE49-F238E27FC236}">
                <a16:creationId xmlns:a16="http://schemas.microsoft.com/office/drawing/2014/main" id="{43DE12E1-F4A8-EFAE-F35B-38291B0CD2F9}"/>
              </a:ext>
            </a:extLst>
          </p:cNvPr>
          <p:cNvSpPr/>
          <p:nvPr/>
        </p:nvSpPr>
        <p:spPr>
          <a:xfrm>
            <a:off x="10518966" y="3080223"/>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8" name="object 26">
            <a:extLst>
              <a:ext uri="{FF2B5EF4-FFF2-40B4-BE49-F238E27FC236}">
                <a16:creationId xmlns:a16="http://schemas.microsoft.com/office/drawing/2014/main" id="{9C2F6B27-E4EF-ABED-7289-CFF51E2DA28D}"/>
              </a:ext>
            </a:extLst>
          </p:cNvPr>
          <p:cNvSpPr txBox="1"/>
          <p:nvPr/>
        </p:nvSpPr>
        <p:spPr>
          <a:xfrm>
            <a:off x="9357926" y="3173649"/>
            <a:ext cx="782503" cy="761085"/>
          </a:xfrm>
          <a:prstGeom prst="rect">
            <a:avLst/>
          </a:prstGeom>
        </p:spPr>
        <p:txBody>
          <a:bodyPr vert="horz" wrap="square" lIns="0" tIns="10012"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 sz="1400" b="1" i="0" u="none" strike="noStrike" kern="1200" cap="none" spc="0" normalizeH="0" baseline="0" noProof="0">
                <a:ln>
                  <a:noFill/>
                </a:ln>
                <a:solidFill>
                  <a:srgbClr val="FFFFFF"/>
                </a:solidFill>
                <a:effectLst/>
                <a:uLnTx/>
                <a:uFillTx/>
                <a:latin typeface="Arial" panose="020B0604020202020204"/>
                <a:ea typeface="+mn-ea"/>
                <a:cs typeface="+mn-cs"/>
              </a:rPr>
              <a:t>1,8</a:t>
            </a:r>
            <a:r>
              <a:rPr kumimoji="0" lang="es-ES" sz="1400" b="1" i="0" u="none" strike="noStrike" kern="1200" cap="none" spc="0" normalizeH="0" baseline="30000" noProof="0">
                <a:ln>
                  <a:noFill/>
                </a:ln>
                <a:solidFill>
                  <a:srgbClr val="FFFFFF"/>
                </a:solidFill>
                <a:effectLst/>
                <a:uLnTx/>
                <a:uFillTx/>
                <a:latin typeface="Arial" panose="020B0604020202020204"/>
                <a:ea typeface="+mn-ea"/>
                <a:cs typeface="+mn-cs"/>
              </a:rPr>
              <a:t>%</a:t>
            </a:r>
            <a:r>
              <a:rPr kumimoji="0" lang="es-ES" sz="1100" b="1" i="0" u="none" strike="noStrike" kern="1200" cap="none" spc="0" normalizeH="0" baseline="0" noProof="0">
                <a:ln>
                  <a:noFill/>
                </a:ln>
                <a:solidFill>
                  <a:srgbClr val="FFFFFF"/>
                </a:solidFill>
                <a:effectLst/>
                <a:uLnTx/>
                <a:uFillTx/>
                <a:latin typeface="Arial" panose="020B0604020202020204"/>
                <a:ea typeface="+mn-ea"/>
                <a:cs typeface="+mn-cs"/>
              </a:rPr>
              <a:t> </a:t>
            </a:r>
            <a:r>
              <a:rPr kumimoji="0" lang="es-ES" sz="1100" b="0" i="0" u="none" strike="noStrike" kern="1200" cap="none" spc="0" normalizeH="0" baseline="0" noProof="0">
                <a:ln>
                  <a:noFill/>
                </a:ln>
                <a:solidFill>
                  <a:srgbClr val="FFFFFF"/>
                </a:solidFill>
                <a:effectLst/>
                <a:uLnTx/>
                <a:uFillTx/>
                <a:latin typeface="Arial" panose="020B0604020202020204"/>
                <a:ea typeface="+mn-ea"/>
                <a:cs typeface="+mn-cs"/>
              </a:rPr>
              <a:t>EBGLYSS</a:t>
            </a:r>
            <a:r>
              <a:rPr kumimoji="0" lang="es-ES" sz="1100" b="0" i="0" u="none" strike="noStrike" kern="1200" cap="none" spc="0" normalizeH="0" baseline="30000" noProof="0">
                <a:ln>
                  <a:noFill/>
                </a:ln>
                <a:solidFill>
                  <a:srgbClr val="FFFFFF"/>
                </a:solidFill>
                <a:effectLst/>
                <a:uLnTx/>
                <a:uFillTx/>
                <a:latin typeface="Arial" panose="020B0604020202020204"/>
                <a:ea typeface="+mn-ea"/>
                <a:cs typeface="+mn-cs"/>
              </a:rPr>
              <a: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 sz="1100" b="0" i="1" u="none" strike="noStrike" kern="1200" cap="none" spc="0" normalizeH="0" baseline="0" noProof="0">
                <a:ln>
                  <a:noFill/>
                </a:ln>
                <a:solidFill>
                  <a:srgbClr val="FFFFFF"/>
                </a:solidFill>
                <a:effectLst/>
                <a:uLnTx/>
                <a:uFillTx/>
                <a:latin typeface="Arial" panose="020B0604020202020204"/>
                <a:ea typeface="+mn-ea"/>
                <a:cs typeface="+mn-cs"/>
              </a:rPr>
              <a:t>vs.</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 sz="1400" b="1" i="0" u="none" strike="noStrike" kern="1200" cap="none" spc="0" normalizeH="0" baseline="0" noProof="0">
                <a:ln>
                  <a:noFill/>
                </a:ln>
                <a:solidFill>
                  <a:srgbClr val="FFFFFF"/>
                </a:solidFill>
                <a:effectLst/>
                <a:uLnTx/>
                <a:uFillTx/>
                <a:latin typeface="Arial" panose="020B0604020202020204"/>
                <a:ea typeface="+mn-ea"/>
                <a:cs typeface="+mn-cs"/>
              </a:rPr>
              <a:t>0,7</a:t>
            </a:r>
            <a:r>
              <a:rPr kumimoji="0" lang="es-ES" sz="1400" b="1" i="0" u="none" strike="noStrike" kern="1200" cap="none" spc="0" normalizeH="0" baseline="30000" noProof="0">
                <a:ln>
                  <a:noFill/>
                </a:ln>
                <a:solidFill>
                  <a:srgbClr val="FFFFFF"/>
                </a:solidFill>
                <a:effectLst/>
                <a:uLnTx/>
                <a:uFillTx/>
                <a:latin typeface="Arial" panose="020B0604020202020204"/>
                <a:ea typeface="+mn-ea"/>
                <a:cs typeface="+mn-cs"/>
              </a:rPr>
              <a:t>%</a:t>
            </a:r>
            <a:r>
              <a:rPr kumimoji="0" lang="es-ES" sz="1100" b="1" i="0" u="none" strike="noStrike" kern="1200" cap="none" spc="0" normalizeH="0" baseline="0" noProof="0">
                <a:ln>
                  <a:noFill/>
                </a:ln>
                <a:solidFill>
                  <a:srgbClr val="FFFFFF"/>
                </a:solidFill>
                <a:effectLst/>
                <a:uLnTx/>
                <a:uFillTx/>
                <a:latin typeface="Arial" panose="020B0604020202020204"/>
                <a:ea typeface="+mn-ea"/>
                <a:cs typeface="+mn-cs"/>
              </a:rPr>
              <a:t> </a:t>
            </a:r>
            <a:r>
              <a:rPr kumimoji="0" lang="es-ES" sz="1100" b="0" i="0" u="none" strike="noStrike" kern="1200" cap="none" spc="0" normalizeH="0" baseline="0" noProof="0">
                <a:ln>
                  <a:noFill/>
                </a:ln>
                <a:solidFill>
                  <a:srgbClr val="FFFFFF"/>
                </a:solidFill>
                <a:effectLst/>
                <a:uLnTx/>
                <a:uFillTx/>
                <a:latin typeface="Arial" panose="020B0604020202020204"/>
                <a:ea typeface="+mn-ea"/>
                <a:cs typeface="+mn-cs"/>
              </a:rPr>
              <a:t>placebo</a:t>
            </a:r>
          </a:p>
        </p:txBody>
      </p:sp>
      <p:sp>
        <p:nvSpPr>
          <p:cNvPr id="99" name="object 26">
            <a:extLst>
              <a:ext uri="{FF2B5EF4-FFF2-40B4-BE49-F238E27FC236}">
                <a16:creationId xmlns:a16="http://schemas.microsoft.com/office/drawing/2014/main" id="{0F35053C-7CDA-ADD7-F3FE-2CB9CFD41DEC}"/>
              </a:ext>
            </a:extLst>
          </p:cNvPr>
          <p:cNvSpPr txBox="1"/>
          <p:nvPr/>
        </p:nvSpPr>
        <p:spPr>
          <a:xfrm>
            <a:off x="10589261" y="3173649"/>
            <a:ext cx="782503" cy="761085"/>
          </a:xfrm>
          <a:prstGeom prst="rect">
            <a:avLst/>
          </a:prstGeom>
        </p:spPr>
        <p:txBody>
          <a:bodyPr vert="horz" wrap="square" lIns="0" tIns="10012"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 sz="1400" b="1" i="0" u="none" strike="noStrike" kern="1200" cap="none" spc="0" normalizeH="0" baseline="0" noProof="0">
                <a:ln>
                  <a:noFill/>
                </a:ln>
                <a:solidFill>
                  <a:srgbClr val="FFFFFF"/>
                </a:solidFill>
                <a:effectLst/>
                <a:uLnTx/>
                <a:uFillTx/>
                <a:latin typeface="Arial" panose="020B0604020202020204"/>
                <a:ea typeface="+mn-ea"/>
                <a:cs typeface="+mn-cs"/>
              </a:rPr>
              <a:t>1,4</a:t>
            </a:r>
            <a:r>
              <a:rPr kumimoji="0" lang="es-ES" sz="1400" b="1" i="0" u="none" strike="noStrike" kern="1200" cap="none" spc="0" normalizeH="0" baseline="30000" noProof="0">
                <a:ln>
                  <a:noFill/>
                </a:ln>
                <a:solidFill>
                  <a:srgbClr val="FFFFFF"/>
                </a:solidFill>
                <a:effectLst/>
                <a:uLnTx/>
                <a:uFillTx/>
                <a:latin typeface="Arial" panose="020B0604020202020204"/>
                <a:ea typeface="+mn-ea"/>
                <a:cs typeface="+mn-cs"/>
              </a:rPr>
              <a:t>%</a:t>
            </a:r>
            <a:r>
              <a:rPr kumimoji="0" lang="es-ES" sz="1100" b="1" i="0" u="none" strike="noStrike" kern="1200" cap="none" spc="0" normalizeH="0" baseline="0" noProof="0">
                <a:ln>
                  <a:noFill/>
                </a:ln>
                <a:solidFill>
                  <a:srgbClr val="FFFFFF"/>
                </a:solidFill>
                <a:effectLst/>
                <a:uLnTx/>
                <a:uFillTx/>
                <a:latin typeface="Arial" panose="020B0604020202020204"/>
                <a:ea typeface="+mn-ea"/>
                <a:cs typeface="+mn-cs"/>
              </a:rPr>
              <a:t> </a:t>
            </a:r>
            <a:r>
              <a:rPr kumimoji="0" lang="es-ES" sz="1100" b="0" i="0" u="none" strike="noStrike" kern="1200" cap="none" spc="0" normalizeH="0" baseline="0" noProof="0">
                <a:ln>
                  <a:noFill/>
                </a:ln>
                <a:solidFill>
                  <a:srgbClr val="FFFFFF"/>
                </a:solidFill>
                <a:effectLst/>
                <a:uLnTx/>
                <a:uFillTx/>
                <a:latin typeface="Arial" panose="020B0604020202020204"/>
                <a:ea typeface="+mn-ea"/>
                <a:cs typeface="+mn-cs"/>
              </a:rPr>
              <a:t>EBGLYSS</a:t>
            </a:r>
            <a:r>
              <a:rPr kumimoji="0" lang="es-ES" sz="1100" b="0" i="0" u="none" strike="noStrike" kern="1200" cap="none" spc="0" normalizeH="0" baseline="30000" noProof="0">
                <a:ln>
                  <a:noFill/>
                </a:ln>
                <a:solidFill>
                  <a:srgbClr val="FFFFFF"/>
                </a:solidFill>
                <a:effectLst/>
                <a:uLnTx/>
                <a:uFillTx/>
                <a:latin typeface="Arial" panose="020B0604020202020204"/>
                <a:ea typeface="+mn-ea"/>
                <a:cs typeface="+mn-cs"/>
              </a:rPr>
              <a: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 sz="1100" b="0" i="1" u="none" strike="noStrike" kern="1200" cap="none" spc="0" normalizeH="0" baseline="0" noProof="0">
                <a:ln>
                  <a:noFill/>
                </a:ln>
                <a:solidFill>
                  <a:srgbClr val="FFFFFF"/>
                </a:solidFill>
                <a:effectLst/>
                <a:uLnTx/>
                <a:uFillTx/>
                <a:latin typeface="Arial" panose="020B0604020202020204"/>
                <a:ea typeface="+mn-ea"/>
                <a:cs typeface="+mn-cs"/>
              </a:rPr>
              <a:t>vs.</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 sz="1400" b="1" i="0" u="none" strike="noStrike" kern="1200" cap="none" spc="0" normalizeH="0" baseline="0" noProof="0">
                <a:ln>
                  <a:noFill/>
                </a:ln>
                <a:solidFill>
                  <a:srgbClr val="FFFFFF"/>
                </a:solidFill>
                <a:effectLst/>
                <a:uLnTx/>
                <a:uFillTx/>
                <a:latin typeface="Arial" panose="020B0604020202020204"/>
                <a:ea typeface="+mn-ea"/>
                <a:cs typeface="+mn-cs"/>
              </a:rPr>
              <a:t>0,9</a:t>
            </a:r>
            <a:r>
              <a:rPr kumimoji="0" lang="es-ES" sz="1400" b="1" i="0" u="none" strike="noStrike" kern="1200" cap="none" spc="0" normalizeH="0" baseline="30000" noProof="0">
                <a:ln>
                  <a:noFill/>
                </a:ln>
                <a:solidFill>
                  <a:srgbClr val="FFFFFF"/>
                </a:solidFill>
                <a:effectLst/>
                <a:uLnTx/>
                <a:uFillTx/>
                <a:latin typeface="Arial" panose="020B0604020202020204"/>
                <a:ea typeface="+mn-ea"/>
                <a:cs typeface="+mn-cs"/>
              </a:rPr>
              <a:t>%</a:t>
            </a:r>
            <a:r>
              <a:rPr kumimoji="0" lang="es-ES" sz="1100" b="1" i="0" u="none" strike="noStrike" kern="1200" cap="none" spc="0" normalizeH="0" baseline="0" noProof="0">
                <a:ln>
                  <a:noFill/>
                </a:ln>
                <a:solidFill>
                  <a:srgbClr val="FFFFFF"/>
                </a:solidFill>
                <a:effectLst/>
                <a:uLnTx/>
                <a:uFillTx/>
                <a:latin typeface="Arial" panose="020B0604020202020204"/>
                <a:ea typeface="+mn-ea"/>
                <a:cs typeface="+mn-cs"/>
              </a:rPr>
              <a:t> </a:t>
            </a:r>
            <a:r>
              <a:rPr kumimoji="0" lang="es-ES" sz="1100" b="0" i="0" u="none" strike="noStrike" kern="1200" cap="none" spc="0" normalizeH="0" baseline="0" noProof="0">
                <a:ln>
                  <a:noFill/>
                </a:ln>
                <a:solidFill>
                  <a:srgbClr val="FFFFFF"/>
                </a:solidFill>
                <a:effectLst/>
                <a:uLnTx/>
                <a:uFillTx/>
                <a:latin typeface="Arial" panose="020B0604020202020204"/>
                <a:ea typeface="+mn-ea"/>
                <a:cs typeface="+mn-cs"/>
              </a:rPr>
              <a:t>placebo</a:t>
            </a:r>
          </a:p>
        </p:txBody>
      </p:sp>
    </p:spTree>
    <p:extLst>
      <p:ext uri="{BB962C8B-B14F-4D97-AF65-F5344CB8AC3E}">
        <p14:creationId xmlns:p14="http://schemas.microsoft.com/office/powerpoint/2010/main" val="4154110504"/>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36D3B-C067-D659-48B2-74204A09F4E7}"/>
            </a:ext>
          </a:extLst>
        </p:cNvPr>
        <p:cNvGrpSpPr/>
        <p:nvPr/>
      </p:nvGrpSpPr>
      <p:grpSpPr>
        <a:xfrm>
          <a:off x="0" y="0"/>
          <a:ext cx="0" cy="0"/>
          <a:chOff x="0" y="0"/>
          <a:chExt cx="0" cy="0"/>
        </a:xfrm>
      </p:grpSpPr>
      <p:grpSp>
        <p:nvGrpSpPr>
          <p:cNvPr id="54" name="Grupo 53">
            <a:extLst>
              <a:ext uri="{FF2B5EF4-FFF2-40B4-BE49-F238E27FC236}">
                <a16:creationId xmlns:a16="http://schemas.microsoft.com/office/drawing/2014/main" id="{ECAEE9E9-5858-3407-CB72-2CA88BF1555C}"/>
              </a:ext>
            </a:extLst>
          </p:cNvPr>
          <p:cNvGrpSpPr/>
          <p:nvPr/>
        </p:nvGrpSpPr>
        <p:grpSpPr>
          <a:xfrm>
            <a:off x="8728388" y="1739867"/>
            <a:ext cx="2586636" cy="3297081"/>
            <a:chOff x="582767" y="2506784"/>
            <a:chExt cx="2586636" cy="3297081"/>
          </a:xfrm>
        </p:grpSpPr>
        <p:graphicFrame>
          <p:nvGraphicFramePr>
            <p:cNvPr id="55" name="Gráfico 54">
              <a:extLst>
                <a:ext uri="{FF2B5EF4-FFF2-40B4-BE49-F238E27FC236}">
                  <a16:creationId xmlns:a16="http://schemas.microsoft.com/office/drawing/2014/main" id="{57398425-E324-5753-0CFC-2C362E1014FD}"/>
                </a:ext>
              </a:extLst>
            </p:cNvPr>
            <p:cNvGraphicFramePr/>
            <p:nvPr>
              <p:extLst>
                <p:ext uri="{D42A27DB-BD31-4B8C-83A1-F6EECF244321}">
                  <p14:modId xmlns:p14="http://schemas.microsoft.com/office/powerpoint/2010/main" val="2358296460"/>
                </p:ext>
              </p:extLst>
            </p:nvPr>
          </p:nvGraphicFramePr>
          <p:xfrm>
            <a:off x="582767" y="2979302"/>
            <a:ext cx="2586636" cy="1793438"/>
          </p:xfrm>
          <a:graphic>
            <a:graphicData uri="http://schemas.openxmlformats.org/drawingml/2006/chart">
              <c:chart xmlns:c="http://schemas.openxmlformats.org/drawingml/2006/chart" xmlns:r="http://schemas.openxmlformats.org/officeDocument/2006/relationships" r:id="rId3"/>
            </a:graphicData>
          </a:graphic>
        </p:graphicFrame>
        <p:sp>
          <p:nvSpPr>
            <p:cNvPr id="56" name="Elipse 55">
              <a:extLst>
                <a:ext uri="{FF2B5EF4-FFF2-40B4-BE49-F238E27FC236}">
                  <a16:creationId xmlns:a16="http://schemas.microsoft.com/office/drawing/2014/main" id="{C72F399F-681F-8D28-2A07-96C1C1C2328F}"/>
                </a:ext>
              </a:extLst>
            </p:cNvPr>
            <p:cNvSpPr/>
            <p:nvPr/>
          </p:nvSpPr>
          <p:spPr>
            <a:xfrm>
              <a:off x="1301789" y="3254829"/>
              <a:ext cx="1242384" cy="12423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7" name="object 4">
              <a:extLst>
                <a:ext uri="{FF2B5EF4-FFF2-40B4-BE49-F238E27FC236}">
                  <a16:creationId xmlns:a16="http://schemas.microsoft.com/office/drawing/2014/main" id="{DF643143-19CB-2DDE-183D-FBB2B78007A0}"/>
                </a:ext>
              </a:extLst>
            </p:cNvPr>
            <p:cNvSpPr txBox="1"/>
            <p:nvPr/>
          </p:nvSpPr>
          <p:spPr>
            <a:xfrm>
              <a:off x="897286" y="2506784"/>
              <a:ext cx="2051391" cy="253609"/>
            </a:xfrm>
            <a:prstGeom prst="rect">
              <a:avLst/>
            </a:prstGeom>
          </p:spPr>
          <p:txBody>
            <a:bodyPr vert="horz" wrap="square" lIns="0" tIns="7316" rIns="0" bIns="0" rtlCol="0">
              <a:spAutoFit/>
            </a:bodyPr>
            <a:lstStyle/>
            <a:p>
              <a:pPr marL="6350" marR="3081" lvl="0" indent="-1588" algn="ctr" defTabSz="914400" rtl="0" eaLnBrk="1" fontAlgn="auto" latinLnBrk="0" hangingPunct="1">
                <a:lnSpc>
                  <a:spcPct val="100499"/>
                </a:lnSpc>
                <a:spcBef>
                  <a:spcPts val="58"/>
                </a:spcBef>
                <a:spcAft>
                  <a:spcPts val="0"/>
                </a:spcAft>
                <a:buClrTx/>
                <a:buSzTx/>
                <a:buFontTx/>
                <a:buNone/>
                <a:tabLst/>
                <a:defRPr/>
              </a:pPr>
              <a:r>
                <a:rPr kumimoji="0" lang="es-ES" sz="1600" b="1" i="0" u="none" strike="noStrike" kern="1200" cap="none" spc="0" normalizeH="0" baseline="0" noProof="0">
                  <a:ln>
                    <a:noFill/>
                  </a:ln>
                  <a:solidFill>
                    <a:srgbClr val="7A45B8"/>
                  </a:solidFill>
                  <a:effectLst/>
                  <a:uLnTx/>
                  <a:uFillTx/>
                  <a:latin typeface="Arial"/>
                  <a:ea typeface="+mn-ea"/>
                  <a:cs typeface="Arial"/>
                </a:rPr>
                <a:t>Alivio del picor</a:t>
              </a:r>
            </a:p>
          </p:txBody>
        </p:sp>
        <p:sp>
          <p:nvSpPr>
            <p:cNvPr id="58" name="object 12">
              <a:extLst>
                <a:ext uri="{FF2B5EF4-FFF2-40B4-BE49-F238E27FC236}">
                  <a16:creationId xmlns:a16="http://schemas.microsoft.com/office/drawing/2014/main" id="{0F299A79-26C1-BDC2-FD3B-488B6E2C3A5B}"/>
                </a:ext>
              </a:extLst>
            </p:cNvPr>
            <p:cNvSpPr txBox="1"/>
            <p:nvPr/>
          </p:nvSpPr>
          <p:spPr>
            <a:xfrm>
              <a:off x="732838" y="4866932"/>
              <a:ext cx="2380286" cy="936933"/>
            </a:xfrm>
            <a:prstGeom prst="rect">
              <a:avLst/>
            </a:prstGeom>
          </p:spPr>
          <p:txBody>
            <a:bodyPr vert="horz" wrap="square" lIns="0" tIns="6931" rIns="0" bIns="0" rtlCol="0">
              <a:spAutoFit/>
            </a:bodyPr>
            <a:lstStyle/>
            <a:p>
              <a:pPr marL="23104" marR="18483" lvl="0" indent="0" algn="ctr" defTabSz="914400" rtl="0" eaLnBrk="1" fontAlgn="auto" latinLnBrk="0" hangingPunct="1">
                <a:lnSpc>
                  <a:spcPct val="101800"/>
                </a:lnSpc>
                <a:spcBef>
                  <a:spcPts val="55"/>
                </a:spcBef>
                <a:spcAft>
                  <a:spcPts val="0"/>
                </a:spcAft>
                <a:buClrTx/>
                <a:buSzTx/>
                <a:buFontTx/>
                <a:buNone/>
                <a:tabLst/>
                <a:defRPr/>
              </a:pPr>
              <a:r>
                <a:rPr kumimoji="0" lang="es-ES" sz="1200" b="0" i="0" u="none" strike="noStrike" kern="1200" cap="none" spc="0" normalizeH="0" baseline="0" noProof="0">
                  <a:ln>
                    <a:noFill/>
                  </a:ln>
                  <a:solidFill>
                    <a:srgbClr val="22346A"/>
                  </a:solidFill>
                  <a:effectLst/>
                  <a:uLnTx/>
                  <a:uFillTx/>
                  <a:latin typeface="Arial"/>
                  <a:ea typeface="+mn-ea"/>
                  <a:cs typeface="Arial"/>
                </a:rPr>
                <a:t>De los pacientes respondedores a la semana 16 mantuvo la respuesta de reducción del picor de al menos 4 puntos en la NR</a:t>
              </a:r>
              <a:r>
                <a:rPr lang="es-ES" sz="1200">
                  <a:solidFill>
                    <a:srgbClr val="22346A"/>
                  </a:solidFill>
                  <a:latin typeface="Arial"/>
                  <a:cs typeface="Arial"/>
                </a:rPr>
                <a:t>S</a:t>
              </a:r>
              <a:r>
                <a:rPr kumimoji="0" lang="es-ES" sz="1200" b="0" i="0" u="none" strike="noStrike" kern="1200" cap="none" spc="0" normalizeH="0" baseline="0" noProof="0">
                  <a:ln>
                    <a:noFill/>
                  </a:ln>
                  <a:solidFill>
                    <a:srgbClr val="22346A"/>
                  </a:solidFill>
                  <a:effectLst/>
                  <a:uLnTx/>
                  <a:uFillTx/>
                  <a:latin typeface="Arial"/>
                  <a:ea typeface="+mn-ea"/>
                  <a:cs typeface="Arial"/>
                </a:rPr>
                <a:t> de picor hasta la semana 52</a:t>
              </a:r>
              <a:r>
                <a:rPr kumimoji="0" lang="es-ES" sz="1200" b="0" i="0" u="none" strike="noStrike" kern="1200" cap="none" spc="0" normalizeH="0" baseline="30000" noProof="0">
                  <a:ln>
                    <a:noFill/>
                  </a:ln>
                  <a:solidFill>
                    <a:srgbClr val="22346A"/>
                  </a:solidFill>
                  <a:effectLst/>
                  <a:uLnTx/>
                  <a:uFillTx/>
                  <a:latin typeface="Arial"/>
                  <a:ea typeface="+mn-ea"/>
                  <a:cs typeface="Arial"/>
                </a:rPr>
                <a:t>&amp;1</a:t>
              </a:r>
            </a:p>
          </p:txBody>
        </p:sp>
        <p:sp>
          <p:nvSpPr>
            <p:cNvPr id="59" name="object 26">
              <a:extLst>
                <a:ext uri="{FF2B5EF4-FFF2-40B4-BE49-F238E27FC236}">
                  <a16:creationId xmlns:a16="http://schemas.microsoft.com/office/drawing/2014/main" id="{556FFA7A-E381-A404-661F-A71AC258523A}"/>
                </a:ext>
              </a:extLst>
            </p:cNvPr>
            <p:cNvSpPr txBox="1"/>
            <p:nvPr/>
          </p:nvSpPr>
          <p:spPr>
            <a:xfrm>
              <a:off x="1443226" y="3686300"/>
              <a:ext cx="959510"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69" normalizeH="0" baseline="0" noProof="0">
                  <a:ln>
                    <a:noFill/>
                  </a:ln>
                  <a:solidFill>
                    <a:srgbClr val="FFFFFF"/>
                  </a:solidFill>
                  <a:effectLst/>
                  <a:uLnTx/>
                  <a:uFillTx/>
                  <a:latin typeface="Arial"/>
                  <a:ea typeface="+mn-ea"/>
                  <a:cs typeface="Arial"/>
                </a:rPr>
                <a:t>84,7</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grpSp>
      <p:sp>
        <p:nvSpPr>
          <p:cNvPr id="5" name="CuadroTexto 4">
            <a:extLst>
              <a:ext uri="{FF2B5EF4-FFF2-40B4-BE49-F238E27FC236}">
                <a16:creationId xmlns:a16="http://schemas.microsoft.com/office/drawing/2014/main" id="{DC1951D6-AD42-882B-F047-FF3089910E0B}"/>
              </a:ext>
            </a:extLst>
          </p:cNvPr>
          <p:cNvSpPr txBox="1"/>
          <p:nvPr/>
        </p:nvSpPr>
        <p:spPr>
          <a:xfrm>
            <a:off x="1480969" y="5830884"/>
            <a:ext cx="9461169" cy="846386"/>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Los pacientes fueron considerados como respondedores en la semana 16 si alcanzaron un EASI 75.</a:t>
            </a:r>
          </a:p>
          <a:p>
            <a:pPr marR="0" lvl="0" algn="just" defTabSz="914400" rtl="0" eaLnBrk="1" fontAlgn="auto" latinLnBrk="0" hangingPunct="1">
              <a:lnSpc>
                <a:spcPct val="100000"/>
              </a:lnSpc>
              <a:spcBef>
                <a:spcPts val="0"/>
              </a:spcBef>
              <a:spcAft>
                <a:spcPts val="0"/>
              </a:spcAft>
              <a:buClrTx/>
              <a:buSzTx/>
              <a:tabLst/>
              <a:defRPr/>
            </a:pPr>
            <a:r>
              <a:rPr kumimoji="0" lang="es-ES" sz="800" b="0" i="0" u="none" strike="noStrike" kern="1200" cap="none" spc="0" normalizeH="0" baseline="30000" noProof="0">
                <a:ln>
                  <a:noFill/>
                </a:ln>
                <a:solidFill>
                  <a:srgbClr val="646464"/>
                </a:solidFill>
                <a:effectLst/>
                <a:uLnTx/>
                <a:uFillTx/>
                <a:latin typeface="Arial"/>
                <a:ea typeface="+mn-ea"/>
                <a:cs typeface="Arial"/>
              </a:rPr>
              <a:t>&amp; </a:t>
            </a:r>
            <a:r>
              <a:rPr kumimoji="0" lang="es-ES" sz="800" b="0" i="0" u="none" strike="noStrike" kern="1200" cap="none" spc="0" normalizeH="0" noProof="0">
                <a:ln>
                  <a:noFill/>
                </a:ln>
                <a:solidFill>
                  <a:srgbClr val="646464"/>
                </a:solidFill>
                <a:effectLst/>
                <a:uLnTx/>
                <a:uFillTx/>
                <a:latin typeface="Arial"/>
                <a:ea typeface="+mn-ea"/>
                <a:cs typeface="Arial"/>
              </a:rPr>
              <a:t>Porcentaje de pacientes que notificaron una mejoría ≥4 puntos en la NRS del prurito en la semana 16 y que siguieron presentando una reducción de ≥4 puntos en la semana 52</a:t>
            </a:r>
          </a:p>
          <a:p>
            <a:pPr marR="0" lvl="0" algn="just" defTabSz="914400" rtl="0" eaLnBrk="1" fontAlgn="auto" latinLnBrk="0" hangingPunct="1">
              <a:lnSpc>
                <a:spcPct val="100000"/>
              </a:lnSpc>
              <a:spcBef>
                <a:spcPts val="0"/>
              </a:spcBef>
              <a:spcAft>
                <a:spcPts val="0"/>
              </a:spcAft>
              <a:buClrTx/>
              <a:buSzTx/>
              <a:tabLst/>
              <a:defRPr/>
            </a:pPr>
            <a:endParaRPr kumimoji="0" lang="es-ES" sz="800" b="0" i="0" u="none" strike="noStrike" kern="1200" cap="none" spc="0" normalizeH="0" baseline="0" noProof="0">
              <a:ln>
                <a:noFill/>
              </a:ln>
              <a:solidFill>
                <a:srgbClr val="646464"/>
              </a:solidFill>
              <a:effectLst/>
              <a:uLnTx/>
              <a:uFillTx/>
              <a:latin typeface="Arial" panose="020B06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DA: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dermatitis atópica;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EASI: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índice de gravedad y área de eczema;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IGA: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evaluación global del investigador;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NRS: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Escala Numérica de Valoración del Prurito, del inglés.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1.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Blauvelt</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 </a:t>
            </a:r>
            <a:r>
              <a:rPr kumimoji="0" lang="es-ES" sz="8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Efficacy</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and safety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of</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lebrikizumab</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in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moderate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to</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-severe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atopic</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dermatitis: 52-week results of two randomized double-blinded placebo-controlled phase III trials. Br J Dermatol. 2023;188(6):740-8.</a:t>
            </a:r>
            <a:endParaRPr kumimoji="0" lang="es-ES" sz="800" b="0" i="0" u="none" strike="noStrike" kern="1200" cap="none" spc="0" normalizeH="0" baseline="0" noProof="0">
              <a:ln>
                <a:noFill/>
              </a:ln>
              <a:solidFill>
                <a:srgbClr val="646464"/>
              </a:solidFill>
              <a:effectLst/>
              <a:uLnTx/>
              <a:uFillTx/>
              <a:latin typeface="Arial" panose="020B0604020202020204"/>
              <a:ea typeface="+mn-ea"/>
              <a:cs typeface="+mn-cs"/>
            </a:endParaRPr>
          </a:p>
        </p:txBody>
      </p:sp>
      <p:sp>
        <p:nvSpPr>
          <p:cNvPr id="27" name="Título 1">
            <a:extLst>
              <a:ext uri="{FF2B5EF4-FFF2-40B4-BE49-F238E27FC236}">
                <a16:creationId xmlns:a16="http://schemas.microsoft.com/office/drawing/2014/main" id="{73B05B3B-B416-4953-BFAB-C8F94FF06F0E}"/>
              </a:ext>
            </a:extLst>
          </p:cNvPr>
          <p:cNvSpPr txBox="1">
            <a:spLocks/>
          </p:cNvSpPr>
          <p:nvPr/>
        </p:nvSpPr>
        <p:spPr>
          <a:xfrm>
            <a:off x="983090" y="78093"/>
            <a:ext cx="1077158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a:solidFill>
                  <a:srgbClr val="003867"/>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ES" sz="2400" b="0" i="0" u="none" strike="noStrike" kern="1200" cap="none" spc="0" normalizeH="0" baseline="30000" noProof="0">
              <a:ln>
                <a:noFill/>
              </a:ln>
              <a:solidFill>
                <a:srgbClr val="003867"/>
              </a:solidFill>
              <a:effectLst/>
              <a:uLnTx/>
              <a:uFillTx/>
              <a:latin typeface="Arial" panose="020B0604020202020204" pitchFamily="34" charset="0"/>
              <a:ea typeface="+mj-ea"/>
              <a:cs typeface="Arial" panose="020B0604020202020204" pitchFamily="34" charset="0"/>
            </a:endParaRPr>
          </a:p>
        </p:txBody>
      </p:sp>
      <p:sp>
        <p:nvSpPr>
          <p:cNvPr id="2" name="Título 1">
            <a:extLst>
              <a:ext uri="{FF2B5EF4-FFF2-40B4-BE49-F238E27FC236}">
                <a16:creationId xmlns:a16="http://schemas.microsoft.com/office/drawing/2014/main" id="{130E86C2-74D1-C625-2460-4DA68CD35E8E}"/>
              </a:ext>
            </a:extLst>
          </p:cNvPr>
          <p:cNvSpPr>
            <a:spLocks noGrp="1"/>
          </p:cNvSpPr>
          <p:nvPr>
            <p:ph type="title"/>
          </p:nvPr>
        </p:nvSpPr>
        <p:spPr>
          <a:xfrm>
            <a:off x="541058" y="211015"/>
            <a:ext cx="10710038" cy="640214"/>
          </a:xfrm>
        </p:spPr>
        <p:txBody>
          <a:bodyPr>
            <a:normAutofit fontScale="90000"/>
          </a:bodyPr>
          <a:lstStyle/>
          <a:p>
            <a:r>
              <a:rPr lang="es-ES"/>
              <a:t>EBGLYSS</a:t>
            </a:r>
            <a:r>
              <a:rPr lang="es-ES" baseline="30000"/>
              <a:t>®</a:t>
            </a:r>
            <a:r>
              <a:rPr lang="es-ES"/>
              <a:t> mantiene las respuestas EASI-75, EASI-90, IGA 0/1 y el alivio del picor un año después de comenzar con el tratamiento</a:t>
            </a:r>
            <a:r>
              <a:rPr lang="es-ES" baseline="30000"/>
              <a:t>1</a:t>
            </a:r>
          </a:p>
        </p:txBody>
      </p:sp>
      <p:grpSp>
        <p:nvGrpSpPr>
          <p:cNvPr id="41" name="Grupo 40">
            <a:extLst>
              <a:ext uri="{FF2B5EF4-FFF2-40B4-BE49-F238E27FC236}">
                <a16:creationId xmlns:a16="http://schemas.microsoft.com/office/drawing/2014/main" id="{BDBB58B3-C784-1A56-0419-F463454ED9FA}"/>
              </a:ext>
            </a:extLst>
          </p:cNvPr>
          <p:cNvGrpSpPr/>
          <p:nvPr/>
        </p:nvGrpSpPr>
        <p:grpSpPr>
          <a:xfrm>
            <a:off x="333791" y="1739867"/>
            <a:ext cx="2586636" cy="2920247"/>
            <a:chOff x="582767" y="2506784"/>
            <a:chExt cx="2586636" cy="2920247"/>
          </a:xfrm>
        </p:grpSpPr>
        <p:graphicFrame>
          <p:nvGraphicFramePr>
            <p:cNvPr id="36" name="Gráfico 35">
              <a:extLst>
                <a:ext uri="{FF2B5EF4-FFF2-40B4-BE49-F238E27FC236}">
                  <a16:creationId xmlns:a16="http://schemas.microsoft.com/office/drawing/2014/main" id="{677B6273-9B35-8E27-9DE2-9A14825A0AA4}"/>
                </a:ext>
              </a:extLst>
            </p:cNvPr>
            <p:cNvGraphicFramePr/>
            <p:nvPr/>
          </p:nvGraphicFramePr>
          <p:xfrm>
            <a:off x="582767" y="2979302"/>
            <a:ext cx="2586636" cy="1793438"/>
          </p:xfrm>
          <a:graphic>
            <a:graphicData uri="http://schemas.openxmlformats.org/drawingml/2006/chart">
              <c:chart xmlns:c="http://schemas.openxmlformats.org/drawingml/2006/chart" xmlns:r="http://schemas.openxmlformats.org/officeDocument/2006/relationships" r:id="rId4"/>
            </a:graphicData>
          </a:graphic>
        </p:graphicFrame>
        <p:sp>
          <p:nvSpPr>
            <p:cNvPr id="37" name="Elipse 36">
              <a:extLst>
                <a:ext uri="{FF2B5EF4-FFF2-40B4-BE49-F238E27FC236}">
                  <a16:creationId xmlns:a16="http://schemas.microsoft.com/office/drawing/2014/main" id="{3E4326A2-A8A4-E7A6-B522-3A1ECF40127A}"/>
                </a:ext>
              </a:extLst>
            </p:cNvPr>
            <p:cNvSpPr/>
            <p:nvPr/>
          </p:nvSpPr>
          <p:spPr>
            <a:xfrm>
              <a:off x="1301789" y="3254829"/>
              <a:ext cx="1242384" cy="12423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object 4">
              <a:extLst>
                <a:ext uri="{FF2B5EF4-FFF2-40B4-BE49-F238E27FC236}">
                  <a16:creationId xmlns:a16="http://schemas.microsoft.com/office/drawing/2014/main" id="{333F3C22-284B-594F-CFE9-A57CA59C9E2B}"/>
                </a:ext>
              </a:extLst>
            </p:cNvPr>
            <p:cNvSpPr txBox="1"/>
            <p:nvPr/>
          </p:nvSpPr>
          <p:spPr>
            <a:xfrm>
              <a:off x="897286" y="2506784"/>
              <a:ext cx="2051391" cy="253609"/>
            </a:xfrm>
            <a:prstGeom prst="rect">
              <a:avLst/>
            </a:prstGeom>
          </p:spPr>
          <p:txBody>
            <a:bodyPr vert="horz" wrap="square" lIns="0" tIns="7316" rIns="0" bIns="0" rtlCol="0">
              <a:spAutoFit/>
            </a:bodyPr>
            <a:lstStyle/>
            <a:p>
              <a:pPr marL="6350" marR="3081" lvl="0" indent="-1588" algn="ctr" defTabSz="914400" rtl="0" eaLnBrk="1" fontAlgn="auto" latinLnBrk="0" hangingPunct="1">
                <a:lnSpc>
                  <a:spcPct val="100499"/>
                </a:lnSpc>
                <a:spcBef>
                  <a:spcPts val="58"/>
                </a:spcBef>
                <a:spcAft>
                  <a:spcPts val="0"/>
                </a:spcAft>
                <a:buClrTx/>
                <a:buSzTx/>
                <a:buFontTx/>
                <a:buNone/>
                <a:tabLst/>
                <a:defRPr/>
              </a:pPr>
              <a:r>
                <a:rPr kumimoji="0" lang="es-ES" sz="1600" b="1" i="0" u="none" strike="noStrike" kern="1200" cap="none" spc="0" normalizeH="0" baseline="0" noProof="0">
                  <a:ln>
                    <a:noFill/>
                  </a:ln>
                  <a:solidFill>
                    <a:srgbClr val="7A45B8"/>
                  </a:solidFill>
                  <a:effectLst/>
                  <a:uLnTx/>
                  <a:uFillTx/>
                  <a:latin typeface="Arial"/>
                  <a:ea typeface="+mn-ea"/>
                  <a:cs typeface="Arial"/>
                </a:rPr>
                <a:t>EASI-75</a:t>
              </a:r>
              <a:endParaRPr kumimoji="0" sz="1600" b="0" i="0" u="none" strike="noStrike" kern="1200" cap="none" spc="0" normalizeH="0" baseline="0" noProof="0">
                <a:ln>
                  <a:noFill/>
                </a:ln>
                <a:solidFill>
                  <a:srgbClr val="000000"/>
                </a:solidFill>
                <a:effectLst/>
                <a:uLnTx/>
                <a:uFillTx/>
                <a:latin typeface="Arial"/>
                <a:ea typeface="+mn-ea"/>
                <a:cs typeface="Arial"/>
              </a:endParaRPr>
            </a:p>
          </p:txBody>
        </p:sp>
        <p:sp>
          <p:nvSpPr>
            <p:cNvPr id="39" name="object 12">
              <a:extLst>
                <a:ext uri="{FF2B5EF4-FFF2-40B4-BE49-F238E27FC236}">
                  <a16:creationId xmlns:a16="http://schemas.microsoft.com/office/drawing/2014/main" id="{4879BB66-CE85-E4E0-2958-E7CB2EE7853F}"/>
                </a:ext>
              </a:extLst>
            </p:cNvPr>
            <p:cNvSpPr txBox="1"/>
            <p:nvPr/>
          </p:nvSpPr>
          <p:spPr>
            <a:xfrm>
              <a:off x="873839" y="4866932"/>
              <a:ext cx="2098284" cy="560099"/>
            </a:xfrm>
            <a:prstGeom prst="rect">
              <a:avLst/>
            </a:prstGeom>
          </p:spPr>
          <p:txBody>
            <a:bodyPr vert="horz" wrap="square" lIns="0" tIns="6931" rIns="0" bIns="0" rtlCol="0">
              <a:spAutoFit/>
            </a:bodyPr>
            <a:lstStyle/>
            <a:p>
              <a:pPr marL="23104" marR="18483" lvl="0" indent="0" algn="ctr" defTabSz="914400" rtl="0" eaLnBrk="1" fontAlgn="auto" latinLnBrk="0" hangingPunct="1">
                <a:lnSpc>
                  <a:spcPct val="101800"/>
                </a:lnSpc>
                <a:spcBef>
                  <a:spcPts val="55"/>
                </a:spcBef>
                <a:spcAft>
                  <a:spcPts val="0"/>
                </a:spcAft>
                <a:buClrTx/>
                <a:buSzTx/>
                <a:buFontTx/>
                <a:buNone/>
                <a:tabLst/>
                <a:defRPr/>
              </a:pPr>
              <a:r>
                <a:rPr kumimoji="0" lang="es-ES" sz="1200" b="0" i="0" u="none" strike="noStrike" kern="1200" cap="none" spc="0" normalizeH="0" baseline="0" noProof="0">
                  <a:ln>
                    <a:noFill/>
                  </a:ln>
                  <a:solidFill>
                    <a:srgbClr val="22346A"/>
                  </a:solidFill>
                  <a:effectLst/>
                  <a:uLnTx/>
                  <a:uFillTx/>
                  <a:latin typeface="Arial"/>
                  <a:ea typeface="+mn-ea"/>
                  <a:cs typeface="Arial"/>
                </a:rPr>
                <a:t>De los pacientes mantuvo la respuesta EASI-75 hasta la semana 52*</a:t>
              </a:r>
              <a:r>
                <a:rPr kumimoji="0" lang="es-ES" sz="1200" b="0" i="0" u="none" strike="noStrike" kern="1200" cap="none" spc="0" normalizeH="0" baseline="30000" noProof="0">
                  <a:ln>
                    <a:noFill/>
                  </a:ln>
                  <a:solidFill>
                    <a:srgbClr val="22346A"/>
                  </a:solidFill>
                  <a:effectLst/>
                  <a:uLnTx/>
                  <a:uFillTx/>
                  <a:latin typeface="Arial"/>
                  <a:ea typeface="+mn-ea"/>
                  <a:cs typeface="Arial"/>
                </a:rPr>
                <a:t>1</a:t>
              </a:r>
            </a:p>
          </p:txBody>
        </p:sp>
        <p:sp>
          <p:nvSpPr>
            <p:cNvPr id="40" name="object 26">
              <a:extLst>
                <a:ext uri="{FF2B5EF4-FFF2-40B4-BE49-F238E27FC236}">
                  <a16:creationId xmlns:a16="http://schemas.microsoft.com/office/drawing/2014/main" id="{54ACBF33-BB2A-2B02-D65E-9AAD7DA389E7}"/>
                </a:ext>
              </a:extLst>
            </p:cNvPr>
            <p:cNvSpPr txBox="1"/>
            <p:nvPr/>
          </p:nvSpPr>
          <p:spPr>
            <a:xfrm>
              <a:off x="1443226" y="3686300"/>
              <a:ext cx="959510"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69" normalizeH="0" baseline="0" noProof="0">
                  <a:ln>
                    <a:noFill/>
                  </a:ln>
                  <a:solidFill>
                    <a:srgbClr val="FFFFFF"/>
                  </a:solidFill>
                  <a:effectLst/>
                  <a:uLnTx/>
                  <a:uFillTx/>
                  <a:latin typeface="Arial"/>
                  <a:ea typeface="+mn-ea"/>
                  <a:cs typeface="Arial"/>
                </a:rPr>
                <a:t>81,7</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grpSp>
      <p:grpSp>
        <p:nvGrpSpPr>
          <p:cNvPr id="42" name="Grupo 41">
            <a:extLst>
              <a:ext uri="{FF2B5EF4-FFF2-40B4-BE49-F238E27FC236}">
                <a16:creationId xmlns:a16="http://schemas.microsoft.com/office/drawing/2014/main" id="{8C96F606-8333-1F8F-DDBC-92FB5D70284C}"/>
              </a:ext>
            </a:extLst>
          </p:cNvPr>
          <p:cNvGrpSpPr/>
          <p:nvPr/>
        </p:nvGrpSpPr>
        <p:grpSpPr>
          <a:xfrm>
            <a:off x="3131990" y="1739867"/>
            <a:ext cx="2586636" cy="3108632"/>
            <a:chOff x="582767" y="2506784"/>
            <a:chExt cx="2586636" cy="3108632"/>
          </a:xfrm>
        </p:grpSpPr>
        <p:graphicFrame>
          <p:nvGraphicFramePr>
            <p:cNvPr id="43" name="Gráfico 42">
              <a:extLst>
                <a:ext uri="{FF2B5EF4-FFF2-40B4-BE49-F238E27FC236}">
                  <a16:creationId xmlns:a16="http://schemas.microsoft.com/office/drawing/2014/main" id="{C82F2423-7925-8A7E-A053-AEF72B36409E}"/>
                </a:ext>
              </a:extLst>
            </p:cNvPr>
            <p:cNvGraphicFramePr/>
            <p:nvPr/>
          </p:nvGraphicFramePr>
          <p:xfrm>
            <a:off x="582767" y="2979302"/>
            <a:ext cx="2586636" cy="1793438"/>
          </p:xfrm>
          <a:graphic>
            <a:graphicData uri="http://schemas.openxmlformats.org/drawingml/2006/chart">
              <c:chart xmlns:c="http://schemas.openxmlformats.org/drawingml/2006/chart" xmlns:r="http://schemas.openxmlformats.org/officeDocument/2006/relationships" r:id="rId5"/>
            </a:graphicData>
          </a:graphic>
        </p:graphicFrame>
        <p:sp>
          <p:nvSpPr>
            <p:cNvPr id="44" name="Elipse 43">
              <a:extLst>
                <a:ext uri="{FF2B5EF4-FFF2-40B4-BE49-F238E27FC236}">
                  <a16:creationId xmlns:a16="http://schemas.microsoft.com/office/drawing/2014/main" id="{A69F1B8E-E072-E3DF-48F9-188691220E2C}"/>
                </a:ext>
              </a:extLst>
            </p:cNvPr>
            <p:cNvSpPr/>
            <p:nvPr/>
          </p:nvSpPr>
          <p:spPr>
            <a:xfrm>
              <a:off x="1301789" y="3254829"/>
              <a:ext cx="1242384" cy="12423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5" name="object 4">
              <a:extLst>
                <a:ext uri="{FF2B5EF4-FFF2-40B4-BE49-F238E27FC236}">
                  <a16:creationId xmlns:a16="http://schemas.microsoft.com/office/drawing/2014/main" id="{B277F7F6-0802-B7D4-BCED-862FE9500AF5}"/>
                </a:ext>
              </a:extLst>
            </p:cNvPr>
            <p:cNvSpPr txBox="1"/>
            <p:nvPr/>
          </p:nvSpPr>
          <p:spPr>
            <a:xfrm>
              <a:off x="897286" y="2506784"/>
              <a:ext cx="2051391" cy="253609"/>
            </a:xfrm>
            <a:prstGeom prst="rect">
              <a:avLst/>
            </a:prstGeom>
          </p:spPr>
          <p:txBody>
            <a:bodyPr vert="horz" wrap="square" lIns="0" tIns="7316" rIns="0" bIns="0" rtlCol="0">
              <a:spAutoFit/>
            </a:bodyPr>
            <a:lstStyle/>
            <a:p>
              <a:pPr marL="6350" marR="3081" lvl="0" indent="-1588" algn="ctr" defTabSz="914400" rtl="0" eaLnBrk="1" fontAlgn="auto" latinLnBrk="0" hangingPunct="1">
                <a:lnSpc>
                  <a:spcPct val="100499"/>
                </a:lnSpc>
                <a:spcBef>
                  <a:spcPts val="58"/>
                </a:spcBef>
                <a:spcAft>
                  <a:spcPts val="0"/>
                </a:spcAft>
                <a:buClrTx/>
                <a:buSzTx/>
                <a:buFontTx/>
                <a:buNone/>
                <a:tabLst/>
                <a:defRPr/>
              </a:pPr>
              <a:r>
                <a:rPr kumimoji="0" lang="es-ES" sz="1600" b="1" i="0" u="none" strike="noStrike" kern="1200" cap="none" spc="0" normalizeH="0" baseline="0" noProof="0">
                  <a:ln>
                    <a:noFill/>
                  </a:ln>
                  <a:solidFill>
                    <a:srgbClr val="7A45B8"/>
                  </a:solidFill>
                  <a:effectLst/>
                  <a:uLnTx/>
                  <a:uFillTx/>
                  <a:latin typeface="Arial"/>
                  <a:ea typeface="+mn-ea"/>
                  <a:cs typeface="Arial"/>
                </a:rPr>
                <a:t>EASI-90</a:t>
              </a:r>
              <a:endParaRPr kumimoji="0" sz="1600" b="0" i="0" u="none" strike="noStrike" kern="1200" cap="none" spc="0" normalizeH="0" baseline="0" noProof="0">
                <a:ln>
                  <a:noFill/>
                </a:ln>
                <a:solidFill>
                  <a:srgbClr val="000000"/>
                </a:solidFill>
                <a:effectLst/>
                <a:uLnTx/>
                <a:uFillTx/>
                <a:latin typeface="Arial"/>
                <a:ea typeface="+mn-ea"/>
                <a:cs typeface="Arial"/>
              </a:endParaRPr>
            </a:p>
          </p:txBody>
        </p:sp>
        <p:sp>
          <p:nvSpPr>
            <p:cNvPr id="46" name="object 12">
              <a:extLst>
                <a:ext uri="{FF2B5EF4-FFF2-40B4-BE49-F238E27FC236}">
                  <a16:creationId xmlns:a16="http://schemas.microsoft.com/office/drawing/2014/main" id="{F7411614-8303-9572-B551-F5CE4CA1E292}"/>
                </a:ext>
              </a:extLst>
            </p:cNvPr>
            <p:cNvSpPr txBox="1"/>
            <p:nvPr/>
          </p:nvSpPr>
          <p:spPr>
            <a:xfrm>
              <a:off x="756284" y="4866932"/>
              <a:ext cx="2333394" cy="748484"/>
            </a:xfrm>
            <a:prstGeom prst="rect">
              <a:avLst/>
            </a:prstGeom>
          </p:spPr>
          <p:txBody>
            <a:bodyPr vert="horz" wrap="square" lIns="0" tIns="6931" rIns="0" bIns="0" rtlCol="0">
              <a:spAutoFit/>
            </a:bodyPr>
            <a:lstStyle/>
            <a:p>
              <a:pPr marL="23104" marR="18483" lvl="0" indent="0" algn="ctr" defTabSz="914400" rtl="0" eaLnBrk="1" fontAlgn="auto" latinLnBrk="0" hangingPunct="1">
                <a:lnSpc>
                  <a:spcPct val="101800"/>
                </a:lnSpc>
                <a:spcBef>
                  <a:spcPts val="55"/>
                </a:spcBef>
                <a:spcAft>
                  <a:spcPts val="0"/>
                </a:spcAft>
                <a:buClrTx/>
                <a:buSzTx/>
                <a:buFontTx/>
                <a:buNone/>
                <a:tabLst/>
                <a:defRPr/>
              </a:pPr>
              <a:r>
                <a:rPr kumimoji="0" lang="es-ES" sz="1200" b="0" i="0" u="none" strike="noStrike" kern="1200" cap="none" spc="0" normalizeH="0" baseline="0" noProof="0">
                  <a:ln>
                    <a:noFill/>
                  </a:ln>
                  <a:solidFill>
                    <a:srgbClr val="22346A"/>
                  </a:solidFill>
                  <a:effectLst/>
                  <a:uLnTx/>
                  <a:uFillTx/>
                  <a:latin typeface="Arial"/>
                  <a:ea typeface="+mn-ea"/>
                  <a:cs typeface="Arial"/>
                </a:rPr>
                <a:t>De los pacientes respondedores a la semana 16 alcanzó la respuesta EASI-90 </a:t>
              </a:r>
              <a:r>
                <a:rPr lang="es-ES" sz="1200">
                  <a:solidFill>
                    <a:srgbClr val="22346A"/>
                  </a:solidFill>
                  <a:latin typeface="Arial"/>
                  <a:cs typeface="Arial"/>
                </a:rPr>
                <a:t>en </a:t>
              </a:r>
              <a:r>
                <a:rPr kumimoji="0" lang="es-ES" sz="1200" b="0" i="0" u="none" strike="noStrike" kern="1200" cap="none" spc="0" normalizeH="0" baseline="0" noProof="0">
                  <a:ln>
                    <a:noFill/>
                  </a:ln>
                  <a:solidFill>
                    <a:srgbClr val="22346A"/>
                  </a:solidFill>
                  <a:effectLst/>
                  <a:uLnTx/>
                  <a:uFillTx/>
                  <a:latin typeface="Arial"/>
                  <a:ea typeface="+mn-ea"/>
                  <a:cs typeface="Arial"/>
                </a:rPr>
                <a:t>la semana 52*</a:t>
              </a:r>
              <a:r>
                <a:rPr kumimoji="0" lang="es-ES" sz="1200" b="0" i="0" u="none" strike="noStrike" kern="1200" cap="none" spc="0" normalizeH="0" baseline="30000" noProof="0">
                  <a:ln>
                    <a:noFill/>
                  </a:ln>
                  <a:solidFill>
                    <a:srgbClr val="22346A"/>
                  </a:solidFill>
                  <a:effectLst/>
                  <a:uLnTx/>
                  <a:uFillTx/>
                  <a:latin typeface="Arial"/>
                  <a:ea typeface="+mn-ea"/>
                  <a:cs typeface="Arial"/>
                </a:rPr>
                <a:t>1</a:t>
              </a:r>
            </a:p>
          </p:txBody>
        </p:sp>
        <p:sp>
          <p:nvSpPr>
            <p:cNvPr id="47" name="object 26">
              <a:extLst>
                <a:ext uri="{FF2B5EF4-FFF2-40B4-BE49-F238E27FC236}">
                  <a16:creationId xmlns:a16="http://schemas.microsoft.com/office/drawing/2014/main" id="{9824C6E2-DDFF-33B1-8BB8-63BCE5054447}"/>
                </a:ext>
              </a:extLst>
            </p:cNvPr>
            <p:cNvSpPr txBox="1"/>
            <p:nvPr/>
          </p:nvSpPr>
          <p:spPr>
            <a:xfrm>
              <a:off x="1443226" y="3686300"/>
              <a:ext cx="959510"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69" normalizeH="0" baseline="0" noProof="0">
                  <a:ln>
                    <a:noFill/>
                  </a:ln>
                  <a:solidFill>
                    <a:srgbClr val="FFFFFF"/>
                  </a:solidFill>
                  <a:effectLst/>
                  <a:uLnTx/>
                  <a:uFillTx/>
                  <a:latin typeface="Arial"/>
                  <a:ea typeface="+mn-ea"/>
                  <a:cs typeface="Arial"/>
                </a:rPr>
                <a:t>66,4</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grpSp>
      <p:grpSp>
        <p:nvGrpSpPr>
          <p:cNvPr id="48" name="Grupo 47">
            <a:extLst>
              <a:ext uri="{FF2B5EF4-FFF2-40B4-BE49-F238E27FC236}">
                <a16:creationId xmlns:a16="http://schemas.microsoft.com/office/drawing/2014/main" id="{5AE8D59A-E421-FBF1-FB6A-BD855C847049}"/>
              </a:ext>
            </a:extLst>
          </p:cNvPr>
          <p:cNvGrpSpPr/>
          <p:nvPr/>
        </p:nvGrpSpPr>
        <p:grpSpPr>
          <a:xfrm>
            <a:off x="5930189" y="1739867"/>
            <a:ext cx="2586636" cy="3108696"/>
            <a:chOff x="582767" y="2506784"/>
            <a:chExt cx="2586636" cy="3108696"/>
          </a:xfrm>
        </p:grpSpPr>
        <p:graphicFrame>
          <p:nvGraphicFramePr>
            <p:cNvPr id="49" name="Gráfico 48">
              <a:extLst>
                <a:ext uri="{FF2B5EF4-FFF2-40B4-BE49-F238E27FC236}">
                  <a16:creationId xmlns:a16="http://schemas.microsoft.com/office/drawing/2014/main" id="{06C03333-6FBB-2169-CAA0-ACF01BE01E3C}"/>
                </a:ext>
              </a:extLst>
            </p:cNvPr>
            <p:cNvGraphicFramePr/>
            <p:nvPr/>
          </p:nvGraphicFramePr>
          <p:xfrm>
            <a:off x="582767" y="2979302"/>
            <a:ext cx="2586636" cy="1793438"/>
          </p:xfrm>
          <a:graphic>
            <a:graphicData uri="http://schemas.openxmlformats.org/drawingml/2006/chart">
              <c:chart xmlns:c="http://schemas.openxmlformats.org/drawingml/2006/chart" xmlns:r="http://schemas.openxmlformats.org/officeDocument/2006/relationships" r:id="rId6"/>
            </a:graphicData>
          </a:graphic>
        </p:graphicFrame>
        <p:sp>
          <p:nvSpPr>
            <p:cNvPr id="50" name="Elipse 49">
              <a:extLst>
                <a:ext uri="{FF2B5EF4-FFF2-40B4-BE49-F238E27FC236}">
                  <a16:creationId xmlns:a16="http://schemas.microsoft.com/office/drawing/2014/main" id="{90C5B4C7-700A-017C-E00B-90F333AE5C30}"/>
                </a:ext>
              </a:extLst>
            </p:cNvPr>
            <p:cNvSpPr/>
            <p:nvPr/>
          </p:nvSpPr>
          <p:spPr>
            <a:xfrm>
              <a:off x="1301789" y="3254829"/>
              <a:ext cx="1242384" cy="12423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1" name="object 4">
              <a:extLst>
                <a:ext uri="{FF2B5EF4-FFF2-40B4-BE49-F238E27FC236}">
                  <a16:creationId xmlns:a16="http://schemas.microsoft.com/office/drawing/2014/main" id="{FC612556-80ED-FB88-C0DC-EFBE250DD73B}"/>
                </a:ext>
              </a:extLst>
            </p:cNvPr>
            <p:cNvSpPr txBox="1"/>
            <p:nvPr/>
          </p:nvSpPr>
          <p:spPr>
            <a:xfrm>
              <a:off x="897286" y="2506784"/>
              <a:ext cx="2051391" cy="253609"/>
            </a:xfrm>
            <a:prstGeom prst="rect">
              <a:avLst/>
            </a:prstGeom>
          </p:spPr>
          <p:txBody>
            <a:bodyPr vert="horz" wrap="square" lIns="0" tIns="7316" rIns="0" bIns="0" rtlCol="0">
              <a:spAutoFit/>
            </a:bodyPr>
            <a:lstStyle/>
            <a:p>
              <a:pPr marL="6350" marR="3081" lvl="0" indent="-1588" algn="ctr" defTabSz="914400" rtl="0" eaLnBrk="1" fontAlgn="auto" latinLnBrk="0" hangingPunct="1">
                <a:lnSpc>
                  <a:spcPct val="100499"/>
                </a:lnSpc>
                <a:spcBef>
                  <a:spcPts val="58"/>
                </a:spcBef>
                <a:spcAft>
                  <a:spcPts val="0"/>
                </a:spcAft>
                <a:buClrTx/>
                <a:buSzTx/>
                <a:buFontTx/>
                <a:buNone/>
                <a:tabLst/>
                <a:defRPr/>
              </a:pPr>
              <a:r>
                <a:rPr kumimoji="0" lang="es-ES" sz="1600" b="1" i="0" u="none" strike="noStrike" kern="1200" cap="none" spc="0" normalizeH="0" baseline="0" noProof="0">
                  <a:ln>
                    <a:noFill/>
                  </a:ln>
                  <a:solidFill>
                    <a:srgbClr val="7A45B8"/>
                  </a:solidFill>
                  <a:effectLst/>
                  <a:uLnTx/>
                  <a:uFillTx/>
                  <a:latin typeface="Arial"/>
                  <a:ea typeface="+mn-ea"/>
                  <a:cs typeface="Arial"/>
                </a:rPr>
                <a:t>IGA 0/1</a:t>
              </a:r>
            </a:p>
          </p:txBody>
        </p:sp>
        <p:sp>
          <p:nvSpPr>
            <p:cNvPr id="52" name="object 12">
              <a:extLst>
                <a:ext uri="{FF2B5EF4-FFF2-40B4-BE49-F238E27FC236}">
                  <a16:creationId xmlns:a16="http://schemas.microsoft.com/office/drawing/2014/main" id="{86C0EA73-A98B-CB29-EE1C-CDEC9C73A103}"/>
                </a:ext>
              </a:extLst>
            </p:cNvPr>
            <p:cNvSpPr txBox="1"/>
            <p:nvPr/>
          </p:nvSpPr>
          <p:spPr>
            <a:xfrm>
              <a:off x="756284" y="4866932"/>
              <a:ext cx="2333394" cy="748548"/>
            </a:xfrm>
            <a:prstGeom prst="rect">
              <a:avLst/>
            </a:prstGeom>
          </p:spPr>
          <p:txBody>
            <a:bodyPr vert="horz" wrap="square" lIns="0" tIns="6931" rIns="0" bIns="0" rtlCol="0">
              <a:spAutoFit/>
            </a:bodyPr>
            <a:lstStyle/>
            <a:p>
              <a:pPr marL="23104" marR="18483" lvl="0" indent="0" algn="ctr" defTabSz="914400" rtl="0" eaLnBrk="1" fontAlgn="auto" latinLnBrk="0" hangingPunct="1">
                <a:lnSpc>
                  <a:spcPct val="101800"/>
                </a:lnSpc>
                <a:spcBef>
                  <a:spcPts val="55"/>
                </a:spcBef>
                <a:spcAft>
                  <a:spcPts val="0"/>
                </a:spcAft>
                <a:buClrTx/>
                <a:buSzTx/>
                <a:buFontTx/>
                <a:buNone/>
                <a:tabLst/>
                <a:defRPr/>
              </a:pPr>
              <a:r>
                <a:rPr kumimoji="0" lang="es-ES" sz="1200" b="0" i="0" u="none" strike="noStrike" kern="1200" cap="none" spc="0" normalizeH="0" baseline="0" noProof="0">
                  <a:ln>
                    <a:noFill/>
                  </a:ln>
                  <a:solidFill>
                    <a:srgbClr val="22346A"/>
                  </a:solidFill>
                  <a:effectLst/>
                  <a:uLnTx/>
                  <a:uFillTx/>
                  <a:latin typeface="Arial"/>
                  <a:ea typeface="+mn-ea"/>
                  <a:cs typeface="Arial"/>
                </a:rPr>
                <a:t>De los pacientes respondedores a la semana 16 mantuvo la respuesta IGA 0/1 hasta la semana 52</a:t>
              </a:r>
              <a:r>
                <a:rPr kumimoji="0" lang="es-ES" sz="1200" b="0" i="0" u="none" strike="noStrike" kern="1200" cap="none" spc="0" normalizeH="0" baseline="30000" noProof="0">
                  <a:ln>
                    <a:noFill/>
                  </a:ln>
                  <a:solidFill>
                    <a:srgbClr val="22346A"/>
                  </a:solidFill>
                  <a:effectLst/>
                  <a:uLnTx/>
                  <a:uFillTx/>
                  <a:latin typeface="Arial"/>
                  <a:ea typeface="+mn-ea"/>
                  <a:cs typeface="Arial"/>
                </a:rPr>
                <a:t>1</a:t>
              </a:r>
            </a:p>
          </p:txBody>
        </p:sp>
        <p:sp>
          <p:nvSpPr>
            <p:cNvPr id="53" name="object 26">
              <a:extLst>
                <a:ext uri="{FF2B5EF4-FFF2-40B4-BE49-F238E27FC236}">
                  <a16:creationId xmlns:a16="http://schemas.microsoft.com/office/drawing/2014/main" id="{94EDFFAC-E16F-C702-BF64-1C6FA6C77C0B}"/>
                </a:ext>
              </a:extLst>
            </p:cNvPr>
            <p:cNvSpPr txBox="1"/>
            <p:nvPr/>
          </p:nvSpPr>
          <p:spPr>
            <a:xfrm>
              <a:off x="1443226" y="3686300"/>
              <a:ext cx="959510"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69" normalizeH="0" baseline="0" noProof="0">
                  <a:ln>
                    <a:noFill/>
                  </a:ln>
                  <a:solidFill>
                    <a:srgbClr val="FFFFFF"/>
                  </a:solidFill>
                  <a:effectLst/>
                  <a:uLnTx/>
                  <a:uFillTx/>
                  <a:latin typeface="Arial"/>
                  <a:ea typeface="+mn-ea"/>
                  <a:cs typeface="Arial"/>
                </a:rPr>
                <a:t>76,9</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grpSp>
    </p:spTree>
    <p:extLst>
      <p:ext uri="{BB962C8B-B14F-4D97-AF65-F5344CB8AC3E}">
        <p14:creationId xmlns:p14="http://schemas.microsoft.com/office/powerpoint/2010/main" val="784269921"/>
      </p:ext>
    </p:extLst>
  </p:cSld>
  <p:clrMapOvr>
    <a:masterClrMapping/>
  </p:clrMapOvr>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9D881-6F4A-B115-F4B7-835EAAC208FB}"/>
            </a:ext>
          </a:extLst>
        </p:cNvPr>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EA019230-4318-97E9-4202-985B7072B946}"/>
              </a:ext>
            </a:extLst>
          </p:cNvPr>
          <p:cNvSpPr/>
          <p:nvPr/>
        </p:nvSpPr>
        <p:spPr>
          <a:xfrm>
            <a:off x="551880" y="1588868"/>
            <a:ext cx="11042473" cy="953126"/>
          </a:xfrm>
          <a:prstGeom prst="roundRect">
            <a:avLst>
              <a:gd name="adj" fmla="val 16662"/>
            </a:avLst>
          </a:prstGeom>
          <a:solidFill>
            <a:srgbClr val="CAF5A8"/>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CuadroTexto 9">
            <a:extLst>
              <a:ext uri="{FF2B5EF4-FFF2-40B4-BE49-F238E27FC236}">
                <a16:creationId xmlns:a16="http://schemas.microsoft.com/office/drawing/2014/main" id="{0A3F178A-6F9C-F6C2-66C5-E466E8B9C0E7}"/>
              </a:ext>
            </a:extLst>
          </p:cNvPr>
          <p:cNvSpPr txBox="1"/>
          <p:nvPr/>
        </p:nvSpPr>
        <p:spPr>
          <a:xfrm>
            <a:off x="2413638" y="1820980"/>
            <a:ext cx="775672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1" i="0" u="none" strike="noStrike" kern="1200" cap="none" spc="0" normalizeH="0" baseline="0" noProof="0">
                <a:ln>
                  <a:noFill/>
                </a:ln>
                <a:solidFill>
                  <a:srgbClr val="003867"/>
                </a:solidFill>
                <a:effectLst/>
                <a:uLnTx/>
                <a:uFillTx/>
                <a:latin typeface="Arial" panose="020B0604020202020204"/>
                <a:ea typeface="+mn-ea"/>
                <a:cs typeface="+mn-cs"/>
              </a:rPr>
              <a:t>CONTROL – mantenimiento a 1 año</a:t>
            </a:r>
            <a:r>
              <a:rPr kumimoji="0" lang="es-ES_tradnl" sz="2400" b="1" i="0" u="none" strike="noStrike" kern="1200" cap="none" spc="0" normalizeH="0" baseline="30000" noProof="0">
                <a:ln>
                  <a:noFill/>
                </a:ln>
                <a:solidFill>
                  <a:srgbClr val="003867"/>
                </a:solidFill>
                <a:effectLst/>
                <a:uLnTx/>
                <a:uFillTx/>
                <a:latin typeface="Arial" panose="020B0604020202020204"/>
                <a:ea typeface="+mn-ea"/>
                <a:cs typeface="+mn-cs"/>
              </a:rPr>
              <a:t>1</a:t>
            </a:r>
          </a:p>
        </p:txBody>
      </p:sp>
      <p:sp>
        <p:nvSpPr>
          <p:cNvPr id="12" name="Rectángulo redondeado 11">
            <a:extLst>
              <a:ext uri="{FF2B5EF4-FFF2-40B4-BE49-F238E27FC236}">
                <a16:creationId xmlns:a16="http://schemas.microsoft.com/office/drawing/2014/main" id="{2AAC9E7C-1026-7478-9BC0-12461558DDBB}"/>
              </a:ext>
            </a:extLst>
          </p:cNvPr>
          <p:cNvSpPr/>
          <p:nvPr/>
        </p:nvSpPr>
        <p:spPr>
          <a:xfrm>
            <a:off x="551880" y="2643091"/>
            <a:ext cx="11042473" cy="953126"/>
          </a:xfrm>
          <a:prstGeom prst="roundRect">
            <a:avLst>
              <a:gd name="adj" fmla="val 19825"/>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ángulo 12">
            <a:extLst>
              <a:ext uri="{FF2B5EF4-FFF2-40B4-BE49-F238E27FC236}">
                <a16:creationId xmlns:a16="http://schemas.microsoft.com/office/drawing/2014/main" id="{696DDD94-F494-395E-804E-91D0484FC539}"/>
              </a:ext>
            </a:extLst>
          </p:cNvPr>
          <p:cNvSpPr/>
          <p:nvPr/>
        </p:nvSpPr>
        <p:spPr>
          <a:xfrm>
            <a:off x="1524000" y="2650391"/>
            <a:ext cx="8893175" cy="938526"/>
          </a:xfrm>
          <a:prstGeom prst="rect">
            <a:avLst/>
          </a:prstGeom>
          <a:noFill/>
          <a:ln w="1905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s-ES">
                <a:solidFill>
                  <a:srgbClr val="213468"/>
                </a:solidFill>
                <a:latin typeface="Arial" panose="020B0604020202020204"/>
              </a:rPr>
              <a:t>EBGLYSS</a:t>
            </a:r>
            <a:r>
              <a:rPr lang="es-ES" baseline="30000">
                <a:solidFill>
                  <a:srgbClr val="213468"/>
                </a:solidFill>
                <a:latin typeface="Arial" panose="020B0604020202020204"/>
              </a:rPr>
              <a:t>®</a:t>
            </a:r>
            <a:r>
              <a:rPr lang="es-ES">
                <a:solidFill>
                  <a:srgbClr val="213468"/>
                </a:solidFill>
                <a:latin typeface="Arial" panose="020B0604020202020204"/>
              </a:rPr>
              <a:t> muestra mejorías en todos los parámetros analizados a las 16 semanas del inicio del tratamiento</a:t>
            </a:r>
            <a:r>
              <a:rPr lang="es-ES" baseline="30000">
                <a:solidFill>
                  <a:srgbClr val="213468"/>
                </a:solidFill>
                <a:latin typeface="Arial" panose="020B0604020202020204"/>
              </a:rPr>
              <a:t>1-3</a:t>
            </a:r>
            <a:endParaRPr kumimoji="0" lang="es-ES" sz="1800" b="1" i="0" u="none" strike="noStrike" kern="1200" cap="none" spc="0" normalizeH="0" baseline="30000" noProof="0">
              <a:ln>
                <a:noFill/>
              </a:ln>
              <a:solidFill>
                <a:srgbClr val="1F2F53"/>
              </a:solidFill>
              <a:effectLst/>
              <a:uLnTx/>
              <a:uFillTx/>
              <a:latin typeface="Arial" panose="020B0604020202020204"/>
              <a:ea typeface="+mn-ea"/>
              <a:cs typeface="+mn-cs"/>
            </a:endParaRPr>
          </a:p>
        </p:txBody>
      </p:sp>
      <p:sp>
        <p:nvSpPr>
          <p:cNvPr id="15" name="Rectángulo redondeado 14">
            <a:extLst>
              <a:ext uri="{FF2B5EF4-FFF2-40B4-BE49-F238E27FC236}">
                <a16:creationId xmlns:a16="http://schemas.microsoft.com/office/drawing/2014/main" id="{B3732EA3-30E9-2A16-0E3A-5BDA0622462B}"/>
              </a:ext>
            </a:extLst>
          </p:cNvPr>
          <p:cNvSpPr/>
          <p:nvPr/>
        </p:nvSpPr>
        <p:spPr>
          <a:xfrm>
            <a:off x="551880" y="3692306"/>
            <a:ext cx="11042473" cy="953126"/>
          </a:xfrm>
          <a:prstGeom prst="roundRect">
            <a:avLst>
              <a:gd name="adj" fmla="val 18771"/>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ángulo 15">
            <a:extLst>
              <a:ext uri="{FF2B5EF4-FFF2-40B4-BE49-F238E27FC236}">
                <a16:creationId xmlns:a16="http://schemas.microsoft.com/office/drawing/2014/main" id="{ACBF2A5D-2CFD-A046-8D65-8BB0E2186488}"/>
              </a:ext>
            </a:extLst>
          </p:cNvPr>
          <p:cNvSpPr/>
          <p:nvPr/>
        </p:nvSpPr>
        <p:spPr>
          <a:xfrm>
            <a:off x="1524000" y="3699606"/>
            <a:ext cx="8893175" cy="938526"/>
          </a:xfrm>
          <a:prstGeom prst="rect">
            <a:avLst/>
          </a:prstGeom>
          <a:noFill/>
          <a:ln w="1905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s-ES">
                <a:solidFill>
                  <a:srgbClr val="002060"/>
                </a:solidFill>
              </a:rPr>
              <a:t>EBGLYSS</a:t>
            </a:r>
            <a:r>
              <a:rPr lang="es-ES" baseline="30000">
                <a:solidFill>
                  <a:srgbClr val="002060"/>
                </a:solidFill>
              </a:rPr>
              <a:t>®</a:t>
            </a:r>
            <a:r>
              <a:rPr lang="es-ES">
                <a:solidFill>
                  <a:srgbClr val="002060"/>
                </a:solidFill>
              </a:rPr>
              <a:t> mantiene las respuestas EASI-75, EASI-90, IGA 0/1 y el alivio del picor un año después de comenzar con el tratamiento</a:t>
            </a:r>
            <a:r>
              <a:rPr lang="es-ES" baseline="30000">
                <a:solidFill>
                  <a:srgbClr val="002060"/>
                </a:solidFill>
              </a:rPr>
              <a:t>4</a:t>
            </a:r>
            <a:endParaRPr kumimoji="0" lang="es-ES" sz="1800" b="1" i="0" u="none" strike="noStrike" kern="1200" cap="none" spc="0" normalizeH="0" baseline="30000" noProof="0">
              <a:ln>
                <a:noFill/>
              </a:ln>
              <a:solidFill>
                <a:srgbClr val="002060"/>
              </a:solidFill>
              <a:effectLst/>
              <a:highlight>
                <a:srgbClr val="FFFF00"/>
              </a:highlight>
              <a:uLnTx/>
              <a:uFillTx/>
              <a:latin typeface="Arial" panose="020B0604020202020204"/>
              <a:ea typeface="+mn-ea"/>
              <a:cs typeface="+mn-cs"/>
            </a:endParaRPr>
          </a:p>
        </p:txBody>
      </p:sp>
      <p:sp>
        <p:nvSpPr>
          <p:cNvPr id="9" name="CuadroTexto 8">
            <a:extLst>
              <a:ext uri="{FF2B5EF4-FFF2-40B4-BE49-F238E27FC236}">
                <a16:creationId xmlns:a16="http://schemas.microsoft.com/office/drawing/2014/main" id="{70752280-CB12-A820-CC86-54A457AA6F99}"/>
              </a:ext>
            </a:extLst>
          </p:cNvPr>
          <p:cNvSpPr txBox="1"/>
          <p:nvPr/>
        </p:nvSpPr>
        <p:spPr>
          <a:xfrm>
            <a:off x="5423891" y="4555107"/>
            <a:ext cx="386313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s-ES" sz="600" b="1" i="0" u="none" strike="noStrike" kern="1200" cap="none" spc="0" normalizeH="0" baseline="0" noProof="0">
              <a:ln>
                <a:noFill/>
              </a:ln>
              <a:solidFill>
                <a:srgbClr val="6A4998"/>
              </a:solidFill>
              <a:effectLst/>
              <a:uLnTx/>
              <a:uFillTx/>
              <a:latin typeface="Aptos" panose="020B0004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s-ES" sz="1500" b="1" i="0" u="none" strike="noStrike" kern="1200" cap="none" spc="0" normalizeH="0" baseline="0" noProof="0">
              <a:ln>
                <a:noFill/>
              </a:ln>
              <a:solidFill>
                <a:srgbClr val="1F2F53"/>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s-ES" sz="100" b="1" i="0" u="none" strike="noStrike" kern="1200" cap="none" spc="0" normalizeH="0" baseline="0" noProof="0">
              <a:ln>
                <a:noFill/>
              </a:ln>
              <a:solidFill>
                <a:srgbClr val="1F2F53"/>
              </a:solidFill>
              <a:effectLst/>
              <a:uLnTx/>
              <a:uFillTx/>
              <a:latin typeface="Aptos" panose="020B0004020202020204" pitchFamily="34" charset="0"/>
              <a:ea typeface="+mn-ea"/>
              <a:cs typeface="+mn-cs"/>
            </a:endParaRPr>
          </a:p>
        </p:txBody>
      </p:sp>
      <p:sp>
        <p:nvSpPr>
          <p:cNvPr id="14" name="CuadroTexto 13">
            <a:extLst>
              <a:ext uri="{FF2B5EF4-FFF2-40B4-BE49-F238E27FC236}">
                <a16:creationId xmlns:a16="http://schemas.microsoft.com/office/drawing/2014/main" id="{CD665FC3-C019-2784-AE6D-70C0E95FAC89}"/>
              </a:ext>
            </a:extLst>
          </p:cNvPr>
          <p:cNvSpPr txBox="1"/>
          <p:nvPr/>
        </p:nvSpPr>
        <p:spPr>
          <a:xfrm>
            <a:off x="1459225" y="5950987"/>
            <a:ext cx="9079523"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646464"/>
                </a:solidFill>
                <a:effectLst/>
                <a:uLnTx/>
                <a:uFillTx/>
                <a:latin typeface="+mj-lt"/>
                <a:ea typeface="+mn-ea"/>
                <a:cs typeface="+mn-cs"/>
              </a:rPr>
              <a:t>DA: </a:t>
            </a:r>
            <a:r>
              <a:rPr kumimoji="0" lang="es-ES" sz="800" b="0" i="0" u="none" strike="noStrike" kern="1200" cap="none" spc="0" normalizeH="0" baseline="0" noProof="0">
                <a:ln>
                  <a:noFill/>
                </a:ln>
                <a:solidFill>
                  <a:srgbClr val="646464"/>
                </a:solidFill>
                <a:effectLst/>
                <a:uLnTx/>
                <a:uFillTx/>
                <a:latin typeface="+mj-lt"/>
                <a:ea typeface="+mn-ea"/>
                <a:cs typeface="+mn-cs"/>
              </a:rPr>
              <a:t>dermatitis atópica.</a:t>
            </a:r>
          </a:p>
          <a:p>
            <a:pPr algn="just"/>
            <a:r>
              <a:rPr lang="es-ES" sz="800" b="0" i="0" u="none" strike="noStrike" baseline="0">
                <a:solidFill>
                  <a:schemeClr val="tx2"/>
                </a:solidFill>
                <a:latin typeface="+mj-lt"/>
                <a:cs typeface="Arial" panose="020B0604020202020204" pitchFamily="34" charset="0"/>
              </a:rPr>
              <a:t>1. </a:t>
            </a:r>
            <a:r>
              <a:rPr lang="es-ES" sz="800" b="0" i="0" u="none" strike="noStrike" baseline="0" err="1">
                <a:solidFill>
                  <a:schemeClr val="tx2"/>
                </a:solidFill>
                <a:latin typeface="+mj-lt"/>
                <a:cs typeface="Arial" panose="020B0604020202020204" pitchFamily="34" charset="0"/>
              </a:rPr>
              <a:t>Silverberg</a:t>
            </a:r>
            <a:r>
              <a:rPr lang="es-ES" sz="800" b="0" i="0" u="none" strike="noStrike" baseline="0">
                <a:solidFill>
                  <a:schemeClr val="tx2"/>
                </a:solidFill>
                <a:latin typeface="+mj-lt"/>
                <a:cs typeface="Arial" panose="020B0604020202020204" pitchFamily="34" charset="0"/>
              </a:rPr>
              <a:t> JI, </a:t>
            </a:r>
            <a:r>
              <a:rPr lang="es-ES" sz="800" b="0" i="1" u="none" strike="noStrike" baseline="0">
                <a:solidFill>
                  <a:schemeClr val="tx2"/>
                </a:solidFill>
                <a:latin typeface="+mj-lt"/>
                <a:cs typeface="Arial" panose="020B0604020202020204" pitchFamily="34" charset="0"/>
              </a:rPr>
              <a:t>et al. </a:t>
            </a:r>
            <a:r>
              <a:rPr lang="es-ES" sz="800" b="0" i="0" u="none" strike="noStrike" baseline="0" err="1">
                <a:solidFill>
                  <a:schemeClr val="tx2"/>
                </a:solidFill>
                <a:latin typeface="+mj-lt"/>
                <a:cs typeface="Arial" panose="020B0604020202020204" pitchFamily="34" charset="0"/>
              </a:rPr>
              <a:t>Two</a:t>
            </a:r>
            <a:r>
              <a:rPr lang="es-ES" sz="800" b="0" i="0" u="none" strike="noStrike" baseline="0">
                <a:solidFill>
                  <a:schemeClr val="tx2"/>
                </a:solidFill>
                <a:latin typeface="+mj-lt"/>
                <a:cs typeface="Arial" panose="020B0604020202020204" pitchFamily="34" charset="0"/>
              </a:rPr>
              <a:t> </a:t>
            </a:r>
            <a:r>
              <a:rPr lang="es-ES" sz="800" b="0" i="0" u="none" strike="noStrike" baseline="0" err="1">
                <a:solidFill>
                  <a:schemeClr val="tx2"/>
                </a:solidFill>
                <a:latin typeface="+mj-lt"/>
                <a:cs typeface="Arial" panose="020B0604020202020204" pitchFamily="34" charset="0"/>
              </a:rPr>
              <a:t>Phase</a:t>
            </a:r>
            <a:r>
              <a:rPr lang="es-ES" sz="800" b="0" i="0" u="none" strike="noStrike" baseline="0">
                <a:solidFill>
                  <a:schemeClr val="tx2"/>
                </a:solidFill>
                <a:latin typeface="+mj-lt"/>
                <a:cs typeface="Arial" panose="020B0604020202020204" pitchFamily="34" charset="0"/>
              </a:rPr>
              <a:t> 3 </a:t>
            </a:r>
            <a:r>
              <a:rPr lang="es-ES" sz="800" b="0" i="0" u="none" strike="noStrike" baseline="0" err="1">
                <a:solidFill>
                  <a:schemeClr val="tx2"/>
                </a:solidFill>
                <a:latin typeface="+mj-lt"/>
                <a:cs typeface="Arial" panose="020B0604020202020204" pitchFamily="34" charset="0"/>
              </a:rPr>
              <a:t>Trials</a:t>
            </a:r>
            <a:r>
              <a:rPr lang="es-ES" sz="800" b="0" i="0" u="none" strike="noStrike" baseline="0">
                <a:solidFill>
                  <a:schemeClr val="tx2"/>
                </a:solidFill>
                <a:latin typeface="+mj-lt"/>
                <a:cs typeface="Arial" panose="020B0604020202020204" pitchFamily="34" charset="0"/>
              </a:rPr>
              <a:t> </a:t>
            </a:r>
            <a:r>
              <a:rPr lang="es-ES" sz="800" b="0" i="0" u="none" strike="noStrike" baseline="0" err="1">
                <a:solidFill>
                  <a:schemeClr val="tx2"/>
                </a:solidFill>
                <a:latin typeface="+mj-lt"/>
                <a:cs typeface="Arial" panose="020B0604020202020204" pitchFamily="34" charset="0"/>
              </a:rPr>
              <a:t>of</a:t>
            </a:r>
            <a:r>
              <a:rPr lang="es-ES" sz="800" b="0" i="0" u="none" strike="noStrike" baseline="0">
                <a:solidFill>
                  <a:schemeClr val="tx2"/>
                </a:solidFill>
                <a:latin typeface="+mj-lt"/>
                <a:cs typeface="Arial" panose="020B0604020202020204" pitchFamily="34" charset="0"/>
              </a:rPr>
              <a:t> </a:t>
            </a:r>
            <a:r>
              <a:rPr lang="es-ES" sz="800" b="0" i="0" u="none" strike="noStrike" baseline="0" err="1">
                <a:solidFill>
                  <a:schemeClr val="tx2"/>
                </a:solidFill>
                <a:latin typeface="+mj-lt"/>
                <a:cs typeface="Arial" panose="020B0604020202020204" pitchFamily="34" charset="0"/>
              </a:rPr>
              <a:t>Lebrikizumab</a:t>
            </a:r>
            <a:r>
              <a:rPr lang="es-ES" sz="800" b="0" i="0" u="none" strike="noStrike" baseline="0">
                <a:solidFill>
                  <a:schemeClr val="tx2"/>
                </a:solidFill>
                <a:latin typeface="+mj-lt"/>
                <a:cs typeface="Arial" panose="020B0604020202020204" pitchFamily="34" charset="0"/>
              </a:rPr>
              <a:t> </a:t>
            </a:r>
            <a:r>
              <a:rPr lang="es-ES" sz="800" b="0" i="0" u="none" strike="noStrike" baseline="0" err="1">
                <a:solidFill>
                  <a:schemeClr val="tx2"/>
                </a:solidFill>
                <a:latin typeface="+mj-lt"/>
                <a:cs typeface="Arial" panose="020B0604020202020204" pitchFamily="34" charset="0"/>
              </a:rPr>
              <a:t>for</a:t>
            </a:r>
            <a:r>
              <a:rPr lang="es-ES" sz="800" b="0" i="0" u="none" strike="noStrike" baseline="0">
                <a:solidFill>
                  <a:schemeClr val="tx2"/>
                </a:solidFill>
                <a:latin typeface="+mj-lt"/>
                <a:cs typeface="Arial" panose="020B0604020202020204" pitchFamily="34" charset="0"/>
              </a:rPr>
              <a:t> </a:t>
            </a:r>
            <a:r>
              <a:rPr lang="es-ES" sz="800" b="0" i="0" u="none" strike="noStrike" baseline="0" err="1">
                <a:solidFill>
                  <a:schemeClr val="tx2"/>
                </a:solidFill>
                <a:latin typeface="+mj-lt"/>
                <a:cs typeface="Arial" panose="020B0604020202020204" pitchFamily="34" charset="0"/>
              </a:rPr>
              <a:t>Moderate</a:t>
            </a:r>
            <a:r>
              <a:rPr lang="es-ES" sz="800" b="0" i="0" u="none" strike="noStrike" baseline="0">
                <a:solidFill>
                  <a:schemeClr val="tx2"/>
                </a:solidFill>
                <a:latin typeface="+mj-lt"/>
                <a:cs typeface="Arial" panose="020B0604020202020204" pitchFamily="34" charset="0"/>
              </a:rPr>
              <a:t>-</a:t>
            </a:r>
            <a:r>
              <a:rPr lang="es-ES" sz="800" b="0" i="0" u="none" strike="noStrike" baseline="0" err="1">
                <a:solidFill>
                  <a:schemeClr val="tx2"/>
                </a:solidFill>
                <a:latin typeface="+mj-lt"/>
                <a:cs typeface="Arial" panose="020B0604020202020204" pitchFamily="34" charset="0"/>
              </a:rPr>
              <a:t>to</a:t>
            </a:r>
            <a:r>
              <a:rPr lang="es-ES" sz="800" b="0" i="0" u="none" strike="noStrike" baseline="0">
                <a:solidFill>
                  <a:schemeClr val="tx2"/>
                </a:solidFill>
                <a:latin typeface="+mj-lt"/>
                <a:cs typeface="Arial" panose="020B0604020202020204" pitchFamily="34" charset="0"/>
              </a:rPr>
              <a:t>-Severe </a:t>
            </a:r>
            <a:r>
              <a:rPr lang="es-ES" sz="800" b="0" i="0" u="none" strike="noStrike" baseline="0" err="1">
                <a:solidFill>
                  <a:schemeClr val="tx2"/>
                </a:solidFill>
                <a:latin typeface="+mj-lt"/>
                <a:cs typeface="Arial" panose="020B0604020202020204" pitchFamily="34" charset="0"/>
              </a:rPr>
              <a:t>Atopic</a:t>
            </a:r>
            <a:r>
              <a:rPr lang="es-ES" sz="800">
                <a:solidFill>
                  <a:schemeClr val="tx2"/>
                </a:solidFill>
                <a:latin typeface="+mj-lt"/>
                <a:cs typeface="Arial" panose="020B0604020202020204" pitchFamily="34" charset="0"/>
              </a:rPr>
              <a:t> </a:t>
            </a:r>
            <a:r>
              <a:rPr lang="es-ES" sz="800" b="0" i="0" u="none" strike="noStrike" baseline="0">
                <a:solidFill>
                  <a:schemeClr val="tx2"/>
                </a:solidFill>
                <a:latin typeface="+mj-lt"/>
                <a:cs typeface="Arial" panose="020B0604020202020204" pitchFamily="34" charset="0"/>
              </a:rPr>
              <a:t>Dermatitis. N Engl J </a:t>
            </a:r>
            <a:r>
              <a:rPr lang="es-ES" sz="800" b="0" i="0" u="none" strike="noStrike" baseline="0" err="1">
                <a:solidFill>
                  <a:schemeClr val="tx2"/>
                </a:solidFill>
                <a:latin typeface="+mj-lt"/>
                <a:cs typeface="Arial" panose="020B0604020202020204" pitchFamily="34" charset="0"/>
              </a:rPr>
              <a:t>Med</a:t>
            </a:r>
            <a:r>
              <a:rPr lang="es-ES" sz="800" b="0" i="0" u="none" strike="noStrike" baseline="0">
                <a:solidFill>
                  <a:schemeClr val="tx2"/>
                </a:solidFill>
                <a:latin typeface="+mj-lt"/>
                <a:cs typeface="Arial" panose="020B0604020202020204" pitchFamily="34" charset="0"/>
              </a:rPr>
              <a:t>. 2023;388(12):1080-91. </a:t>
            </a:r>
            <a:r>
              <a:rPr lang="es-ES" sz="800" b="1">
                <a:solidFill>
                  <a:schemeClr val="tx2"/>
                </a:solidFill>
                <a:latin typeface="+mj-lt"/>
                <a:cs typeface="Arial" panose="020B0604020202020204" pitchFamily="34" charset="0"/>
              </a:rPr>
              <a:t>2. </a:t>
            </a:r>
            <a:r>
              <a:rPr lang="es-ES" sz="800" err="1">
                <a:solidFill>
                  <a:schemeClr val="tx2"/>
                </a:solidFill>
                <a:latin typeface="+mj-lt"/>
                <a:cs typeface="Arial" panose="020B0604020202020204" pitchFamily="34" charset="0"/>
              </a:rPr>
              <a:t>Silverberg</a:t>
            </a:r>
            <a:r>
              <a:rPr lang="es-ES" sz="800">
                <a:solidFill>
                  <a:schemeClr val="tx2"/>
                </a:solidFill>
                <a:latin typeface="+mj-lt"/>
                <a:cs typeface="Arial" panose="020B0604020202020204" pitchFamily="34" charset="0"/>
              </a:rPr>
              <a:t> JI, </a:t>
            </a:r>
            <a:r>
              <a:rPr lang="es-ES" sz="800" i="1">
                <a:solidFill>
                  <a:schemeClr val="tx2"/>
                </a:solidFill>
                <a:latin typeface="+mj-lt"/>
                <a:cs typeface="Arial" panose="020B0604020202020204" pitchFamily="34" charset="0"/>
              </a:rPr>
              <a:t>et al. </a:t>
            </a:r>
            <a:r>
              <a:rPr lang="es-ES" sz="800" err="1">
                <a:solidFill>
                  <a:schemeClr val="tx2"/>
                </a:solidFill>
                <a:latin typeface="+mj-lt"/>
                <a:cs typeface="Arial" panose="020B0604020202020204" pitchFamily="34" charset="0"/>
              </a:rPr>
              <a:t>Two</a:t>
            </a:r>
            <a:r>
              <a:rPr lang="es-ES" sz="800">
                <a:solidFill>
                  <a:schemeClr val="tx2"/>
                </a:solidFill>
                <a:latin typeface="+mj-lt"/>
                <a:cs typeface="Arial" panose="020B0604020202020204" pitchFamily="34" charset="0"/>
              </a:rPr>
              <a:t> </a:t>
            </a:r>
            <a:r>
              <a:rPr lang="es-ES" sz="800" err="1">
                <a:solidFill>
                  <a:schemeClr val="tx2"/>
                </a:solidFill>
                <a:latin typeface="+mj-lt"/>
                <a:cs typeface="Arial" panose="020B0604020202020204" pitchFamily="34" charset="0"/>
              </a:rPr>
              <a:t>Phase</a:t>
            </a:r>
            <a:r>
              <a:rPr lang="es-ES" sz="800">
                <a:solidFill>
                  <a:schemeClr val="tx2"/>
                </a:solidFill>
                <a:latin typeface="+mj-lt"/>
                <a:cs typeface="Arial" panose="020B0604020202020204" pitchFamily="34" charset="0"/>
              </a:rPr>
              <a:t> 3 </a:t>
            </a:r>
            <a:r>
              <a:rPr lang="es-ES" sz="800" err="1">
                <a:solidFill>
                  <a:schemeClr val="tx2"/>
                </a:solidFill>
                <a:latin typeface="+mj-lt"/>
                <a:cs typeface="Arial" panose="020B0604020202020204" pitchFamily="34" charset="0"/>
              </a:rPr>
              <a:t>Trials</a:t>
            </a:r>
            <a:r>
              <a:rPr lang="es-ES" sz="800">
                <a:solidFill>
                  <a:schemeClr val="tx2"/>
                </a:solidFill>
                <a:latin typeface="+mj-lt"/>
                <a:cs typeface="Arial" panose="020B0604020202020204" pitchFamily="34" charset="0"/>
              </a:rPr>
              <a:t> </a:t>
            </a:r>
            <a:r>
              <a:rPr lang="es-ES" sz="800" err="1">
                <a:solidFill>
                  <a:schemeClr val="tx2"/>
                </a:solidFill>
                <a:latin typeface="+mj-lt"/>
                <a:cs typeface="Arial" panose="020B0604020202020204" pitchFamily="34" charset="0"/>
              </a:rPr>
              <a:t>of</a:t>
            </a:r>
            <a:r>
              <a:rPr lang="es-ES" sz="800">
                <a:solidFill>
                  <a:schemeClr val="tx2"/>
                </a:solidFill>
                <a:latin typeface="+mj-lt"/>
                <a:cs typeface="Arial" panose="020B0604020202020204" pitchFamily="34" charset="0"/>
              </a:rPr>
              <a:t> </a:t>
            </a:r>
            <a:r>
              <a:rPr lang="es-ES" sz="800" err="1">
                <a:solidFill>
                  <a:schemeClr val="tx2"/>
                </a:solidFill>
                <a:latin typeface="+mj-lt"/>
                <a:cs typeface="Arial" panose="020B0604020202020204" pitchFamily="34" charset="0"/>
              </a:rPr>
              <a:t>Lebrikizumab</a:t>
            </a:r>
            <a:r>
              <a:rPr lang="es-ES" sz="800">
                <a:solidFill>
                  <a:schemeClr val="tx2"/>
                </a:solidFill>
                <a:latin typeface="+mj-lt"/>
                <a:cs typeface="Arial" panose="020B0604020202020204" pitchFamily="34" charset="0"/>
              </a:rPr>
              <a:t> </a:t>
            </a:r>
            <a:r>
              <a:rPr lang="es-ES" sz="800" err="1">
                <a:solidFill>
                  <a:schemeClr val="tx2"/>
                </a:solidFill>
                <a:latin typeface="+mj-lt"/>
                <a:cs typeface="Arial" panose="020B0604020202020204" pitchFamily="34" charset="0"/>
              </a:rPr>
              <a:t>for</a:t>
            </a:r>
            <a:r>
              <a:rPr lang="es-ES" sz="800">
                <a:solidFill>
                  <a:schemeClr val="tx2"/>
                </a:solidFill>
                <a:latin typeface="+mj-lt"/>
                <a:cs typeface="Arial" panose="020B0604020202020204" pitchFamily="34" charset="0"/>
              </a:rPr>
              <a:t> </a:t>
            </a:r>
            <a:r>
              <a:rPr lang="es-ES" sz="800" err="1">
                <a:solidFill>
                  <a:schemeClr val="tx2"/>
                </a:solidFill>
                <a:latin typeface="+mj-lt"/>
                <a:cs typeface="Arial" panose="020B0604020202020204" pitchFamily="34" charset="0"/>
              </a:rPr>
              <a:t>Moderate</a:t>
            </a:r>
            <a:r>
              <a:rPr lang="es-ES" sz="800">
                <a:solidFill>
                  <a:schemeClr val="tx2"/>
                </a:solidFill>
                <a:latin typeface="+mj-lt"/>
                <a:cs typeface="Arial" panose="020B0604020202020204" pitchFamily="34" charset="0"/>
              </a:rPr>
              <a:t>-</a:t>
            </a:r>
            <a:r>
              <a:rPr lang="es-ES" sz="800" err="1">
                <a:solidFill>
                  <a:schemeClr val="tx2"/>
                </a:solidFill>
                <a:latin typeface="+mj-lt"/>
                <a:cs typeface="Arial" panose="020B0604020202020204" pitchFamily="34" charset="0"/>
              </a:rPr>
              <a:t>to</a:t>
            </a:r>
            <a:r>
              <a:rPr lang="es-ES" sz="800">
                <a:solidFill>
                  <a:schemeClr val="tx2"/>
                </a:solidFill>
                <a:latin typeface="+mj-lt"/>
                <a:cs typeface="Arial" panose="020B0604020202020204" pitchFamily="34" charset="0"/>
              </a:rPr>
              <a:t>-Severe </a:t>
            </a:r>
            <a:r>
              <a:rPr lang="es-ES" sz="800" err="1">
                <a:solidFill>
                  <a:schemeClr val="tx2"/>
                </a:solidFill>
                <a:latin typeface="+mj-lt"/>
                <a:cs typeface="Arial" panose="020B0604020202020204" pitchFamily="34" charset="0"/>
              </a:rPr>
              <a:t>Atopic</a:t>
            </a:r>
            <a:r>
              <a:rPr lang="es-ES" sz="800">
                <a:solidFill>
                  <a:schemeClr val="tx2"/>
                </a:solidFill>
                <a:latin typeface="+mj-lt"/>
                <a:cs typeface="Arial" panose="020B0604020202020204" pitchFamily="34" charset="0"/>
              </a:rPr>
              <a:t> Dermatitis. N Engl J </a:t>
            </a:r>
            <a:r>
              <a:rPr lang="es-ES" sz="800" err="1">
                <a:solidFill>
                  <a:schemeClr val="tx2"/>
                </a:solidFill>
                <a:latin typeface="+mj-lt"/>
                <a:cs typeface="Arial" panose="020B0604020202020204" pitchFamily="34" charset="0"/>
              </a:rPr>
              <a:t>Med</a:t>
            </a:r>
            <a:r>
              <a:rPr lang="es-ES" sz="800">
                <a:solidFill>
                  <a:schemeClr val="tx2"/>
                </a:solidFill>
                <a:latin typeface="+mj-lt"/>
                <a:cs typeface="Arial" panose="020B0604020202020204" pitchFamily="34" charset="0"/>
              </a:rPr>
              <a:t>. 2023;388(12):1080-91. </a:t>
            </a:r>
            <a:r>
              <a:rPr lang="es-ES" sz="800" err="1">
                <a:solidFill>
                  <a:schemeClr val="tx2"/>
                </a:solidFill>
                <a:latin typeface="+mj-lt"/>
                <a:cs typeface="Arial" panose="020B0604020202020204" pitchFamily="34" charset="0"/>
              </a:rPr>
              <a:t>Supplementary</a:t>
            </a:r>
            <a:r>
              <a:rPr lang="es-ES" sz="800">
                <a:solidFill>
                  <a:schemeClr val="tx2"/>
                </a:solidFill>
                <a:latin typeface="+mj-lt"/>
                <a:cs typeface="Arial" panose="020B0604020202020204" pitchFamily="34" charset="0"/>
              </a:rPr>
              <a:t> </a:t>
            </a:r>
            <a:r>
              <a:rPr lang="es-ES" sz="800" err="1">
                <a:solidFill>
                  <a:schemeClr val="tx2"/>
                </a:solidFill>
                <a:latin typeface="+mj-lt"/>
                <a:cs typeface="Arial" panose="020B0604020202020204" pitchFamily="34" charset="0"/>
              </a:rPr>
              <a:t>appendix</a:t>
            </a:r>
            <a:r>
              <a:rPr lang="es-ES" sz="800">
                <a:solidFill>
                  <a:schemeClr val="tx2"/>
                </a:solidFill>
                <a:latin typeface="+mj-lt"/>
                <a:cs typeface="Arial" panose="020B0604020202020204" pitchFamily="34" charset="0"/>
              </a:rPr>
              <a:t>. </a:t>
            </a:r>
            <a:r>
              <a:rPr lang="es-ES" sz="800" b="1">
                <a:solidFill>
                  <a:schemeClr val="tx2"/>
                </a:solidFill>
                <a:latin typeface="+mj-lt"/>
                <a:cs typeface="Arial" panose="020B0604020202020204" pitchFamily="34" charset="0"/>
              </a:rPr>
              <a:t>3. </a:t>
            </a:r>
            <a:r>
              <a:rPr lang="es-ES" sz="800">
                <a:solidFill>
                  <a:schemeClr val="tx2"/>
                </a:solidFill>
                <a:latin typeface="+mj-lt"/>
                <a:cs typeface="Arial" panose="020B0604020202020204" pitchFamily="34" charset="0"/>
              </a:rPr>
              <a:t>Stein Gold L, </a:t>
            </a:r>
            <a:r>
              <a:rPr lang="es-ES" sz="800" i="1">
                <a:solidFill>
                  <a:schemeClr val="tx2"/>
                </a:solidFill>
                <a:latin typeface="+mj-lt"/>
                <a:cs typeface="Arial" panose="020B0604020202020204" pitchFamily="34" charset="0"/>
              </a:rPr>
              <a:t>et al. </a:t>
            </a:r>
            <a:r>
              <a:rPr lang="es-ES" sz="800">
                <a:solidFill>
                  <a:schemeClr val="tx2"/>
                </a:solidFill>
                <a:latin typeface="+mj-lt"/>
                <a:cs typeface="Arial" panose="020B0604020202020204" pitchFamily="34" charset="0"/>
              </a:rPr>
              <a:t>Safety </a:t>
            </a:r>
            <a:r>
              <a:rPr lang="es-ES" sz="800" err="1">
                <a:solidFill>
                  <a:schemeClr val="tx2"/>
                </a:solidFill>
                <a:latin typeface="+mj-lt"/>
                <a:cs typeface="Arial" panose="020B0604020202020204" pitchFamily="34" charset="0"/>
              </a:rPr>
              <a:t>of</a:t>
            </a:r>
            <a:r>
              <a:rPr lang="es-ES" sz="800">
                <a:solidFill>
                  <a:schemeClr val="tx2"/>
                </a:solidFill>
                <a:latin typeface="+mj-lt"/>
                <a:cs typeface="Arial" panose="020B0604020202020204" pitchFamily="34" charset="0"/>
              </a:rPr>
              <a:t> </a:t>
            </a:r>
            <a:r>
              <a:rPr lang="es-ES" sz="800" err="1">
                <a:solidFill>
                  <a:schemeClr val="tx2"/>
                </a:solidFill>
                <a:latin typeface="+mj-lt"/>
                <a:cs typeface="Arial" panose="020B0604020202020204" pitchFamily="34" charset="0"/>
              </a:rPr>
              <a:t>Lebrikizumab</a:t>
            </a:r>
            <a:r>
              <a:rPr lang="es-ES" sz="800">
                <a:solidFill>
                  <a:schemeClr val="tx2"/>
                </a:solidFill>
                <a:latin typeface="+mj-lt"/>
                <a:cs typeface="Arial" panose="020B0604020202020204" pitchFamily="34" charset="0"/>
              </a:rPr>
              <a:t> in </a:t>
            </a:r>
            <a:r>
              <a:rPr lang="es-ES" sz="800" err="1">
                <a:solidFill>
                  <a:schemeClr val="tx2"/>
                </a:solidFill>
                <a:latin typeface="+mj-lt"/>
                <a:cs typeface="Arial" panose="020B0604020202020204" pitchFamily="34" charset="0"/>
              </a:rPr>
              <a:t>Adults</a:t>
            </a:r>
            <a:r>
              <a:rPr lang="es-ES" sz="800">
                <a:solidFill>
                  <a:schemeClr val="tx2"/>
                </a:solidFill>
                <a:latin typeface="+mj-lt"/>
                <a:cs typeface="Arial" panose="020B0604020202020204" pitchFamily="34" charset="0"/>
              </a:rPr>
              <a:t> and </a:t>
            </a:r>
            <a:r>
              <a:rPr lang="es-ES" sz="800" err="1">
                <a:solidFill>
                  <a:schemeClr val="tx2"/>
                </a:solidFill>
                <a:latin typeface="+mj-lt"/>
                <a:cs typeface="Arial" panose="020B0604020202020204" pitchFamily="34" charset="0"/>
              </a:rPr>
              <a:t>Adolescents</a:t>
            </a:r>
            <a:r>
              <a:rPr lang="es-ES" sz="800">
                <a:solidFill>
                  <a:schemeClr val="tx2"/>
                </a:solidFill>
                <a:latin typeface="+mj-lt"/>
                <a:cs typeface="Arial" panose="020B0604020202020204" pitchFamily="34" charset="0"/>
              </a:rPr>
              <a:t> </a:t>
            </a:r>
            <a:r>
              <a:rPr lang="es-ES" sz="800" err="1">
                <a:solidFill>
                  <a:schemeClr val="tx2"/>
                </a:solidFill>
                <a:latin typeface="+mj-lt"/>
                <a:cs typeface="Arial" panose="020B0604020202020204" pitchFamily="34" charset="0"/>
              </a:rPr>
              <a:t>with</a:t>
            </a:r>
            <a:r>
              <a:rPr lang="es-ES" sz="800">
                <a:solidFill>
                  <a:schemeClr val="tx2"/>
                </a:solidFill>
                <a:latin typeface="+mj-lt"/>
                <a:cs typeface="Arial" panose="020B0604020202020204" pitchFamily="34" charset="0"/>
              </a:rPr>
              <a:t> </a:t>
            </a:r>
            <a:r>
              <a:rPr lang="es-ES" sz="800" err="1">
                <a:solidFill>
                  <a:schemeClr val="tx2"/>
                </a:solidFill>
                <a:latin typeface="+mj-lt"/>
                <a:cs typeface="Arial" panose="020B0604020202020204" pitchFamily="34" charset="0"/>
              </a:rPr>
              <a:t>Moderate</a:t>
            </a:r>
            <a:r>
              <a:rPr lang="es-ES" sz="800">
                <a:solidFill>
                  <a:schemeClr val="tx2"/>
                </a:solidFill>
                <a:latin typeface="+mj-lt"/>
                <a:cs typeface="Arial" panose="020B0604020202020204" pitchFamily="34" charset="0"/>
              </a:rPr>
              <a:t>-</a:t>
            </a:r>
            <a:r>
              <a:rPr lang="es-ES" sz="800" err="1">
                <a:solidFill>
                  <a:schemeClr val="tx2"/>
                </a:solidFill>
                <a:latin typeface="+mj-lt"/>
                <a:cs typeface="Arial" panose="020B0604020202020204" pitchFamily="34" charset="0"/>
              </a:rPr>
              <a:t>to</a:t>
            </a:r>
            <a:r>
              <a:rPr lang="es-ES" sz="800">
                <a:solidFill>
                  <a:schemeClr val="tx2"/>
                </a:solidFill>
                <a:latin typeface="+mj-lt"/>
                <a:cs typeface="Arial" panose="020B0604020202020204" pitchFamily="34" charset="0"/>
              </a:rPr>
              <a:t>-Severe </a:t>
            </a:r>
            <a:r>
              <a:rPr lang="es-ES" sz="800" err="1">
                <a:solidFill>
                  <a:schemeClr val="tx2"/>
                </a:solidFill>
                <a:latin typeface="+mj-lt"/>
                <a:cs typeface="Arial" panose="020B0604020202020204" pitchFamily="34" charset="0"/>
              </a:rPr>
              <a:t>Atopic</a:t>
            </a:r>
            <a:r>
              <a:rPr lang="es-ES" sz="800">
                <a:solidFill>
                  <a:schemeClr val="tx2"/>
                </a:solidFill>
                <a:latin typeface="+mj-lt"/>
                <a:cs typeface="Arial" panose="020B0604020202020204" pitchFamily="34" charset="0"/>
              </a:rPr>
              <a:t> Dermatitis: </a:t>
            </a:r>
            <a:r>
              <a:rPr lang="es-ES" sz="800" err="1">
                <a:solidFill>
                  <a:schemeClr val="tx2"/>
                </a:solidFill>
                <a:latin typeface="+mj-lt"/>
                <a:cs typeface="Arial" panose="020B0604020202020204" pitchFamily="34" charset="0"/>
              </a:rPr>
              <a:t>An</a:t>
            </a:r>
            <a:r>
              <a:rPr lang="es-ES" sz="800">
                <a:solidFill>
                  <a:schemeClr val="tx2"/>
                </a:solidFill>
                <a:latin typeface="+mj-lt"/>
                <a:cs typeface="Arial" panose="020B0604020202020204" pitchFamily="34" charset="0"/>
              </a:rPr>
              <a:t> </a:t>
            </a:r>
            <a:r>
              <a:rPr lang="es-ES" sz="800" err="1">
                <a:solidFill>
                  <a:schemeClr val="tx2"/>
                </a:solidFill>
                <a:latin typeface="+mj-lt"/>
                <a:cs typeface="Arial" panose="020B0604020202020204" pitchFamily="34" charset="0"/>
              </a:rPr>
              <a:t>Integrated</a:t>
            </a:r>
            <a:r>
              <a:rPr lang="es-ES" sz="800">
                <a:solidFill>
                  <a:schemeClr val="tx2"/>
                </a:solidFill>
                <a:latin typeface="+mj-lt"/>
                <a:cs typeface="Arial" panose="020B0604020202020204" pitchFamily="34" charset="0"/>
              </a:rPr>
              <a:t> </a:t>
            </a:r>
            <a:r>
              <a:rPr lang="es-ES" sz="800" err="1">
                <a:solidFill>
                  <a:schemeClr val="tx2"/>
                </a:solidFill>
                <a:latin typeface="+mj-lt"/>
                <a:cs typeface="Arial" panose="020B0604020202020204" pitchFamily="34" charset="0"/>
              </a:rPr>
              <a:t>Analysis</a:t>
            </a:r>
            <a:r>
              <a:rPr lang="es-ES" sz="800">
                <a:solidFill>
                  <a:schemeClr val="tx2"/>
                </a:solidFill>
                <a:latin typeface="+mj-lt"/>
                <a:cs typeface="Arial" panose="020B0604020202020204" pitchFamily="34" charset="0"/>
              </a:rPr>
              <a:t> </a:t>
            </a:r>
            <a:r>
              <a:rPr lang="es-ES" sz="800" err="1">
                <a:solidFill>
                  <a:schemeClr val="tx2"/>
                </a:solidFill>
                <a:latin typeface="+mj-lt"/>
                <a:cs typeface="Arial" panose="020B0604020202020204" pitchFamily="34" charset="0"/>
              </a:rPr>
              <a:t>of</a:t>
            </a:r>
            <a:r>
              <a:rPr lang="es-ES" sz="800">
                <a:solidFill>
                  <a:schemeClr val="tx2"/>
                </a:solidFill>
                <a:latin typeface="+mj-lt"/>
                <a:cs typeface="Arial" panose="020B0604020202020204" pitchFamily="34" charset="0"/>
              </a:rPr>
              <a:t> </a:t>
            </a:r>
            <a:r>
              <a:rPr lang="es-ES" sz="800" err="1">
                <a:solidFill>
                  <a:schemeClr val="tx2"/>
                </a:solidFill>
                <a:latin typeface="+mj-lt"/>
                <a:cs typeface="Arial" panose="020B0604020202020204" pitchFamily="34" charset="0"/>
              </a:rPr>
              <a:t>Eight</a:t>
            </a:r>
            <a:r>
              <a:rPr lang="es-ES" sz="800">
                <a:solidFill>
                  <a:schemeClr val="tx2"/>
                </a:solidFill>
                <a:latin typeface="+mj-lt"/>
                <a:cs typeface="Arial" panose="020B0604020202020204" pitchFamily="34" charset="0"/>
              </a:rPr>
              <a:t> </a:t>
            </a:r>
            <a:r>
              <a:rPr lang="es-ES" sz="800" err="1">
                <a:solidFill>
                  <a:schemeClr val="tx2"/>
                </a:solidFill>
                <a:latin typeface="+mj-lt"/>
                <a:cs typeface="Arial" panose="020B0604020202020204" pitchFamily="34" charset="0"/>
              </a:rPr>
              <a:t>Clinical</a:t>
            </a:r>
            <a:r>
              <a:rPr lang="es-ES" sz="800">
                <a:solidFill>
                  <a:schemeClr val="tx2"/>
                </a:solidFill>
                <a:latin typeface="+mj-lt"/>
                <a:cs typeface="Arial" panose="020B0604020202020204" pitchFamily="34" charset="0"/>
              </a:rPr>
              <a:t> </a:t>
            </a:r>
            <a:r>
              <a:rPr lang="es-ES" sz="800" err="1">
                <a:solidFill>
                  <a:schemeClr val="tx2"/>
                </a:solidFill>
                <a:latin typeface="+mj-lt"/>
                <a:cs typeface="Arial" panose="020B0604020202020204" pitchFamily="34" charset="0"/>
              </a:rPr>
              <a:t>Trials</a:t>
            </a:r>
            <a:r>
              <a:rPr lang="es-ES" sz="800">
                <a:solidFill>
                  <a:schemeClr val="tx2"/>
                </a:solidFill>
                <a:latin typeface="+mj-lt"/>
                <a:cs typeface="Arial" panose="020B0604020202020204" pitchFamily="34" charset="0"/>
              </a:rPr>
              <a:t>. Am J Clin </a:t>
            </a:r>
            <a:r>
              <a:rPr lang="es-ES" sz="800" err="1">
                <a:solidFill>
                  <a:schemeClr val="tx2"/>
                </a:solidFill>
                <a:latin typeface="+mj-lt"/>
                <a:cs typeface="Arial" panose="020B0604020202020204" pitchFamily="34" charset="0"/>
              </a:rPr>
              <a:t>Dermatol</a:t>
            </a:r>
            <a:r>
              <a:rPr lang="es-ES" sz="800">
                <a:solidFill>
                  <a:schemeClr val="tx2"/>
                </a:solidFill>
                <a:latin typeface="+mj-lt"/>
                <a:cs typeface="Arial" panose="020B0604020202020204" pitchFamily="34" charset="0"/>
              </a:rPr>
              <a:t>. 2023;24(4):595-607; </a:t>
            </a:r>
            <a:r>
              <a:rPr lang="es-ES" sz="800" b="1">
                <a:solidFill>
                  <a:schemeClr val="tx2"/>
                </a:solidFill>
                <a:latin typeface="+mj-lt"/>
                <a:cs typeface="Arial" panose="020B0604020202020204" pitchFamily="34" charset="0"/>
              </a:rPr>
              <a:t>4</a:t>
            </a:r>
            <a:r>
              <a:rPr lang="es-ES" sz="800" b="1" i="0" u="none" strike="noStrike" baseline="0">
                <a:solidFill>
                  <a:schemeClr val="tx2"/>
                </a:solidFill>
                <a:latin typeface="+mj-lt"/>
              </a:rPr>
              <a:t>. </a:t>
            </a:r>
            <a:r>
              <a:rPr lang="es-ES" sz="800" b="0" i="0" u="none" strike="noStrike" baseline="0" err="1">
                <a:solidFill>
                  <a:schemeClr val="tx2"/>
                </a:solidFill>
                <a:latin typeface="+mj-lt"/>
              </a:rPr>
              <a:t>Blauvelt</a:t>
            </a:r>
            <a:r>
              <a:rPr lang="es-ES" sz="800" b="0" i="0" u="none" strike="noStrike" baseline="0">
                <a:solidFill>
                  <a:schemeClr val="tx2"/>
                </a:solidFill>
                <a:latin typeface="+mj-lt"/>
              </a:rPr>
              <a:t> A, </a:t>
            </a:r>
            <a:r>
              <a:rPr lang="es-ES" sz="800" b="0" i="1" u="none" strike="noStrike" baseline="0">
                <a:solidFill>
                  <a:schemeClr val="tx2"/>
                </a:solidFill>
                <a:latin typeface="+mj-lt"/>
              </a:rPr>
              <a:t>et al. </a:t>
            </a:r>
            <a:r>
              <a:rPr lang="es-ES" sz="800" b="0" i="0" u="none" strike="noStrike" baseline="0" err="1">
                <a:solidFill>
                  <a:schemeClr val="tx2"/>
                </a:solidFill>
                <a:latin typeface="+mj-lt"/>
              </a:rPr>
              <a:t>Efficacy</a:t>
            </a:r>
            <a:r>
              <a:rPr lang="es-ES" sz="800" b="0" i="0" u="none" strike="noStrike" baseline="0">
                <a:solidFill>
                  <a:schemeClr val="tx2"/>
                </a:solidFill>
                <a:latin typeface="+mj-lt"/>
              </a:rPr>
              <a:t> and safety </a:t>
            </a:r>
            <a:r>
              <a:rPr lang="es-ES" sz="800" b="0" i="0" u="none" strike="noStrike" baseline="0" err="1">
                <a:solidFill>
                  <a:schemeClr val="tx2"/>
                </a:solidFill>
                <a:latin typeface="+mj-lt"/>
              </a:rPr>
              <a:t>of</a:t>
            </a:r>
            <a:r>
              <a:rPr lang="es-ES" sz="800" b="0" i="0" u="none" strike="noStrike" baseline="0">
                <a:solidFill>
                  <a:schemeClr val="tx2"/>
                </a:solidFill>
                <a:latin typeface="+mj-lt"/>
              </a:rPr>
              <a:t> </a:t>
            </a:r>
            <a:r>
              <a:rPr lang="es-ES" sz="800" b="0" i="0" u="none" strike="noStrike" baseline="0" err="1">
                <a:solidFill>
                  <a:schemeClr val="tx2"/>
                </a:solidFill>
                <a:latin typeface="+mj-lt"/>
              </a:rPr>
              <a:t>lebrikizumab</a:t>
            </a:r>
            <a:r>
              <a:rPr lang="es-ES" sz="800" b="0" i="0" u="none" strike="noStrike" baseline="0">
                <a:solidFill>
                  <a:schemeClr val="tx2"/>
                </a:solidFill>
                <a:latin typeface="+mj-lt"/>
              </a:rPr>
              <a:t> in </a:t>
            </a:r>
            <a:r>
              <a:rPr lang="es-ES" sz="800" b="0" i="0" u="none" strike="noStrike" baseline="0" err="1">
                <a:solidFill>
                  <a:schemeClr val="tx2"/>
                </a:solidFill>
                <a:latin typeface="+mj-lt"/>
              </a:rPr>
              <a:t>moderate</a:t>
            </a:r>
            <a:r>
              <a:rPr lang="es-ES" sz="800" b="0" i="0" u="none" strike="noStrike" baseline="0">
                <a:solidFill>
                  <a:schemeClr val="tx2"/>
                </a:solidFill>
                <a:latin typeface="+mj-lt"/>
              </a:rPr>
              <a:t>-</a:t>
            </a:r>
            <a:r>
              <a:rPr lang="es-ES" sz="800" b="0" i="0" u="none" strike="noStrike" baseline="0" err="1">
                <a:solidFill>
                  <a:schemeClr val="tx2"/>
                </a:solidFill>
                <a:latin typeface="+mj-lt"/>
              </a:rPr>
              <a:t>to</a:t>
            </a:r>
            <a:r>
              <a:rPr lang="es-ES" sz="800" b="0" i="0" u="none" strike="noStrike" baseline="0">
                <a:solidFill>
                  <a:schemeClr val="tx2"/>
                </a:solidFill>
                <a:latin typeface="+mj-lt"/>
              </a:rPr>
              <a:t>-severe </a:t>
            </a:r>
            <a:r>
              <a:rPr lang="es-ES" sz="800" b="0" i="0" u="none" strike="noStrike" baseline="0" err="1">
                <a:solidFill>
                  <a:schemeClr val="tx2"/>
                </a:solidFill>
                <a:latin typeface="+mj-lt"/>
              </a:rPr>
              <a:t>atopic</a:t>
            </a:r>
            <a:r>
              <a:rPr lang="es-ES" sz="800">
                <a:solidFill>
                  <a:schemeClr val="tx2"/>
                </a:solidFill>
                <a:latin typeface="+mj-lt"/>
              </a:rPr>
              <a:t> </a:t>
            </a:r>
            <a:r>
              <a:rPr lang="en-US" sz="800" b="0" i="0" u="none" strike="noStrike" baseline="0">
                <a:solidFill>
                  <a:schemeClr val="tx2"/>
                </a:solidFill>
                <a:latin typeface="+mj-lt"/>
              </a:rPr>
              <a:t>dermatitis: 52-week results of two randomized double-blinded placebo-controlled phase III trials. Br J Dermatol. 2023;188(6):740-8</a:t>
            </a:r>
            <a:endParaRPr lang="es-ES" sz="800">
              <a:solidFill>
                <a:schemeClr val="tx2"/>
              </a:solidFill>
              <a:latin typeface="+mj-lt"/>
              <a:cs typeface="Arial" panose="020B0604020202020204" pitchFamily="34" charset="0"/>
            </a:endParaRPr>
          </a:p>
        </p:txBody>
      </p:sp>
      <p:sp>
        <p:nvSpPr>
          <p:cNvPr id="4" name="Título 1">
            <a:extLst>
              <a:ext uri="{FF2B5EF4-FFF2-40B4-BE49-F238E27FC236}">
                <a16:creationId xmlns:a16="http://schemas.microsoft.com/office/drawing/2014/main" id="{33772FA9-E269-2D42-C72B-ACA84506BB53}"/>
              </a:ext>
            </a:extLst>
          </p:cNvPr>
          <p:cNvSpPr>
            <a:spLocks noGrp="1"/>
          </p:cNvSpPr>
          <p:nvPr>
            <p:ph type="title"/>
          </p:nvPr>
        </p:nvSpPr>
        <p:spPr>
          <a:xfrm>
            <a:off x="541058" y="211015"/>
            <a:ext cx="10710038" cy="640214"/>
          </a:xfrm>
        </p:spPr>
        <p:txBody>
          <a:bodyPr>
            <a:noAutofit/>
          </a:bodyPr>
          <a:lstStyle/>
          <a:p>
            <a:r>
              <a:rPr lang="es-ES"/>
              <a:t>EBGLYSS</a:t>
            </a:r>
            <a:r>
              <a:rPr lang="es-ES" baseline="30000"/>
              <a:t>®</a:t>
            </a:r>
            <a:r>
              <a:rPr lang="es-ES"/>
              <a:t> mantiene las respuestas EASI-75, EASI-90, IGA 0/1 desde las 16 semanas hasta un año después de empezar el tratamiento</a:t>
            </a:r>
            <a:r>
              <a:rPr lang="es-ES" baseline="30000"/>
              <a:t>1-4</a:t>
            </a:r>
          </a:p>
        </p:txBody>
      </p:sp>
      <p:sp>
        <p:nvSpPr>
          <p:cNvPr id="18" name="object 11">
            <a:extLst>
              <a:ext uri="{FF2B5EF4-FFF2-40B4-BE49-F238E27FC236}">
                <a16:creationId xmlns:a16="http://schemas.microsoft.com/office/drawing/2014/main" id="{B5214BC0-8927-67AD-BE22-3B12FAEF5D72}"/>
              </a:ext>
            </a:extLst>
          </p:cNvPr>
          <p:cNvSpPr/>
          <p:nvPr/>
        </p:nvSpPr>
        <p:spPr>
          <a:xfrm>
            <a:off x="1293123" y="1820980"/>
            <a:ext cx="549102" cy="500199"/>
          </a:xfrm>
          <a:custGeom>
            <a:avLst/>
            <a:gdLst/>
            <a:ahLst/>
            <a:cxnLst/>
            <a:rect l="l" t="t" r="r" b="b"/>
            <a:pathLst>
              <a:path w="905509" h="824864">
                <a:moveTo>
                  <a:pt x="675627" y="405384"/>
                </a:moveTo>
                <a:lnTo>
                  <a:pt x="671283" y="357187"/>
                </a:lnTo>
                <a:lnTo>
                  <a:pt x="671258" y="356857"/>
                </a:lnTo>
                <a:lnTo>
                  <a:pt x="658685" y="311175"/>
                </a:lnTo>
                <a:lnTo>
                  <a:pt x="644804" y="281990"/>
                </a:lnTo>
                <a:lnTo>
                  <a:pt x="644804" y="405384"/>
                </a:lnTo>
                <a:lnTo>
                  <a:pt x="639927" y="453567"/>
                </a:lnTo>
                <a:lnTo>
                  <a:pt x="625957" y="498487"/>
                </a:lnTo>
                <a:lnTo>
                  <a:pt x="603859" y="539153"/>
                </a:lnTo>
                <a:lnTo>
                  <a:pt x="574598" y="574611"/>
                </a:lnTo>
                <a:lnTo>
                  <a:pt x="539153" y="603872"/>
                </a:lnTo>
                <a:lnTo>
                  <a:pt x="498487" y="625970"/>
                </a:lnTo>
                <a:lnTo>
                  <a:pt x="453567" y="639953"/>
                </a:lnTo>
                <a:lnTo>
                  <a:pt x="405371" y="644817"/>
                </a:lnTo>
                <a:lnTo>
                  <a:pt x="357174" y="639953"/>
                </a:lnTo>
                <a:lnTo>
                  <a:pt x="312254" y="625970"/>
                </a:lnTo>
                <a:lnTo>
                  <a:pt x="271589" y="603872"/>
                </a:lnTo>
                <a:lnTo>
                  <a:pt x="236143" y="574611"/>
                </a:lnTo>
                <a:lnTo>
                  <a:pt x="206883" y="539153"/>
                </a:lnTo>
                <a:lnTo>
                  <a:pt x="184785" y="498487"/>
                </a:lnTo>
                <a:lnTo>
                  <a:pt x="170916" y="453898"/>
                </a:lnTo>
                <a:lnTo>
                  <a:pt x="165938" y="405384"/>
                </a:lnTo>
                <a:lnTo>
                  <a:pt x="170815" y="357187"/>
                </a:lnTo>
                <a:lnTo>
                  <a:pt x="184785" y="312267"/>
                </a:lnTo>
                <a:lnTo>
                  <a:pt x="206883" y="271602"/>
                </a:lnTo>
                <a:lnTo>
                  <a:pt x="236143" y="236156"/>
                </a:lnTo>
                <a:lnTo>
                  <a:pt x="271589" y="206895"/>
                </a:lnTo>
                <a:lnTo>
                  <a:pt x="312254" y="184785"/>
                </a:lnTo>
                <a:lnTo>
                  <a:pt x="357174" y="170815"/>
                </a:lnTo>
                <a:lnTo>
                  <a:pt x="405371" y="165938"/>
                </a:lnTo>
                <a:lnTo>
                  <a:pt x="453567" y="170815"/>
                </a:lnTo>
                <a:lnTo>
                  <a:pt x="498487" y="184785"/>
                </a:lnTo>
                <a:lnTo>
                  <a:pt x="539153" y="206895"/>
                </a:lnTo>
                <a:lnTo>
                  <a:pt x="574598" y="236156"/>
                </a:lnTo>
                <a:lnTo>
                  <a:pt x="603859" y="271602"/>
                </a:lnTo>
                <a:lnTo>
                  <a:pt x="625957" y="312267"/>
                </a:lnTo>
                <a:lnTo>
                  <a:pt x="639826" y="356857"/>
                </a:lnTo>
                <a:lnTo>
                  <a:pt x="644804" y="405384"/>
                </a:lnTo>
                <a:lnTo>
                  <a:pt x="644804" y="281990"/>
                </a:lnTo>
                <a:lnTo>
                  <a:pt x="611987" y="231355"/>
                </a:lnTo>
                <a:lnTo>
                  <a:pt x="579399" y="198755"/>
                </a:lnTo>
                <a:lnTo>
                  <a:pt x="541667" y="172072"/>
                </a:lnTo>
                <a:lnTo>
                  <a:pt x="499579" y="152057"/>
                </a:lnTo>
                <a:lnTo>
                  <a:pt x="453885" y="139471"/>
                </a:lnTo>
                <a:lnTo>
                  <a:pt x="405371" y="135115"/>
                </a:lnTo>
                <a:lnTo>
                  <a:pt x="356857" y="139471"/>
                </a:lnTo>
                <a:lnTo>
                  <a:pt x="311162" y="152057"/>
                </a:lnTo>
                <a:lnTo>
                  <a:pt x="269074" y="172072"/>
                </a:lnTo>
                <a:lnTo>
                  <a:pt x="231355" y="198755"/>
                </a:lnTo>
                <a:lnTo>
                  <a:pt x="198755" y="231355"/>
                </a:lnTo>
                <a:lnTo>
                  <a:pt x="172072" y="269087"/>
                </a:lnTo>
                <a:lnTo>
                  <a:pt x="152057" y="311175"/>
                </a:lnTo>
                <a:lnTo>
                  <a:pt x="139484" y="356857"/>
                </a:lnTo>
                <a:lnTo>
                  <a:pt x="135128" y="405384"/>
                </a:lnTo>
                <a:lnTo>
                  <a:pt x="139458" y="453567"/>
                </a:lnTo>
                <a:lnTo>
                  <a:pt x="139484" y="453898"/>
                </a:lnTo>
                <a:lnTo>
                  <a:pt x="152057" y="499579"/>
                </a:lnTo>
                <a:lnTo>
                  <a:pt x="172072" y="541667"/>
                </a:lnTo>
                <a:lnTo>
                  <a:pt x="198755" y="579399"/>
                </a:lnTo>
                <a:lnTo>
                  <a:pt x="231355" y="611987"/>
                </a:lnTo>
                <a:lnTo>
                  <a:pt x="269074" y="638670"/>
                </a:lnTo>
                <a:lnTo>
                  <a:pt x="311162" y="658685"/>
                </a:lnTo>
                <a:lnTo>
                  <a:pt x="356857" y="671258"/>
                </a:lnTo>
                <a:lnTo>
                  <a:pt x="405371" y="675614"/>
                </a:lnTo>
                <a:lnTo>
                  <a:pt x="453885" y="671258"/>
                </a:lnTo>
                <a:lnTo>
                  <a:pt x="499579" y="658685"/>
                </a:lnTo>
                <a:lnTo>
                  <a:pt x="528739" y="644817"/>
                </a:lnTo>
                <a:lnTo>
                  <a:pt x="541667" y="638670"/>
                </a:lnTo>
                <a:lnTo>
                  <a:pt x="579399" y="611987"/>
                </a:lnTo>
                <a:lnTo>
                  <a:pt x="611987" y="579399"/>
                </a:lnTo>
                <a:lnTo>
                  <a:pt x="638670" y="541667"/>
                </a:lnTo>
                <a:lnTo>
                  <a:pt x="658685" y="499579"/>
                </a:lnTo>
                <a:lnTo>
                  <a:pt x="671258" y="453898"/>
                </a:lnTo>
                <a:lnTo>
                  <a:pt x="675627" y="405384"/>
                </a:lnTo>
                <a:close/>
              </a:path>
              <a:path w="905509" h="824864">
                <a:moveTo>
                  <a:pt x="729678" y="248539"/>
                </a:moveTo>
                <a:lnTo>
                  <a:pt x="648614" y="243217"/>
                </a:lnTo>
                <a:lnTo>
                  <a:pt x="684136" y="310781"/>
                </a:lnTo>
                <a:lnTo>
                  <a:pt x="729678" y="248539"/>
                </a:lnTo>
                <a:close/>
              </a:path>
              <a:path w="905509" h="824864">
                <a:moveTo>
                  <a:pt x="824255" y="412127"/>
                </a:moveTo>
                <a:lnTo>
                  <a:pt x="821486" y="364324"/>
                </a:lnTo>
                <a:lnTo>
                  <a:pt x="821486" y="364134"/>
                </a:lnTo>
                <a:lnTo>
                  <a:pt x="813447" y="318262"/>
                </a:lnTo>
                <a:lnTo>
                  <a:pt x="813358" y="317754"/>
                </a:lnTo>
                <a:lnTo>
                  <a:pt x="800188" y="273291"/>
                </a:lnTo>
                <a:lnTo>
                  <a:pt x="793813" y="258241"/>
                </a:lnTo>
                <a:lnTo>
                  <a:pt x="793813" y="412127"/>
                </a:lnTo>
                <a:lnTo>
                  <a:pt x="790841" y="459943"/>
                </a:lnTo>
                <a:lnTo>
                  <a:pt x="782142" y="506006"/>
                </a:lnTo>
                <a:lnTo>
                  <a:pt x="768083" y="549948"/>
                </a:lnTo>
                <a:lnTo>
                  <a:pt x="749033" y="591413"/>
                </a:lnTo>
                <a:lnTo>
                  <a:pt x="725335" y="630047"/>
                </a:lnTo>
                <a:lnTo>
                  <a:pt x="697369" y="665492"/>
                </a:lnTo>
                <a:lnTo>
                  <a:pt x="665492" y="697369"/>
                </a:lnTo>
                <a:lnTo>
                  <a:pt x="630047" y="725335"/>
                </a:lnTo>
                <a:lnTo>
                  <a:pt x="591413" y="749033"/>
                </a:lnTo>
                <a:lnTo>
                  <a:pt x="549948" y="768083"/>
                </a:lnTo>
                <a:lnTo>
                  <a:pt x="506006" y="782142"/>
                </a:lnTo>
                <a:lnTo>
                  <a:pt x="459943" y="790841"/>
                </a:lnTo>
                <a:lnTo>
                  <a:pt x="412127" y="793813"/>
                </a:lnTo>
                <a:lnTo>
                  <a:pt x="364312" y="790841"/>
                </a:lnTo>
                <a:lnTo>
                  <a:pt x="318262" y="782142"/>
                </a:lnTo>
                <a:lnTo>
                  <a:pt x="274320" y="768083"/>
                </a:lnTo>
                <a:lnTo>
                  <a:pt x="232841" y="749033"/>
                </a:lnTo>
                <a:lnTo>
                  <a:pt x="194208" y="725335"/>
                </a:lnTo>
                <a:lnTo>
                  <a:pt x="158775" y="697369"/>
                </a:lnTo>
                <a:lnTo>
                  <a:pt x="126885" y="665492"/>
                </a:lnTo>
                <a:lnTo>
                  <a:pt x="98920" y="630047"/>
                </a:lnTo>
                <a:lnTo>
                  <a:pt x="75234" y="591413"/>
                </a:lnTo>
                <a:lnTo>
                  <a:pt x="56172" y="549948"/>
                </a:lnTo>
                <a:lnTo>
                  <a:pt x="42125" y="506006"/>
                </a:lnTo>
                <a:lnTo>
                  <a:pt x="33464" y="460121"/>
                </a:lnTo>
                <a:lnTo>
                  <a:pt x="33426" y="459943"/>
                </a:lnTo>
                <a:lnTo>
                  <a:pt x="30441" y="412127"/>
                </a:lnTo>
                <a:lnTo>
                  <a:pt x="33426" y="364324"/>
                </a:lnTo>
                <a:lnTo>
                  <a:pt x="42125" y="318262"/>
                </a:lnTo>
                <a:lnTo>
                  <a:pt x="56172" y="274320"/>
                </a:lnTo>
                <a:lnTo>
                  <a:pt x="75234" y="232841"/>
                </a:lnTo>
                <a:lnTo>
                  <a:pt x="98920" y="194208"/>
                </a:lnTo>
                <a:lnTo>
                  <a:pt x="126885" y="158775"/>
                </a:lnTo>
                <a:lnTo>
                  <a:pt x="158775" y="126885"/>
                </a:lnTo>
                <a:lnTo>
                  <a:pt x="194208" y="98920"/>
                </a:lnTo>
                <a:lnTo>
                  <a:pt x="232841" y="75234"/>
                </a:lnTo>
                <a:lnTo>
                  <a:pt x="274320" y="56184"/>
                </a:lnTo>
                <a:lnTo>
                  <a:pt x="318262" y="42125"/>
                </a:lnTo>
                <a:lnTo>
                  <a:pt x="364312" y="33426"/>
                </a:lnTo>
                <a:lnTo>
                  <a:pt x="412127" y="30441"/>
                </a:lnTo>
                <a:lnTo>
                  <a:pt x="459943" y="33426"/>
                </a:lnTo>
                <a:lnTo>
                  <a:pt x="506006" y="42125"/>
                </a:lnTo>
                <a:lnTo>
                  <a:pt x="549948" y="56184"/>
                </a:lnTo>
                <a:lnTo>
                  <a:pt x="591413" y="75234"/>
                </a:lnTo>
                <a:lnTo>
                  <a:pt x="630047" y="98920"/>
                </a:lnTo>
                <a:lnTo>
                  <a:pt x="665492" y="126885"/>
                </a:lnTo>
                <a:lnTo>
                  <a:pt x="697369" y="158775"/>
                </a:lnTo>
                <a:lnTo>
                  <a:pt x="725335" y="194208"/>
                </a:lnTo>
                <a:lnTo>
                  <a:pt x="749033" y="232841"/>
                </a:lnTo>
                <a:lnTo>
                  <a:pt x="768083" y="274320"/>
                </a:lnTo>
                <a:lnTo>
                  <a:pt x="782142" y="318262"/>
                </a:lnTo>
                <a:lnTo>
                  <a:pt x="790803" y="364134"/>
                </a:lnTo>
                <a:lnTo>
                  <a:pt x="790841" y="364324"/>
                </a:lnTo>
                <a:lnTo>
                  <a:pt x="793813" y="412127"/>
                </a:lnTo>
                <a:lnTo>
                  <a:pt x="793813" y="258241"/>
                </a:lnTo>
                <a:lnTo>
                  <a:pt x="760006" y="191363"/>
                </a:lnTo>
                <a:lnTo>
                  <a:pt x="733602" y="154520"/>
                </a:lnTo>
                <a:lnTo>
                  <a:pt x="703414" y="120853"/>
                </a:lnTo>
                <a:lnTo>
                  <a:pt x="669747" y="90665"/>
                </a:lnTo>
                <a:lnTo>
                  <a:pt x="632917" y="64262"/>
                </a:lnTo>
                <a:lnTo>
                  <a:pt x="593217" y="41960"/>
                </a:lnTo>
                <a:lnTo>
                  <a:pt x="550989" y="24066"/>
                </a:lnTo>
                <a:lnTo>
                  <a:pt x="506514" y="10909"/>
                </a:lnTo>
                <a:lnTo>
                  <a:pt x="460133" y="2781"/>
                </a:lnTo>
                <a:lnTo>
                  <a:pt x="412127" y="0"/>
                </a:lnTo>
                <a:lnTo>
                  <a:pt x="364134" y="2781"/>
                </a:lnTo>
                <a:lnTo>
                  <a:pt x="317741" y="10909"/>
                </a:lnTo>
                <a:lnTo>
                  <a:pt x="273278" y="24066"/>
                </a:lnTo>
                <a:lnTo>
                  <a:pt x="231038" y="41960"/>
                </a:lnTo>
                <a:lnTo>
                  <a:pt x="191350" y="64262"/>
                </a:lnTo>
                <a:lnTo>
                  <a:pt x="154508" y="90665"/>
                </a:lnTo>
                <a:lnTo>
                  <a:pt x="120840" y="120853"/>
                </a:lnTo>
                <a:lnTo>
                  <a:pt x="90652" y="154520"/>
                </a:lnTo>
                <a:lnTo>
                  <a:pt x="64249" y="191363"/>
                </a:lnTo>
                <a:lnTo>
                  <a:pt x="41948" y="231051"/>
                </a:lnTo>
                <a:lnTo>
                  <a:pt x="24066" y="273291"/>
                </a:lnTo>
                <a:lnTo>
                  <a:pt x="10909" y="317754"/>
                </a:lnTo>
                <a:lnTo>
                  <a:pt x="2781" y="364134"/>
                </a:lnTo>
                <a:lnTo>
                  <a:pt x="0" y="412127"/>
                </a:lnTo>
                <a:lnTo>
                  <a:pt x="2768" y="459943"/>
                </a:lnTo>
                <a:lnTo>
                  <a:pt x="2781" y="460121"/>
                </a:lnTo>
                <a:lnTo>
                  <a:pt x="10820" y="506006"/>
                </a:lnTo>
                <a:lnTo>
                  <a:pt x="10909" y="506514"/>
                </a:lnTo>
                <a:lnTo>
                  <a:pt x="24066" y="550976"/>
                </a:lnTo>
                <a:lnTo>
                  <a:pt x="41948" y="593217"/>
                </a:lnTo>
                <a:lnTo>
                  <a:pt x="64249" y="632904"/>
                </a:lnTo>
                <a:lnTo>
                  <a:pt x="90652" y="669747"/>
                </a:lnTo>
                <a:lnTo>
                  <a:pt x="120840" y="703414"/>
                </a:lnTo>
                <a:lnTo>
                  <a:pt x="154508" y="733615"/>
                </a:lnTo>
                <a:lnTo>
                  <a:pt x="191350" y="760018"/>
                </a:lnTo>
                <a:lnTo>
                  <a:pt x="231038" y="782320"/>
                </a:lnTo>
                <a:lnTo>
                  <a:pt x="273278" y="800201"/>
                </a:lnTo>
                <a:lnTo>
                  <a:pt x="317741" y="813371"/>
                </a:lnTo>
                <a:lnTo>
                  <a:pt x="364134" y="821499"/>
                </a:lnTo>
                <a:lnTo>
                  <a:pt x="412127" y="824280"/>
                </a:lnTo>
                <a:lnTo>
                  <a:pt x="460133" y="821499"/>
                </a:lnTo>
                <a:lnTo>
                  <a:pt x="506514" y="813371"/>
                </a:lnTo>
                <a:lnTo>
                  <a:pt x="550989" y="800201"/>
                </a:lnTo>
                <a:lnTo>
                  <a:pt x="593217" y="782320"/>
                </a:lnTo>
                <a:lnTo>
                  <a:pt x="632917" y="760018"/>
                </a:lnTo>
                <a:lnTo>
                  <a:pt x="669747" y="733615"/>
                </a:lnTo>
                <a:lnTo>
                  <a:pt x="703414" y="703414"/>
                </a:lnTo>
                <a:lnTo>
                  <a:pt x="733602" y="669747"/>
                </a:lnTo>
                <a:lnTo>
                  <a:pt x="760006" y="632904"/>
                </a:lnTo>
                <a:lnTo>
                  <a:pt x="782307" y="593217"/>
                </a:lnTo>
                <a:lnTo>
                  <a:pt x="800188" y="550976"/>
                </a:lnTo>
                <a:lnTo>
                  <a:pt x="813358" y="506514"/>
                </a:lnTo>
                <a:lnTo>
                  <a:pt x="821486" y="460121"/>
                </a:lnTo>
                <a:lnTo>
                  <a:pt x="824255" y="412127"/>
                </a:lnTo>
                <a:close/>
              </a:path>
              <a:path w="905509" h="824864">
                <a:moveTo>
                  <a:pt x="905319" y="167792"/>
                </a:moveTo>
                <a:lnTo>
                  <a:pt x="903287" y="160007"/>
                </a:lnTo>
                <a:lnTo>
                  <a:pt x="898385" y="153619"/>
                </a:lnTo>
                <a:lnTo>
                  <a:pt x="891641" y="149745"/>
                </a:lnTo>
                <a:lnTo>
                  <a:pt x="883945" y="148666"/>
                </a:lnTo>
                <a:lnTo>
                  <a:pt x="876160" y="150698"/>
                </a:lnTo>
                <a:lnTo>
                  <a:pt x="869784" y="155600"/>
                </a:lnTo>
                <a:lnTo>
                  <a:pt x="865898" y="162331"/>
                </a:lnTo>
                <a:lnTo>
                  <a:pt x="864831" y="170014"/>
                </a:lnTo>
                <a:lnTo>
                  <a:pt x="866863" y="177787"/>
                </a:lnTo>
                <a:lnTo>
                  <a:pt x="871753" y="184188"/>
                </a:lnTo>
                <a:lnTo>
                  <a:pt x="878484" y="188074"/>
                </a:lnTo>
                <a:lnTo>
                  <a:pt x="886180" y="189141"/>
                </a:lnTo>
                <a:lnTo>
                  <a:pt x="893965" y="187109"/>
                </a:lnTo>
                <a:lnTo>
                  <a:pt x="900353" y="182219"/>
                </a:lnTo>
                <a:lnTo>
                  <a:pt x="904240" y="175488"/>
                </a:lnTo>
                <a:lnTo>
                  <a:pt x="905319" y="167792"/>
                </a:lnTo>
                <a:close/>
              </a:path>
            </a:pathLst>
          </a:custGeom>
          <a:solidFill>
            <a:srgbClr val="00386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40246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ángulo redondeado 31">
            <a:extLst>
              <a:ext uri="{FF2B5EF4-FFF2-40B4-BE49-F238E27FC236}">
                <a16:creationId xmlns:a16="http://schemas.microsoft.com/office/drawing/2014/main" id="{EBF12701-0141-0148-715C-2EB3F7976171}"/>
              </a:ext>
            </a:extLst>
          </p:cNvPr>
          <p:cNvSpPr/>
          <p:nvPr/>
        </p:nvSpPr>
        <p:spPr>
          <a:xfrm>
            <a:off x="551881" y="1653989"/>
            <a:ext cx="5544120" cy="3339364"/>
          </a:xfrm>
          <a:prstGeom prst="roundRect">
            <a:avLst>
              <a:gd name="adj" fmla="val 3627"/>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33" name="Grupo 32">
            <a:extLst>
              <a:ext uri="{FF2B5EF4-FFF2-40B4-BE49-F238E27FC236}">
                <a16:creationId xmlns:a16="http://schemas.microsoft.com/office/drawing/2014/main" id="{86038AFB-4F12-E793-2388-091CC511E7CB}"/>
              </a:ext>
            </a:extLst>
          </p:cNvPr>
          <p:cNvGrpSpPr/>
          <p:nvPr/>
        </p:nvGrpSpPr>
        <p:grpSpPr>
          <a:xfrm>
            <a:off x="6485647" y="2426951"/>
            <a:ext cx="2586636" cy="1793438"/>
            <a:chOff x="582767" y="2979302"/>
            <a:chExt cx="2586636" cy="1793438"/>
          </a:xfrm>
        </p:grpSpPr>
        <p:graphicFrame>
          <p:nvGraphicFramePr>
            <p:cNvPr id="34" name="Gráfico 33">
              <a:extLst>
                <a:ext uri="{FF2B5EF4-FFF2-40B4-BE49-F238E27FC236}">
                  <a16:creationId xmlns:a16="http://schemas.microsoft.com/office/drawing/2014/main" id="{D6B757D3-9A26-4056-6FF8-053DF5F76115}"/>
                </a:ext>
              </a:extLst>
            </p:cNvPr>
            <p:cNvGraphicFramePr/>
            <p:nvPr/>
          </p:nvGraphicFramePr>
          <p:xfrm>
            <a:off x="582767" y="2979302"/>
            <a:ext cx="2586636" cy="1793438"/>
          </p:xfrm>
          <a:graphic>
            <a:graphicData uri="http://schemas.openxmlformats.org/drawingml/2006/chart">
              <c:chart xmlns:c="http://schemas.openxmlformats.org/drawingml/2006/chart" xmlns:r="http://schemas.openxmlformats.org/officeDocument/2006/relationships" r:id="rId2"/>
            </a:graphicData>
          </a:graphic>
        </p:graphicFrame>
        <p:sp>
          <p:nvSpPr>
            <p:cNvPr id="35" name="Elipse 34">
              <a:extLst>
                <a:ext uri="{FF2B5EF4-FFF2-40B4-BE49-F238E27FC236}">
                  <a16:creationId xmlns:a16="http://schemas.microsoft.com/office/drawing/2014/main" id="{6CC50CB8-BA63-206C-5DA4-AB5FD00DCBC2}"/>
                </a:ext>
              </a:extLst>
            </p:cNvPr>
            <p:cNvSpPr/>
            <p:nvPr/>
          </p:nvSpPr>
          <p:spPr>
            <a:xfrm>
              <a:off x="1301789" y="3254829"/>
              <a:ext cx="1242384" cy="12423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 name="object 26">
              <a:extLst>
                <a:ext uri="{FF2B5EF4-FFF2-40B4-BE49-F238E27FC236}">
                  <a16:creationId xmlns:a16="http://schemas.microsoft.com/office/drawing/2014/main" id="{23C5AB86-6B72-5FB2-502F-EB3676A03D63}"/>
                </a:ext>
              </a:extLst>
            </p:cNvPr>
            <p:cNvSpPr txBox="1"/>
            <p:nvPr/>
          </p:nvSpPr>
          <p:spPr>
            <a:xfrm>
              <a:off x="1443226" y="3686300"/>
              <a:ext cx="959510"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69" normalizeH="0" baseline="0" noProof="0">
                  <a:ln>
                    <a:noFill/>
                  </a:ln>
                  <a:solidFill>
                    <a:srgbClr val="FFFFFF"/>
                  </a:solidFill>
                  <a:effectLst/>
                  <a:uLnTx/>
                  <a:uFillTx/>
                  <a:latin typeface="Arial"/>
                  <a:ea typeface="+mn-ea"/>
                  <a:cs typeface="Arial"/>
                </a:rPr>
                <a:t>94,1</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grpSp>
      <p:sp>
        <p:nvSpPr>
          <p:cNvPr id="37" name="object 12">
            <a:extLst>
              <a:ext uri="{FF2B5EF4-FFF2-40B4-BE49-F238E27FC236}">
                <a16:creationId xmlns:a16="http://schemas.microsoft.com/office/drawing/2014/main" id="{970B554E-6E99-542C-2567-48C61AEE52D4}"/>
              </a:ext>
            </a:extLst>
          </p:cNvPr>
          <p:cNvSpPr txBox="1"/>
          <p:nvPr/>
        </p:nvSpPr>
        <p:spPr>
          <a:xfrm>
            <a:off x="8749382" y="2949428"/>
            <a:ext cx="2380286" cy="936933"/>
          </a:xfrm>
          <a:prstGeom prst="rect">
            <a:avLst/>
          </a:prstGeom>
        </p:spPr>
        <p:txBody>
          <a:bodyPr vert="horz" wrap="square" lIns="0" tIns="6931" rIns="0" bIns="0" rtlCol="0">
            <a:spAutoFit/>
          </a:bodyPr>
          <a:lstStyle/>
          <a:p>
            <a:pPr marL="23104" marR="18483" lvl="0" indent="0" algn="l" defTabSz="914400" rtl="0" eaLnBrk="1" fontAlgn="auto" latinLnBrk="0" hangingPunct="1">
              <a:lnSpc>
                <a:spcPct val="101800"/>
              </a:lnSpc>
              <a:spcBef>
                <a:spcPts val="55"/>
              </a:spcBef>
              <a:spcAft>
                <a:spcPts val="0"/>
              </a:spcAft>
              <a:buClrTx/>
              <a:buSzTx/>
              <a:buFontTx/>
              <a:buNone/>
              <a:tabLst/>
              <a:defRPr/>
            </a:pPr>
            <a:r>
              <a:rPr kumimoji="0" lang="es-ES" sz="1200" b="0" i="0" u="none" strike="noStrike" kern="1200" cap="none" spc="0" normalizeH="0" baseline="0" noProof="0">
                <a:ln>
                  <a:noFill/>
                </a:ln>
                <a:solidFill>
                  <a:srgbClr val="22346A"/>
                </a:solidFill>
                <a:effectLst/>
                <a:uLnTx/>
                <a:uFillTx/>
                <a:latin typeface="Arial"/>
                <a:ea typeface="+mn-ea"/>
                <a:cs typeface="Arial"/>
              </a:rPr>
              <a:t>de pacientes analizados a los 3 años que había alcanzado EASI 75 en la semana 16 mantuvieron la respuesta con la dosis mensual</a:t>
            </a:r>
            <a:r>
              <a:rPr kumimoji="0" lang="es-ES" sz="1200" b="0" i="0" u="none" strike="noStrike" kern="1200" cap="none" spc="0" normalizeH="0" baseline="30000" noProof="0">
                <a:ln>
                  <a:noFill/>
                </a:ln>
                <a:solidFill>
                  <a:srgbClr val="22346A"/>
                </a:solidFill>
                <a:effectLst/>
                <a:uLnTx/>
                <a:uFillTx/>
                <a:latin typeface="Arial"/>
                <a:ea typeface="+mn-ea"/>
                <a:cs typeface="Arial"/>
              </a:rPr>
              <a:t>1</a:t>
            </a:r>
          </a:p>
        </p:txBody>
      </p:sp>
      <p:sp>
        <p:nvSpPr>
          <p:cNvPr id="3" name="object 3"/>
          <p:cNvSpPr txBox="1">
            <a:spLocks noGrp="1"/>
          </p:cNvSpPr>
          <p:nvPr>
            <p:ph type="title"/>
          </p:nvPr>
        </p:nvSpPr>
        <p:spPr/>
        <p:txBody>
          <a:bodyPr vert="horz" wrap="square" lIns="0" tIns="7316" rIns="0" bIns="0" rtlCol="0" anchor="ctr">
            <a:spAutoFit/>
          </a:bodyPr>
          <a:lstStyle/>
          <a:p>
            <a:r>
              <a:rPr lang="es-ES"/>
              <a:t>EBGLYSS</a:t>
            </a:r>
            <a:r>
              <a:rPr lang="es-ES" baseline="30000"/>
              <a:t>®</a:t>
            </a:r>
            <a:r>
              <a:rPr lang="es-ES"/>
              <a:t> mantiene la respuesta EASI-75 durante 3 años</a:t>
            </a:r>
            <a:r>
              <a:rPr lang="es-ES" baseline="30000"/>
              <a:t>1</a:t>
            </a:r>
          </a:p>
        </p:txBody>
      </p:sp>
      <p:sp>
        <p:nvSpPr>
          <p:cNvPr id="11" name="object 11"/>
          <p:cNvSpPr txBox="1"/>
          <p:nvPr/>
        </p:nvSpPr>
        <p:spPr>
          <a:xfrm>
            <a:off x="624765" y="5102632"/>
            <a:ext cx="3876761" cy="130109"/>
          </a:xfrm>
          <a:prstGeom prst="rect">
            <a:avLst/>
          </a:prstGeom>
        </p:spPr>
        <p:txBody>
          <a:bodyPr vert="horz" wrap="square" lIns="0" tIns="6931" rIns="0" bIns="0" rtlCol="0">
            <a:spAutoFit/>
          </a:bodyPr>
          <a:lstStyle/>
          <a:p>
            <a:pPr marL="23104" marR="0" lvl="0" indent="0" algn="l" defTabSz="914400" rtl="0" eaLnBrk="1" fontAlgn="auto" latinLnBrk="0" hangingPunct="1">
              <a:lnSpc>
                <a:spcPct val="100000"/>
              </a:lnSpc>
              <a:spcBef>
                <a:spcPts val="55"/>
              </a:spcBef>
              <a:spcAft>
                <a:spcPts val="0"/>
              </a:spcAft>
              <a:buClrTx/>
              <a:buSzTx/>
              <a:buFontTx/>
              <a:buNone/>
              <a:tabLst/>
              <a:defRPr/>
            </a:pPr>
            <a:r>
              <a:rPr kumimoji="0" sz="800" b="0" i="0" u="none" strike="noStrike" kern="1200" cap="none" spc="0" normalizeH="0" baseline="0" noProof="0">
                <a:ln>
                  <a:noFill/>
                </a:ln>
                <a:solidFill>
                  <a:srgbClr val="223469"/>
                </a:solidFill>
                <a:effectLst/>
                <a:uLnTx/>
                <a:uFillTx/>
                <a:latin typeface="Arial"/>
                <a:ea typeface="+mn-ea"/>
                <a:cs typeface="Arial"/>
              </a:rPr>
              <a:t>Thaçi</a:t>
            </a:r>
            <a:r>
              <a:rPr kumimoji="0" sz="800" b="0" i="0" u="none" strike="noStrike" kern="1200" cap="none" spc="-12" normalizeH="0" baseline="0" noProof="0">
                <a:ln>
                  <a:noFill/>
                </a:ln>
                <a:solidFill>
                  <a:srgbClr val="223469"/>
                </a:solidFill>
                <a:effectLst/>
                <a:uLnTx/>
                <a:uFillTx/>
                <a:latin typeface="Arial"/>
                <a:ea typeface="+mn-ea"/>
                <a:cs typeface="Arial"/>
              </a:rPr>
              <a:t> </a:t>
            </a:r>
            <a:r>
              <a:rPr kumimoji="0" sz="800" b="0" i="0" u="none" strike="noStrike" kern="1200" cap="none" spc="0" normalizeH="0" baseline="0" noProof="0">
                <a:ln>
                  <a:noFill/>
                </a:ln>
                <a:solidFill>
                  <a:srgbClr val="223469"/>
                </a:solidFill>
                <a:effectLst/>
                <a:uLnTx/>
                <a:uFillTx/>
                <a:latin typeface="Arial"/>
                <a:ea typeface="+mn-ea"/>
                <a:cs typeface="Arial"/>
              </a:rPr>
              <a:t>D,</a:t>
            </a:r>
            <a:r>
              <a:rPr kumimoji="0" sz="800" b="0" i="0" u="none" strike="noStrike" kern="1200" cap="none" spc="-12" normalizeH="0" baseline="0" noProof="0">
                <a:ln>
                  <a:noFill/>
                </a:ln>
                <a:solidFill>
                  <a:srgbClr val="223469"/>
                </a:solidFill>
                <a:effectLst/>
                <a:uLnTx/>
                <a:uFillTx/>
                <a:latin typeface="Arial"/>
                <a:ea typeface="+mn-ea"/>
                <a:cs typeface="Arial"/>
              </a:rPr>
              <a:t> </a:t>
            </a:r>
            <a:r>
              <a:rPr kumimoji="0" sz="800" b="0" i="1" u="none" strike="noStrike" kern="1200" cap="none" spc="0" normalizeH="0" baseline="0" noProof="0">
                <a:ln>
                  <a:noFill/>
                </a:ln>
                <a:solidFill>
                  <a:srgbClr val="223469"/>
                </a:solidFill>
                <a:effectLst/>
                <a:uLnTx/>
                <a:uFillTx/>
                <a:latin typeface="Arial"/>
                <a:ea typeface="+mn-ea"/>
                <a:cs typeface="Arial"/>
              </a:rPr>
              <a:t>et</a:t>
            </a:r>
            <a:r>
              <a:rPr kumimoji="0" sz="800" b="0" i="1" u="none" strike="noStrike" kern="1200" cap="none" spc="-9" normalizeH="0" baseline="0" noProof="0">
                <a:ln>
                  <a:noFill/>
                </a:ln>
                <a:solidFill>
                  <a:srgbClr val="223469"/>
                </a:solidFill>
                <a:effectLst/>
                <a:uLnTx/>
                <a:uFillTx/>
                <a:latin typeface="Arial"/>
                <a:ea typeface="+mn-ea"/>
                <a:cs typeface="Arial"/>
              </a:rPr>
              <a:t> </a:t>
            </a:r>
            <a:r>
              <a:rPr kumimoji="0" sz="800" b="0" i="1" u="none" strike="noStrike" kern="1200" cap="none" spc="0" normalizeH="0" baseline="0" noProof="0">
                <a:ln>
                  <a:noFill/>
                </a:ln>
                <a:solidFill>
                  <a:srgbClr val="223469"/>
                </a:solidFill>
                <a:effectLst/>
                <a:uLnTx/>
                <a:uFillTx/>
                <a:latin typeface="Arial"/>
                <a:ea typeface="+mn-ea"/>
                <a:cs typeface="Arial"/>
              </a:rPr>
              <a:t>al.</a:t>
            </a:r>
            <a:r>
              <a:rPr kumimoji="0" sz="800" b="0" i="1" u="none" strike="noStrike" kern="1200" cap="none" spc="-12" normalizeH="0" baseline="0" noProof="0">
                <a:ln>
                  <a:noFill/>
                </a:ln>
                <a:solidFill>
                  <a:srgbClr val="223469"/>
                </a:solidFill>
                <a:effectLst/>
                <a:uLnTx/>
                <a:uFillTx/>
                <a:latin typeface="Arial"/>
                <a:ea typeface="+mn-ea"/>
                <a:cs typeface="Arial"/>
              </a:rPr>
              <a:t> </a:t>
            </a:r>
            <a:r>
              <a:rPr kumimoji="0" sz="800" b="0" i="0" u="none" strike="noStrike" kern="1200" cap="none" spc="-12" normalizeH="0" baseline="0" noProof="0">
                <a:ln>
                  <a:noFill/>
                </a:ln>
                <a:solidFill>
                  <a:srgbClr val="223469"/>
                </a:solidFill>
                <a:effectLst/>
                <a:uLnTx/>
                <a:uFillTx/>
                <a:latin typeface="Arial"/>
                <a:ea typeface="+mn-ea"/>
                <a:cs typeface="Arial"/>
              </a:rPr>
              <a:t>2024</a:t>
            </a:r>
            <a:r>
              <a:rPr kumimoji="0" sz="800" b="0" i="0" u="none" strike="noStrike" kern="1200" cap="none" spc="-18" normalizeH="0" baseline="33333" noProof="0">
                <a:ln>
                  <a:noFill/>
                </a:ln>
                <a:solidFill>
                  <a:srgbClr val="223469"/>
                </a:solidFill>
                <a:effectLst/>
                <a:uLnTx/>
                <a:uFillTx/>
                <a:latin typeface="Arial"/>
                <a:ea typeface="+mn-ea"/>
                <a:cs typeface="Arial"/>
              </a:rPr>
              <a:t>1</a:t>
            </a:r>
            <a:endParaRPr kumimoji="0" sz="800" b="0" i="0" u="none" strike="noStrike" kern="1200" cap="none" spc="0" normalizeH="0" baseline="33333" noProof="0">
              <a:ln>
                <a:noFill/>
              </a:ln>
              <a:solidFill>
                <a:srgbClr val="223469"/>
              </a:solidFill>
              <a:effectLst/>
              <a:uLnTx/>
              <a:uFillTx/>
              <a:latin typeface="Arial"/>
              <a:ea typeface="+mn-ea"/>
              <a:cs typeface="Arial"/>
            </a:endParaRPr>
          </a:p>
        </p:txBody>
      </p:sp>
      <p:grpSp>
        <p:nvGrpSpPr>
          <p:cNvPr id="38" name="Grupo 37">
            <a:extLst>
              <a:ext uri="{FF2B5EF4-FFF2-40B4-BE49-F238E27FC236}">
                <a16:creationId xmlns:a16="http://schemas.microsoft.com/office/drawing/2014/main" id="{9BB65B77-F57B-9DE5-AE49-7FA97BDF9CD8}"/>
              </a:ext>
            </a:extLst>
          </p:cNvPr>
          <p:cNvGrpSpPr/>
          <p:nvPr/>
        </p:nvGrpSpPr>
        <p:grpSpPr>
          <a:xfrm>
            <a:off x="822692" y="2127621"/>
            <a:ext cx="5002498" cy="2247580"/>
            <a:chOff x="1758155" y="2964641"/>
            <a:chExt cx="5002498" cy="2247580"/>
          </a:xfrm>
        </p:grpSpPr>
        <p:sp>
          <p:nvSpPr>
            <p:cNvPr id="4" name="object 4"/>
            <p:cNvSpPr txBox="1"/>
            <p:nvPr/>
          </p:nvSpPr>
          <p:spPr>
            <a:xfrm>
              <a:off x="2040246" y="3484769"/>
              <a:ext cx="149790" cy="105039"/>
            </a:xfrm>
            <a:prstGeom prst="rect">
              <a:avLst/>
            </a:prstGeom>
          </p:spPr>
          <p:txBody>
            <a:bodyPr vert="horz" wrap="square" lIns="0" tIns="6931" rIns="0" bIns="0" rtlCol="0">
              <a:spAutoFit/>
            </a:bodyPr>
            <a:lstStyle/>
            <a:p>
              <a:pPr marL="7701" marR="0" lvl="0" indent="0" algn="l" defTabSz="914400" rtl="0" eaLnBrk="1" fontAlgn="auto" latinLnBrk="0" hangingPunct="1">
                <a:lnSpc>
                  <a:spcPct val="100000"/>
                </a:lnSpc>
                <a:spcBef>
                  <a:spcPts val="55"/>
                </a:spcBef>
                <a:spcAft>
                  <a:spcPts val="0"/>
                </a:spcAft>
                <a:buClrTx/>
                <a:buSzTx/>
                <a:buFontTx/>
                <a:buNone/>
                <a:tabLst/>
                <a:defRPr/>
              </a:pPr>
              <a:r>
                <a:rPr kumimoji="0" sz="637" b="0" i="0" u="none" strike="noStrike" kern="1200" cap="none" spc="-15" normalizeH="0" baseline="0" noProof="0">
                  <a:ln>
                    <a:noFill/>
                  </a:ln>
                  <a:solidFill>
                    <a:srgbClr val="22346A"/>
                  </a:solidFill>
                  <a:effectLst/>
                  <a:uLnTx/>
                  <a:uFillTx/>
                  <a:latin typeface="Arial"/>
                  <a:ea typeface="+mn-ea"/>
                  <a:cs typeface="Arial"/>
                </a:rPr>
                <a:t>100</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5" name="object 5"/>
            <p:cNvSpPr txBox="1"/>
            <p:nvPr/>
          </p:nvSpPr>
          <p:spPr>
            <a:xfrm>
              <a:off x="2084928" y="3730915"/>
              <a:ext cx="105123" cy="105039"/>
            </a:xfrm>
            <a:prstGeom prst="rect">
              <a:avLst/>
            </a:prstGeom>
          </p:spPr>
          <p:txBody>
            <a:bodyPr vert="horz" wrap="square" lIns="0" tIns="6931" rIns="0" bIns="0" rtlCol="0">
              <a:spAutoFit/>
            </a:bodyPr>
            <a:lstStyle/>
            <a:p>
              <a:pPr marL="7701" marR="0" lvl="0" indent="0" algn="l" defTabSz="914400" rtl="0" eaLnBrk="1" fontAlgn="auto" latinLnBrk="0" hangingPunct="1">
                <a:lnSpc>
                  <a:spcPct val="100000"/>
                </a:lnSpc>
                <a:spcBef>
                  <a:spcPts val="55"/>
                </a:spcBef>
                <a:spcAft>
                  <a:spcPts val="0"/>
                </a:spcAft>
                <a:buClrTx/>
                <a:buSzTx/>
                <a:buFontTx/>
                <a:buNone/>
                <a:tabLst/>
                <a:defRPr/>
              </a:pPr>
              <a:r>
                <a:rPr kumimoji="0" sz="637" b="0" i="0" u="none" strike="noStrike" kern="1200" cap="none" spc="-15" normalizeH="0" baseline="0" noProof="0">
                  <a:ln>
                    <a:noFill/>
                  </a:ln>
                  <a:solidFill>
                    <a:srgbClr val="22346A"/>
                  </a:solidFill>
                  <a:effectLst/>
                  <a:uLnTx/>
                  <a:uFillTx/>
                  <a:latin typeface="Arial"/>
                  <a:ea typeface="+mn-ea"/>
                  <a:cs typeface="Arial"/>
                </a:rPr>
                <a:t>80</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6" name="object 6"/>
            <p:cNvSpPr txBox="1"/>
            <p:nvPr/>
          </p:nvSpPr>
          <p:spPr>
            <a:xfrm>
              <a:off x="2084928" y="3977063"/>
              <a:ext cx="105123" cy="105039"/>
            </a:xfrm>
            <a:prstGeom prst="rect">
              <a:avLst/>
            </a:prstGeom>
          </p:spPr>
          <p:txBody>
            <a:bodyPr vert="horz" wrap="square" lIns="0" tIns="6931" rIns="0" bIns="0" rtlCol="0">
              <a:spAutoFit/>
            </a:bodyPr>
            <a:lstStyle/>
            <a:p>
              <a:pPr marL="7701" marR="0" lvl="0" indent="0" algn="l" defTabSz="914400" rtl="0" eaLnBrk="1" fontAlgn="auto" latinLnBrk="0" hangingPunct="1">
                <a:lnSpc>
                  <a:spcPct val="100000"/>
                </a:lnSpc>
                <a:spcBef>
                  <a:spcPts val="55"/>
                </a:spcBef>
                <a:spcAft>
                  <a:spcPts val="0"/>
                </a:spcAft>
                <a:buClrTx/>
                <a:buSzTx/>
                <a:buFontTx/>
                <a:buNone/>
                <a:tabLst/>
                <a:defRPr/>
              </a:pPr>
              <a:r>
                <a:rPr kumimoji="0" sz="637" b="0" i="0" u="none" strike="noStrike" kern="1200" cap="none" spc="-15" normalizeH="0" baseline="0" noProof="0">
                  <a:ln>
                    <a:noFill/>
                  </a:ln>
                  <a:solidFill>
                    <a:srgbClr val="22346A"/>
                  </a:solidFill>
                  <a:effectLst/>
                  <a:uLnTx/>
                  <a:uFillTx/>
                  <a:latin typeface="Arial"/>
                  <a:ea typeface="+mn-ea"/>
                  <a:cs typeface="Arial"/>
                </a:rPr>
                <a:t>60</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7" name="object 7"/>
            <p:cNvSpPr txBox="1"/>
            <p:nvPr/>
          </p:nvSpPr>
          <p:spPr>
            <a:xfrm>
              <a:off x="2084928" y="4223210"/>
              <a:ext cx="105123" cy="105039"/>
            </a:xfrm>
            <a:prstGeom prst="rect">
              <a:avLst/>
            </a:prstGeom>
          </p:spPr>
          <p:txBody>
            <a:bodyPr vert="horz" wrap="square" lIns="0" tIns="6931" rIns="0" bIns="0" rtlCol="0">
              <a:spAutoFit/>
            </a:bodyPr>
            <a:lstStyle/>
            <a:p>
              <a:pPr marL="7701" marR="0" lvl="0" indent="0" algn="l" defTabSz="914400" rtl="0" eaLnBrk="1" fontAlgn="auto" latinLnBrk="0" hangingPunct="1">
                <a:lnSpc>
                  <a:spcPct val="100000"/>
                </a:lnSpc>
                <a:spcBef>
                  <a:spcPts val="55"/>
                </a:spcBef>
                <a:spcAft>
                  <a:spcPts val="0"/>
                </a:spcAft>
                <a:buClrTx/>
                <a:buSzTx/>
                <a:buFontTx/>
                <a:buNone/>
                <a:tabLst/>
                <a:defRPr/>
              </a:pPr>
              <a:r>
                <a:rPr kumimoji="0" sz="637" b="0" i="0" u="none" strike="noStrike" kern="1200" cap="none" spc="-15" normalizeH="0" baseline="0" noProof="0">
                  <a:ln>
                    <a:noFill/>
                  </a:ln>
                  <a:solidFill>
                    <a:srgbClr val="22346A"/>
                  </a:solidFill>
                  <a:effectLst/>
                  <a:uLnTx/>
                  <a:uFillTx/>
                  <a:latin typeface="Arial"/>
                  <a:ea typeface="+mn-ea"/>
                  <a:cs typeface="Arial"/>
                </a:rPr>
                <a:t>40</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8" name="object 8"/>
            <p:cNvSpPr txBox="1"/>
            <p:nvPr/>
          </p:nvSpPr>
          <p:spPr>
            <a:xfrm>
              <a:off x="2084928" y="4469357"/>
              <a:ext cx="105123" cy="105039"/>
            </a:xfrm>
            <a:prstGeom prst="rect">
              <a:avLst/>
            </a:prstGeom>
          </p:spPr>
          <p:txBody>
            <a:bodyPr vert="horz" wrap="square" lIns="0" tIns="6931" rIns="0" bIns="0" rtlCol="0">
              <a:spAutoFit/>
            </a:bodyPr>
            <a:lstStyle/>
            <a:p>
              <a:pPr marL="7701" marR="0" lvl="0" indent="0" algn="l" defTabSz="914400" rtl="0" eaLnBrk="1" fontAlgn="auto" latinLnBrk="0" hangingPunct="1">
                <a:lnSpc>
                  <a:spcPct val="100000"/>
                </a:lnSpc>
                <a:spcBef>
                  <a:spcPts val="55"/>
                </a:spcBef>
                <a:spcAft>
                  <a:spcPts val="0"/>
                </a:spcAft>
                <a:buClrTx/>
                <a:buSzTx/>
                <a:buFontTx/>
                <a:buNone/>
                <a:tabLst/>
                <a:defRPr/>
              </a:pPr>
              <a:r>
                <a:rPr kumimoji="0" sz="637" b="0" i="0" u="none" strike="noStrike" kern="1200" cap="none" spc="-15" normalizeH="0" baseline="0" noProof="0">
                  <a:ln>
                    <a:noFill/>
                  </a:ln>
                  <a:solidFill>
                    <a:srgbClr val="22346A"/>
                  </a:solidFill>
                  <a:effectLst/>
                  <a:uLnTx/>
                  <a:uFillTx/>
                  <a:latin typeface="Arial"/>
                  <a:ea typeface="+mn-ea"/>
                  <a:cs typeface="Arial"/>
                </a:rPr>
                <a:t>20</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9" name="object 9"/>
            <p:cNvSpPr txBox="1"/>
            <p:nvPr/>
          </p:nvSpPr>
          <p:spPr>
            <a:xfrm>
              <a:off x="1781770" y="4699882"/>
              <a:ext cx="408168" cy="231844"/>
            </a:xfrm>
            <a:prstGeom prst="rect">
              <a:avLst/>
            </a:prstGeom>
          </p:spPr>
          <p:txBody>
            <a:bodyPr vert="horz" wrap="square" lIns="0" tIns="22719" rIns="0" bIns="0" rtlCol="0">
              <a:spAutoFit/>
            </a:bodyPr>
            <a:lstStyle/>
            <a:p>
              <a:pPr marL="0" marR="3081" lvl="0" indent="0" algn="r" defTabSz="914400" rtl="0" eaLnBrk="1" fontAlgn="auto" latinLnBrk="0" hangingPunct="1">
                <a:lnSpc>
                  <a:spcPct val="100000"/>
                </a:lnSpc>
                <a:spcBef>
                  <a:spcPts val="179"/>
                </a:spcBef>
                <a:spcAft>
                  <a:spcPts val="0"/>
                </a:spcAft>
                <a:buClrTx/>
                <a:buSzTx/>
                <a:buFontTx/>
                <a:buNone/>
                <a:tabLst/>
                <a:defRPr/>
              </a:pPr>
              <a:r>
                <a:rPr kumimoji="0" sz="637" b="0" i="0" u="none" strike="noStrike" kern="1200" cap="none" spc="-30" normalizeH="0" baseline="0" noProof="0">
                  <a:ln>
                    <a:noFill/>
                  </a:ln>
                  <a:solidFill>
                    <a:srgbClr val="22346A"/>
                  </a:solidFill>
                  <a:effectLst/>
                  <a:uLnTx/>
                  <a:uFillTx/>
                  <a:latin typeface="Arial"/>
                  <a:ea typeface="+mn-ea"/>
                  <a:cs typeface="Arial"/>
                </a:rPr>
                <a:t>0</a:t>
              </a:r>
              <a:endParaRPr kumimoji="0" sz="637" b="0" i="0" u="none" strike="noStrike" kern="1200" cap="none" spc="0" normalizeH="0" baseline="0" noProof="0">
                <a:ln>
                  <a:noFill/>
                </a:ln>
                <a:solidFill>
                  <a:srgbClr val="000000"/>
                </a:solidFill>
                <a:effectLst/>
                <a:uLnTx/>
                <a:uFillTx/>
                <a:latin typeface="Arial"/>
                <a:ea typeface="+mn-ea"/>
                <a:cs typeface="Arial"/>
              </a:endParaRPr>
            </a:p>
            <a:p>
              <a:pPr marL="0" marR="39276" lvl="0" indent="0" algn="r" defTabSz="914400" rtl="0" eaLnBrk="1" fontAlgn="auto" latinLnBrk="0" hangingPunct="1">
                <a:lnSpc>
                  <a:spcPct val="100000"/>
                </a:lnSpc>
                <a:spcBef>
                  <a:spcPts val="124"/>
                </a:spcBef>
                <a:spcAft>
                  <a:spcPts val="0"/>
                </a:spcAft>
                <a:buClrTx/>
                <a:buSzTx/>
                <a:buFontTx/>
                <a:buNone/>
                <a:tabLst/>
                <a:defRPr/>
              </a:pPr>
              <a:r>
                <a:rPr kumimoji="0" sz="637" b="1" i="0" u="none" strike="noStrike" kern="1200" cap="none" spc="-6" normalizeH="0" baseline="0" noProof="0">
                  <a:ln>
                    <a:noFill/>
                  </a:ln>
                  <a:solidFill>
                    <a:srgbClr val="22346A"/>
                  </a:solidFill>
                  <a:effectLst/>
                  <a:uLnTx/>
                  <a:uFillTx/>
                  <a:latin typeface="Arial"/>
                  <a:ea typeface="+mn-ea"/>
                  <a:cs typeface="Arial"/>
                </a:rPr>
                <a:t>Semanas</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10" name="object 10"/>
            <p:cNvSpPr txBox="1"/>
            <p:nvPr/>
          </p:nvSpPr>
          <p:spPr>
            <a:xfrm>
              <a:off x="2199053" y="4869372"/>
              <a:ext cx="1258775" cy="88585"/>
            </a:xfrm>
            <a:prstGeom prst="rect">
              <a:avLst/>
            </a:prstGeom>
          </p:spPr>
          <p:txBody>
            <a:bodyPr vert="horz" wrap="square" lIns="0" tIns="9242" rIns="0" bIns="0" rtlCol="0">
              <a:spAutoFit/>
            </a:bodyPr>
            <a:lstStyle/>
            <a:p>
              <a:pPr marL="7701" marR="0" lvl="0" indent="0" algn="l" defTabSz="914400" rtl="0" eaLnBrk="1" fontAlgn="auto" latinLnBrk="0" hangingPunct="1">
                <a:lnSpc>
                  <a:spcPct val="100000"/>
                </a:lnSpc>
                <a:spcBef>
                  <a:spcPts val="73"/>
                </a:spcBef>
                <a:spcAft>
                  <a:spcPts val="0"/>
                </a:spcAft>
                <a:buClrTx/>
                <a:buSzTx/>
                <a:buFontTx/>
                <a:buNone/>
                <a:tabLst/>
                <a:defRPr/>
              </a:pPr>
              <a:r>
                <a:rPr kumimoji="0" sz="515" b="1" i="0" u="none" strike="noStrike" kern="1200" cap="none" spc="0" normalizeH="0" baseline="0" noProof="0">
                  <a:ln>
                    <a:noFill/>
                  </a:ln>
                  <a:solidFill>
                    <a:srgbClr val="22346A"/>
                  </a:solidFill>
                  <a:effectLst/>
                  <a:uLnTx/>
                  <a:uFillTx/>
                  <a:latin typeface="Arial"/>
                  <a:ea typeface="+mn-ea"/>
                  <a:cs typeface="Arial"/>
                </a:rPr>
                <a:t>16</a:t>
              </a:r>
              <a:r>
                <a:rPr kumimoji="0" sz="515" b="1" i="0" u="none" strike="noStrike" kern="1200" cap="none" spc="182" normalizeH="0" baseline="0" noProof="0">
                  <a:ln>
                    <a:noFill/>
                  </a:ln>
                  <a:solidFill>
                    <a:srgbClr val="22346A"/>
                  </a:solidFill>
                  <a:effectLst/>
                  <a:uLnTx/>
                  <a:uFillTx/>
                  <a:latin typeface="Arial"/>
                  <a:ea typeface="+mn-ea"/>
                  <a:cs typeface="Arial"/>
                </a:rPr>
                <a:t> </a:t>
              </a:r>
              <a:r>
                <a:rPr kumimoji="0" sz="515" b="1" i="0" u="none" strike="noStrike" kern="1200" cap="none" spc="0" normalizeH="0" baseline="0" noProof="0">
                  <a:ln>
                    <a:noFill/>
                  </a:ln>
                  <a:solidFill>
                    <a:srgbClr val="22346A"/>
                  </a:solidFill>
                  <a:effectLst/>
                  <a:uLnTx/>
                  <a:uFillTx/>
                  <a:latin typeface="Arial"/>
                  <a:ea typeface="+mn-ea"/>
                  <a:cs typeface="Arial"/>
                </a:rPr>
                <a:t>20</a:t>
              </a:r>
              <a:r>
                <a:rPr kumimoji="0" sz="515" b="1" i="0" u="none" strike="noStrike" kern="1200" cap="none" spc="182" normalizeH="0" baseline="0" noProof="0">
                  <a:ln>
                    <a:noFill/>
                  </a:ln>
                  <a:solidFill>
                    <a:srgbClr val="22346A"/>
                  </a:solidFill>
                  <a:effectLst/>
                  <a:uLnTx/>
                  <a:uFillTx/>
                  <a:latin typeface="Arial"/>
                  <a:ea typeface="+mn-ea"/>
                  <a:cs typeface="Arial"/>
                </a:rPr>
                <a:t> </a:t>
              </a:r>
              <a:r>
                <a:rPr kumimoji="0" sz="515" b="1" i="0" u="none" strike="noStrike" kern="1200" cap="none" spc="0" normalizeH="0" baseline="0" noProof="0">
                  <a:ln>
                    <a:noFill/>
                  </a:ln>
                  <a:solidFill>
                    <a:srgbClr val="22346A"/>
                  </a:solidFill>
                  <a:effectLst/>
                  <a:uLnTx/>
                  <a:uFillTx/>
                  <a:latin typeface="Arial"/>
                  <a:ea typeface="+mn-ea"/>
                  <a:cs typeface="Arial"/>
                </a:rPr>
                <a:t>24</a:t>
              </a:r>
              <a:r>
                <a:rPr kumimoji="0" sz="515" b="1" i="0" u="none" strike="noStrike" kern="1200" cap="none" spc="188" normalizeH="0" baseline="0" noProof="0">
                  <a:ln>
                    <a:noFill/>
                  </a:ln>
                  <a:solidFill>
                    <a:srgbClr val="22346A"/>
                  </a:solidFill>
                  <a:effectLst/>
                  <a:uLnTx/>
                  <a:uFillTx/>
                  <a:latin typeface="Arial"/>
                  <a:ea typeface="+mn-ea"/>
                  <a:cs typeface="Arial"/>
                </a:rPr>
                <a:t> </a:t>
              </a:r>
              <a:r>
                <a:rPr kumimoji="0" sz="515" b="1" i="0" u="none" strike="noStrike" kern="1200" cap="none" spc="0" normalizeH="0" baseline="0" noProof="0">
                  <a:ln>
                    <a:noFill/>
                  </a:ln>
                  <a:solidFill>
                    <a:srgbClr val="22346A"/>
                  </a:solidFill>
                  <a:effectLst/>
                  <a:uLnTx/>
                  <a:uFillTx/>
                  <a:latin typeface="Arial"/>
                  <a:ea typeface="+mn-ea"/>
                  <a:cs typeface="Arial"/>
                </a:rPr>
                <a:t>28</a:t>
              </a:r>
              <a:r>
                <a:rPr kumimoji="0" sz="515" b="1" i="0" u="none" strike="noStrike" kern="1200" cap="none" spc="203" normalizeH="0" baseline="0" noProof="0">
                  <a:ln>
                    <a:noFill/>
                  </a:ln>
                  <a:solidFill>
                    <a:srgbClr val="22346A"/>
                  </a:solidFill>
                  <a:effectLst/>
                  <a:uLnTx/>
                  <a:uFillTx/>
                  <a:latin typeface="Arial"/>
                  <a:ea typeface="+mn-ea"/>
                  <a:cs typeface="Arial"/>
                </a:rPr>
                <a:t> </a:t>
              </a:r>
              <a:r>
                <a:rPr kumimoji="0" sz="515" b="1" i="0" u="none" strike="noStrike" kern="1200" cap="none" spc="0" normalizeH="0" baseline="0" noProof="0">
                  <a:ln>
                    <a:noFill/>
                  </a:ln>
                  <a:solidFill>
                    <a:srgbClr val="22346A"/>
                  </a:solidFill>
                  <a:effectLst/>
                  <a:uLnTx/>
                  <a:uFillTx/>
                  <a:latin typeface="Arial"/>
                  <a:ea typeface="+mn-ea"/>
                  <a:cs typeface="Arial"/>
                </a:rPr>
                <a:t>32</a:t>
              </a:r>
              <a:r>
                <a:rPr kumimoji="0" sz="515" b="1" i="0" u="none" strike="noStrike" kern="1200" cap="none" spc="203" normalizeH="0" baseline="0" noProof="0">
                  <a:ln>
                    <a:noFill/>
                  </a:ln>
                  <a:solidFill>
                    <a:srgbClr val="22346A"/>
                  </a:solidFill>
                  <a:effectLst/>
                  <a:uLnTx/>
                  <a:uFillTx/>
                  <a:latin typeface="Arial"/>
                  <a:ea typeface="+mn-ea"/>
                  <a:cs typeface="Arial"/>
                </a:rPr>
                <a:t> </a:t>
              </a:r>
              <a:r>
                <a:rPr kumimoji="0" sz="515" b="1" i="0" u="none" strike="noStrike" kern="1200" cap="none" spc="0" normalizeH="0" baseline="0" noProof="0">
                  <a:ln>
                    <a:noFill/>
                  </a:ln>
                  <a:solidFill>
                    <a:srgbClr val="22346A"/>
                  </a:solidFill>
                  <a:effectLst/>
                  <a:uLnTx/>
                  <a:uFillTx/>
                  <a:latin typeface="Arial"/>
                  <a:ea typeface="+mn-ea"/>
                  <a:cs typeface="Arial"/>
                </a:rPr>
                <a:t>36</a:t>
              </a:r>
              <a:r>
                <a:rPr kumimoji="0" sz="515" b="1" i="0" u="none" strike="noStrike" kern="1200" cap="none" spc="203" normalizeH="0" baseline="0" noProof="0">
                  <a:ln>
                    <a:noFill/>
                  </a:ln>
                  <a:solidFill>
                    <a:srgbClr val="22346A"/>
                  </a:solidFill>
                  <a:effectLst/>
                  <a:uLnTx/>
                  <a:uFillTx/>
                  <a:latin typeface="Arial"/>
                  <a:ea typeface="+mn-ea"/>
                  <a:cs typeface="Arial"/>
                </a:rPr>
                <a:t> </a:t>
              </a:r>
              <a:r>
                <a:rPr kumimoji="0" sz="515" b="1" i="0" u="none" strike="noStrike" kern="1200" cap="none" spc="0" normalizeH="0" baseline="0" noProof="0">
                  <a:ln>
                    <a:noFill/>
                  </a:ln>
                  <a:solidFill>
                    <a:srgbClr val="22346A"/>
                  </a:solidFill>
                  <a:effectLst/>
                  <a:uLnTx/>
                  <a:uFillTx/>
                  <a:latin typeface="Arial"/>
                  <a:ea typeface="+mn-ea"/>
                  <a:cs typeface="Arial"/>
                </a:rPr>
                <a:t>40</a:t>
              </a:r>
              <a:r>
                <a:rPr kumimoji="0" sz="515" b="1" i="0" u="none" strike="noStrike" kern="1200" cap="none" spc="203" normalizeH="0" baseline="0" noProof="0">
                  <a:ln>
                    <a:noFill/>
                  </a:ln>
                  <a:solidFill>
                    <a:srgbClr val="22346A"/>
                  </a:solidFill>
                  <a:effectLst/>
                  <a:uLnTx/>
                  <a:uFillTx/>
                  <a:latin typeface="Arial"/>
                  <a:ea typeface="+mn-ea"/>
                  <a:cs typeface="Arial"/>
                </a:rPr>
                <a:t> </a:t>
              </a:r>
              <a:r>
                <a:rPr kumimoji="0" sz="515" b="1" i="0" u="none" strike="noStrike" kern="1200" cap="none" spc="0" normalizeH="0" baseline="0" noProof="0">
                  <a:ln>
                    <a:noFill/>
                  </a:ln>
                  <a:solidFill>
                    <a:srgbClr val="22346A"/>
                  </a:solidFill>
                  <a:effectLst/>
                  <a:uLnTx/>
                  <a:uFillTx/>
                  <a:latin typeface="Arial"/>
                  <a:ea typeface="+mn-ea"/>
                  <a:cs typeface="Arial"/>
                </a:rPr>
                <a:t>44</a:t>
              </a:r>
              <a:r>
                <a:rPr kumimoji="0" sz="515" b="1" i="0" u="none" strike="noStrike" kern="1200" cap="none" spc="203" normalizeH="0" baseline="0" noProof="0">
                  <a:ln>
                    <a:noFill/>
                  </a:ln>
                  <a:solidFill>
                    <a:srgbClr val="22346A"/>
                  </a:solidFill>
                  <a:effectLst/>
                  <a:uLnTx/>
                  <a:uFillTx/>
                  <a:latin typeface="Arial"/>
                  <a:ea typeface="+mn-ea"/>
                  <a:cs typeface="Arial"/>
                </a:rPr>
                <a:t> </a:t>
              </a:r>
              <a:r>
                <a:rPr kumimoji="0" sz="515" b="1" i="0" u="none" strike="noStrike" kern="1200" cap="none" spc="-15" normalizeH="0" baseline="0" noProof="0">
                  <a:ln>
                    <a:noFill/>
                  </a:ln>
                  <a:solidFill>
                    <a:srgbClr val="22346A"/>
                  </a:solidFill>
                  <a:effectLst/>
                  <a:uLnTx/>
                  <a:uFillTx/>
                  <a:latin typeface="Arial"/>
                  <a:ea typeface="+mn-ea"/>
                  <a:cs typeface="Arial"/>
                </a:rPr>
                <a:t>48</a:t>
              </a:r>
              <a:r>
                <a:rPr kumimoji="0" sz="515" b="1" i="0" u="none" strike="noStrike" kern="1200" cap="none" spc="130" normalizeH="0" baseline="0" noProof="0">
                  <a:ln>
                    <a:noFill/>
                  </a:ln>
                  <a:solidFill>
                    <a:srgbClr val="22346A"/>
                  </a:solidFill>
                  <a:effectLst/>
                  <a:uLnTx/>
                  <a:uFillTx/>
                  <a:latin typeface="Arial"/>
                  <a:ea typeface="+mn-ea"/>
                  <a:cs typeface="Arial"/>
                </a:rPr>
                <a:t> </a:t>
              </a:r>
              <a:r>
                <a:rPr kumimoji="0" sz="515" b="1" i="0" u="none" strike="noStrike" kern="1200" cap="none" spc="-55" normalizeH="0" baseline="0" noProof="0">
                  <a:ln>
                    <a:noFill/>
                  </a:ln>
                  <a:solidFill>
                    <a:srgbClr val="22346A"/>
                  </a:solidFill>
                  <a:effectLst/>
                  <a:uLnTx/>
                  <a:uFillTx/>
                  <a:latin typeface="Arial"/>
                  <a:ea typeface="+mn-ea"/>
                  <a:cs typeface="Arial"/>
                </a:rPr>
                <a:t>52</a:t>
              </a:r>
              <a:r>
                <a:rPr kumimoji="0" sz="515" b="1" i="0" u="none" strike="noStrike" kern="1200" cap="none" spc="18" normalizeH="0" baseline="0" noProof="0">
                  <a:ln>
                    <a:noFill/>
                  </a:ln>
                  <a:solidFill>
                    <a:srgbClr val="22346A"/>
                  </a:solidFill>
                  <a:effectLst/>
                  <a:uLnTx/>
                  <a:uFillTx/>
                  <a:latin typeface="Arial"/>
                  <a:ea typeface="+mn-ea"/>
                  <a:cs typeface="Arial"/>
                </a:rPr>
                <a:t> </a:t>
              </a:r>
              <a:r>
                <a:rPr kumimoji="0" sz="515" b="1" i="0" u="none" strike="noStrike" kern="1200" cap="none" spc="-85" normalizeH="0" baseline="0" noProof="0">
                  <a:ln>
                    <a:noFill/>
                  </a:ln>
                  <a:solidFill>
                    <a:srgbClr val="22346A"/>
                  </a:solidFill>
                  <a:effectLst/>
                  <a:uLnTx/>
                  <a:uFillTx/>
                  <a:latin typeface="Arial"/>
                  <a:ea typeface="+mn-ea"/>
                  <a:cs typeface="Arial"/>
                </a:rPr>
                <a:t>54</a:t>
              </a:r>
              <a:r>
                <a:rPr kumimoji="0" sz="515" b="1" i="0" u="none" strike="noStrike" kern="1200" cap="none" spc="-3" normalizeH="0" baseline="0" noProof="0">
                  <a:ln>
                    <a:noFill/>
                  </a:ln>
                  <a:solidFill>
                    <a:srgbClr val="22346A"/>
                  </a:solidFill>
                  <a:effectLst/>
                  <a:uLnTx/>
                  <a:uFillTx/>
                  <a:latin typeface="Arial"/>
                  <a:ea typeface="+mn-ea"/>
                  <a:cs typeface="Arial"/>
                </a:rPr>
                <a:t> </a:t>
              </a:r>
              <a:r>
                <a:rPr kumimoji="0" sz="515" b="1" i="0" u="none" strike="noStrike" kern="1200" cap="none" spc="-45" normalizeH="0" baseline="0" noProof="0">
                  <a:ln>
                    <a:noFill/>
                  </a:ln>
                  <a:solidFill>
                    <a:srgbClr val="22346A"/>
                  </a:solidFill>
                  <a:effectLst/>
                  <a:uLnTx/>
                  <a:uFillTx/>
                  <a:latin typeface="Arial"/>
                  <a:ea typeface="+mn-ea"/>
                  <a:cs typeface="Arial"/>
                </a:rPr>
                <a:t>56</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12" name="object 12"/>
            <p:cNvSpPr txBox="1"/>
            <p:nvPr/>
          </p:nvSpPr>
          <p:spPr>
            <a:xfrm>
              <a:off x="1758155" y="3439061"/>
              <a:ext cx="205184" cy="1383389"/>
            </a:xfrm>
            <a:prstGeom prst="rect">
              <a:avLst/>
            </a:prstGeom>
          </p:spPr>
          <p:txBody>
            <a:bodyPr vert="vert270" wrap="square" lIns="0" tIns="3466" rIns="0" bIns="0" rtlCol="0">
              <a:spAutoFit/>
            </a:bodyPr>
            <a:lstStyle/>
            <a:p>
              <a:pPr marL="6350" marR="3081" lvl="0" indent="-6350" algn="ctr" defTabSz="914400" rtl="0" eaLnBrk="1" fontAlgn="auto" latinLnBrk="0" hangingPunct="1">
                <a:lnSpc>
                  <a:spcPts val="758"/>
                </a:lnSpc>
                <a:spcBef>
                  <a:spcPts val="27"/>
                </a:spcBef>
                <a:spcAft>
                  <a:spcPts val="0"/>
                </a:spcAft>
                <a:buClrTx/>
                <a:buSzTx/>
                <a:buFontTx/>
                <a:buNone/>
                <a:tabLst/>
                <a:defRPr/>
              </a:pPr>
              <a:r>
                <a:rPr kumimoji="0" sz="800" b="1" i="0" u="none" strike="noStrike" kern="1200" cap="none" spc="0" normalizeH="0" baseline="0" noProof="0">
                  <a:ln>
                    <a:noFill/>
                  </a:ln>
                  <a:solidFill>
                    <a:srgbClr val="22346A"/>
                  </a:solidFill>
                  <a:effectLst/>
                  <a:uLnTx/>
                  <a:uFillTx/>
                  <a:latin typeface="Arial"/>
                  <a:ea typeface="+mn-ea"/>
                  <a:cs typeface="Arial"/>
                </a:rPr>
                <a:t>Proporción</a:t>
              </a:r>
              <a:r>
                <a:rPr kumimoji="0" sz="800" b="1" i="0" u="none" strike="noStrike" kern="1200" cap="none" spc="-18" normalizeH="0" baseline="0" noProof="0">
                  <a:ln>
                    <a:noFill/>
                  </a:ln>
                  <a:solidFill>
                    <a:srgbClr val="22346A"/>
                  </a:solidFill>
                  <a:effectLst/>
                  <a:uLnTx/>
                  <a:uFillTx/>
                  <a:latin typeface="Arial"/>
                  <a:ea typeface="+mn-ea"/>
                  <a:cs typeface="Arial"/>
                </a:rPr>
                <a:t> </a:t>
              </a:r>
              <a:r>
                <a:rPr kumimoji="0" sz="800" b="1" i="0" u="none" strike="noStrike" kern="1200" cap="none" spc="0" normalizeH="0" baseline="0" noProof="0">
                  <a:ln>
                    <a:noFill/>
                  </a:ln>
                  <a:solidFill>
                    <a:srgbClr val="22346A"/>
                  </a:solidFill>
                  <a:effectLst/>
                  <a:uLnTx/>
                  <a:uFillTx/>
                  <a:latin typeface="Arial"/>
                  <a:ea typeface="+mn-ea"/>
                  <a:cs typeface="Arial"/>
                </a:rPr>
                <a:t>de</a:t>
              </a:r>
              <a:r>
                <a:rPr kumimoji="0" sz="800" b="1" i="0" u="none" strike="noStrike" kern="1200" cap="none" spc="-18" normalizeH="0" baseline="0" noProof="0">
                  <a:ln>
                    <a:noFill/>
                  </a:ln>
                  <a:solidFill>
                    <a:srgbClr val="22346A"/>
                  </a:solidFill>
                  <a:effectLst/>
                  <a:uLnTx/>
                  <a:uFillTx/>
                  <a:latin typeface="Arial"/>
                  <a:ea typeface="+mn-ea"/>
                  <a:cs typeface="Arial"/>
                </a:rPr>
                <a:t> </a:t>
              </a:r>
              <a:r>
                <a:rPr kumimoji="0" sz="800" b="1" i="0" u="none" strike="noStrike" kern="1200" cap="none" spc="-6" normalizeH="0" baseline="0" noProof="0">
                  <a:ln>
                    <a:noFill/>
                  </a:ln>
                  <a:solidFill>
                    <a:srgbClr val="22346A"/>
                  </a:solidFill>
                  <a:effectLst/>
                  <a:uLnTx/>
                  <a:uFillTx/>
                  <a:latin typeface="Arial"/>
                  <a:ea typeface="+mn-ea"/>
                  <a:cs typeface="Arial"/>
                </a:rPr>
                <a:t>pacientes</a:t>
              </a:r>
              <a:r>
                <a:rPr kumimoji="0" sz="800" b="1" i="0" u="none" strike="noStrike" kern="1200" cap="none" spc="-18" normalizeH="0" baseline="0" noProof="0">
                  <a:ln>
                    <a:noFill/>
                  </a:ln>
                  <a:solidFill>
                    <a:srgbClr val="22346A"/>
                  </a:solidFill>
                  <a:effectLst/>
                  <a:uLnTx/>
                  <a:uFillTx/>
                  <a:latin typeface="Arial"/>
                  <a:ea typeface="+mn-ea"/>
                  <a:cs typeface="Arial"/>
                </a:rPr>
                <a:t> </a:t>
              </a:r>
              <a:r>
                <a:rPr kumimoji="0" sz="800" b="1" i="0" u="none" strike="noStrike" kern="1200" cap="none" spc="-15" normalizeH="0" baseline="0" noProof="0">
                  <a:ln>
                    <a:noFill/>
                  </a:ln>
                  <a:solidFill>
                    <a:srgbClr val="22346A"/>
                  </a:solidFill>
                  <a:effectLst/>
                  <a:uLnTx/>
                  <a:uFillTx/>
                  <a:latin typeface="Arial"/>
                  <a:ea typeface="+mn-ea"/>
                  <a:cs typeface="Arial"/>
                </a:rPr>
                <a:t>con </a:t>
              </a:r>
              <a:r>
                <a:rPr kumimoji="0" sz="800" b="1" i="0" u="none" strike="noStrike" kern="1200" cap="none" spc="-6" normalizeH="0" baseline="0" noProof="0">
                  <a:ln>
                    <a:noFill/>
                  </a:ln>
                  <a:solidFill>
                    <a:srgbClr val="22346A"/>
                  </a:solidFill>
                  <a:effectLst/>
                  <a:uLnTx/>
                  <a:uFillTx/>
                  <a:latin typeface="Arial"/>
                  <a:ea typeface="+mn-ea"/>
                  <a:cs typeface="Arial"/>
                </a:rPr>
                <a:t>respuesta</a:t>
              </a:r>
              <a:r>
                <a:rPr kumimoji="0" sz="800" b="1" i="0" u="none" strike="noStrike" kern="1200" cap="none" spc="6" normalizeH="0" baseline="0" noProof="0">
                  <a:ln>
                    <a:noFill/>
                  </a:ln>
                  <a:solidFill>
                    <a:srgbClr val="22346A"/>
                  </a:solidFill>
                  <a:effectLst/>
                  <a:uLnTx/>
                  <a:uFillTx/>
                  <a:latin typeface="Arial"/>
                  <a:ea typeface="+mn-ea"/>
                  <a:cs typeface="Arial"/>
                </a:rPr>
                <a:t> </a:t>
              </a:r>
              <a:r>
                <a:rPr kumimoji="0" sz="800" b="1" i="0" u="none" strike="noStrike" kern="1200" cap="none" spc="-12" normalizeH="0" baseline="0" noProof="0">
                  <a:ln>
                    <a:noFill/>
                  </a:ln>
                  <a:solidFill>
                    <a:srgbClr val="22346A"/>
                  </a:solidFill>
                  <a:effectLst/>
                  <a:uLnTx/>
                  <a:uFillTx/>
                  <a:latin typeface="Arial"/>
                  <a:ea typeface="+mn-ea"/>
                  <a:cs typeface="Arial"/>
                </a:rPr>
                <a:t>EASI-</a:t>
              </a:r>
              <a:r>
                <a:rPr kumimoji="0" sz="800" b="1" i="0" u="none" strike="noStrike" kern="1200" cap="none" spc="0" normalizeH="0" baseline="0" noProof="0">
                  <a:ln>
                    <a:noFill/>
                  </a:ln>
                  <a:solidFill>
                    <a:srgbClr val="22346A"/>
                  </a:solidFill>
                  <a:effectLst/>
                  <a:uLnTx/>
                  <a:uFillTx/>
                  <a:latin typeface="Arial"/>
                  <a:ea typeface="+mn-ea"/>
                  <a:cs typeface="Arial"/>
                </a:rPr>
                <a:t>75</a:t>
              </a:r>
              <a:r>
                <a:rPr kumimoji="0" sz="800" b="1" i="0" u="none" strike="noStrike" kern="1200" cap="none" spc="6" normalizeH="0" baseline="0" noProof="0">
                  <a:ln>
                    <a:noFill/>
                  </a:ln>
                  <a:solidFill>
                    <a:srgbClr val="22346A"/>
                  </a:solidFill>
                  <a:effectLst/>
                  <a:uLnTx/>
                  <a:uFillTx/>
                  <a:latin typeface="Arial"/>
                  <a:ea typeface="+mn-ea"/>
                  <a:cs typeface="Arial"/>
                </a:rPr>
                <a:t> </a:t>
              </a:r>
              <a:r>
                <a:rPr kumimoji="0" sz="800" b="1" i="0" u="none" strike="noStrike" kern="1200" cap="none" spc="-30" normalizeH="0" baseline="0" noProof="0">
                  <a:ln>
                    <a:noFill/>
                  </a:ln>
                  <a:solidFill>
                    <a:srgbClr val="22346A"/>
                  </a:solidFill>
                  <a:effectLst/>
                  <a:uLnTx/>
                  <a:uFillTx/>
                  <a:latin typeface="Arial"/>
                  <a:ea typeface="+mn-ea"/>
                  <a:cs typeface="Arial"/>
                </a:rPr>
                <a:t>%</a:t>
              </a:r>
              <a:endParaRPr kumimoji="0" sz="800" b="0" i="0" u="none" strike="noStrike" kern="1200" cap="none" spc="0" normalizeH="0" baseline="0" noProof="0">
                <a:ln>
                  <a:noFill/>
                </a:ln>
                <a:solidFill>
                  <a:srgbClr val="000000"/>
                </a:solidFill>
                <a:effectLst/>
                <a:uLnTx/>
                <a:uFillTx/>
                <a:latin typeface="Arial"/>
                <a:ea typeface="+mn-ea"/>
                <a:cs typeface="Arial"/>
              </a:endParaRPr>
            </a:p>
          </p:txBody>
        </p:sp>
        <p:sp>
          <p:nvSpPr>
            <p:cNvPr id="13" name="object 13"/>
            <p:cNvSpPr txBox="1"/>
            <p:nvPr/>
          </p:nvSpPr>
          <p:spPr>
            <a:xfrm>
              <a:off x="2255499" y="2964641"/>
              <a:ext cx="1031277" cy="434801"/>
            </a:xfrm>
            <a:prstGeom prst="rect">
              <a:avLst/>
            </a:prstGeom>
          </p:spPr>
          <p:txBody>
            <a:bodyPr vert="horz" wrap="square" lIns="0" tIns="42357" rIns="0" bIns="0" rtlCol="0">
              <a:spAutoFit/>
            </a:bodyPr>
            <a:lstStyle/>
            <a:p>
              <a:pPr marL="7701" marR="3081" lvl="0" indent="-385" algn="ctr" defTabSz="914400" rtl="0" eaLnBrk="1" fontAlgn="auto" latinLnBrk="0" hangingPunct="1">
                <a:lnSpc>
                  <a:spcPct val="100000"/>
                </a:lnSpc>
                <a:spcBef>
                  <a:spcPts val="334"/>
                </a:spcBef>
                <a:spcAft>
                  <a:spcPts val="0"/>
                </a:spcAft>
                <a:buClrTx/>
                <a:buSzTx/>
                <a:buFontTx/>
                <a:buNone/>
                <a:tabLst/>
                <a:defRPr/>
              </a:pPr>
              <a:r>
                <a:rPr kumimoji="0" sz="849" b="1" i="0" u="none" strike="noStrike" kern="1200" cap="none" spc="-6" normalizeH="0" baseline="0" noProof="0">
                  <a:ln>
                    <a:noFill/>
                  </a:ln>
                  <a:solidFill>
                    <a:srgbClr val="7A45B8"/>
                  </a:solidFill>
                  <a:effectLst/>
                  <a:uLnTx/>
                  <a:uFillTx/>
                  <a:latin typeface="Arial"/>
                  <a:ea typeface="+mn-ea"/>
                  <a:cs typeface="Arial"/>
                </a:rPr>
                <a:t>ADvocate</a:t>
              </a:r>
              <a:r>
                <a:rPr kumimoji="0" sz="849" b="1" i="0" u="none" strike="noStrike" kern="1200" cap="none" spc="-12" normalizeH="0" baseline="0" noProof="0">
                  <a:ln>
                    <a:noFill/>
                  </a:ln>
                  <a:solidFill>
                    <a:srgbClr val="7A45B8"/>
                  </a:solidFill>
                  <a:effectLst/>
                  <a:uLnTx/>
                  <a:uFillTx/>
                  <a:latin typeface="Arial"/>
                  <a:ea typeface="+mn-ea"/>
                  <a:cs typeface="Arial"/>
                </a:rPr>
                <a:t> </a:t>
              </a:r>
              <a:r>
                <a:rPr kumimoji="0" sz="849" b="1" i="0" u="none" strike="noStrike" kern="1200" cap="none" spc="0" normalizeH="0" baseline="0" noProof="0">
                  <a:ln>
                    <a:noFill/>
                  </a:ln>
                  <a:solidFill>
                    <a:srgbClr val="7A45B8"/>
                  </a:solidFill>
                  <a:effectLst/>
                  <a:uLnTx/>
                  <a:uFillTx/>
                  <a:latin typeface="Arial"/>
                  <a:ea typeface="+mn-ea"/>
                  <a:cs typeface="Arial"/>
                </a:rPr>
                <a:t>1</a:t>
              </a:r>
              <a:r>
                <a:rPr kumimoji="0" sz="849" b="1" i="0" u="none" strike="noStrike" kern="1200" cap="none" spc="-9" normalizeH="0" baseline="0" noProof="0">
                  <a:ln>
                    <a:noFill/>
                  </a:ln>
                  <a:solidFill>
                    <a:srgbClr val="7A45B8"/>
                  </a:solidFill>
                  <a:effectLst/>
                  <a:uLnTx/>
                  <a:uFillTx/>
                  <a:latin typeface="Arial"/>
                  <a:ea typeface="+mn-ea"/>
                  <a:cs typeface="Arial"/>
                </a:rPr>
                <a:t> </a:t>
              </a:r>
              <a:r>
                <a:rPr kumimoji="0" sz="849" b="1" i="0" u="none" strike="noStrike" kern="1200" cap="none" spc="0" normalizeH="0" baseline="0" noProof="0">
                  <a:ln>
                    <a:noFill/>
                  </a:ln>
                  <a:solidFill>
                    <a:srgbClr val="7A45B8"/>
                  </a:solidFill>
                  <a:effectLst/>
                  <a:uLnTx/>
                  <a:uFillTx/>
                  <a:latin typeface="Arial"/>
                  <a:ea typeface="+mn-ea"/>
                  <a:cs typeface="Arial"/>
                </a:rPr>
                <a:t>y</a:t>
              </a:r>
              <a:r>
                <a:rPr kumimoji="0" sz="849" b="1" i="0" u="none" strike="noStrike" kern="1200" cap="none" spc="-9" normalizeH="0" baseline="0" noProof="0">
                  <a:ln>
                    <a:noFill/>
                  </a:ln>
                  <a:solidFill>
                    <a:srgbClr val="7A45B8"/>
                  </a:solidFill>
                  <a:effectLst/>
                  <a:uLnTx/>
                  <a:uFillTx/>
                  <a:latin typeface="Arial"/>
                  <a:ea typeface="+mn-ea"/>
                  <a:cs typeface="Arial"/>
                </a:rPr>
                <a:t> </a:t>
              </a:r>
              <a:r>
                <a:rPr kumimoji="0" sz="849" b="1" i="0" u="none" strike="noStrike" kern="1200" cap="none" spc="-30" normalizeH="0" baseline="0" noProof="0">
                  <a:ln>
                    <a:noFill/>
                  </a:ln>
                  <a:solidFill>
                    <a:srgbClr val="7A45B8"/>
                  </a:solidFill>
                  <a:effectLst/>
                  <a:uLnTx/>
                  <a:uFillTx/>
                  <a:latin typeface="Arial"/>
                  <a:ea typeface="+mn-ea"/>
                  <a:cs typeface="Arial"/>
                </a:rPr>
                <a:t>2 </a:t>
              </a:r>
              <a:r>
                <a:rPr kumimoji="0" sz="849" b="1" i="0" u="none" strike="noStrike" kern="1200" cap="none" spc="0" normalizeH="0" baseline="0" noProof="0">
                  <a:ln>
                    <a:noFill/>
                  </a:ln>
                  <a:solidFill>
                    <a:srgbClr val="7A45B8"/>
                  </a:solidFill>
                  <a:effectLst/>
                  <a:uLnTx/>
                  <a:uFillTx/>
                  <a:latin typeface="Arial"/>
                  <a:ea typeface="+mn-ea"/>
                  <a:cs typeface="Arial"/>
                </a:rPr>
                <a:t>Periodo</a:t>
              </a:r>
              <a:r>
                <a:rPr kumimoji="0" sz="849" b="1" i="0" u="none" strike="noStrike" kern="1200" cap="none" spc="-36" normalizeH="0" baseline="0" noProof="0">
                  <a:ln>
                    <a:noFill/>
                  </a:ln>
                  <a:solidFill>
                    <a:srgbClr val="7A45B8"/>
                  </a:solidFill>
                  <a:effectLst/>
                  <a:uLnTx/>
                  <a:uFillTx/>
                  <a:latin typeface="Arial"/>
                  <a:ea typeface="+mn-ea"/>
                  <a:cs typeface="Arial"/>
                </a:rPr>
                <a:t> </a:t>
              </a:r>
              <a:r>
                <a:rPr kumimoji="0" sz="849" b="1" i="0" u="none" strike="noStrike" kern="1200" cap="none" spc="-15" normalizeH="0" baseline="0" noProof="0">
                  <a:ln>
                    <a:noFill/>
                  </a:ln>
                  <a:solidFill>
                    <a:srgbClr val="7A45B8"/>
                  </a:solidFill>
                  <a:effectLst/>
                  <a:uLnTx/>
                  <a:uFillTx/>
                  <a:latin typeface="Arial"/>
                  <a:ea typeface="+mn-ea"/>
                  <a:cs typeface="Arial"/>
                </a:rPr>
                <a:t>de </a:t>
              </a:r>
              <a:r>
                <a:rPr kumimoji="0" sz="849" b="1" i="0" u="none" strike="noStrike" kern="1200" cap="none" spc="-6" normalizeH="0" baseline="0" noProof="0">
                  <a:ln>
                    <a:noFill/>
                  </a:ln>
                  <a:solidFill>
                    <a:srgbClr val="7A45B8"/>
                  </a:solidFill>
                  <a:effectLst/>
                  <a:uLnTx/>
                  <a:uFillTx/>
                  <a:latin typeface="Arial"/>
                  <a:ea typeface="+mn-ea"/>
                  <a:cs typeface="Arial"/>
                </a:rPr>
                <a:t>mantenimiento</a:t>
              </a:r>
              <a:endParaRPr kumimoji="0" sz="849" b="0" i="0" u="none" strike="noStrike" kern="1200" cap="none" spc="0" normalizeH="0" baseline="0" noProof="0">
                <a:ln>
                  <a:noFill/>
                </a:ln>
                <a:solidFill>
                  <a:srgbClr val="000000"/>
                </a:solidFill>
                <a:effectLst/>
                <a:uLnTx/>
                <a:uFillTx/>
                <a:latin typeface="Arial"/>
                <a:ea typeface="+mn-ea"/>
                <a:cs typeface="Arial"/>
              </a:endParaRPr>
            </a:p>
          </p:txBody>
        </p:sp>
        <p:sp>
          <p:nvSpPr>
            <p:cNvPr id="14" name="object 14"/>
            <p:cNvSpPr txBox="1"/>
            <p:nvPr/>
          </p:nvSpPr>
          <p:spPr>
            <a:xfrm>
              <a:off x="3971925" y="3113204"/>
              <a:ext cx="1587621" cy="137675"/>
            </a:xfrm>
            <a:prstGeom prst="rect">
              <a:avLst/>
            </a:prstGeom>
          </p:spPr>
          <p:txBody>
            <a:bodyPr vert="horz" wrap="square" lIns="0" tIns="6931" rIns="0" bIns="0" rtlCol="0">
              <a:spAutoFit/>
            </a:bodyPr>
            <a:lstStyle/>
            <a:p>
              <a:pPr marL="7701" marR="0" lvl="0" indent="0" algn="l" defTabSz="914400" rtl="0" eaLnBrk="1" fontAlgn="auto" latinLnBrk="0" hangingPunct="1">
                <a:lnSpc>
                  <a:spcPct val="100000"/>
                </a:lnSpc>
                <a:spcBef>
                  <a:spcPts val="55"/>
                </a:spcBef>
                <a:spcAft>
                  <a:spcPts val="0"/>
                </a:spcAft>
                <a:buClrTx/>
                <a:buSzTx/>
                <a:buFontTx/>
                <a:buNone/>
                <a:tabLst/>
                <a:defRPr/>
              </a:pPr>
              <a:r>
                <a:rPr kumimoji="0" sz="849" b="1" i="0" u="none" strike="noStrike" kern="1200" cap="none" spc="0" normalizeH="0" baseline="0" noProof="0">
                  <a:ln>
                    <a:noFill/>
                  </a:ln>
                  <a:solidFill>
                    <a:srgbClr val="7A45B8"/>
                  </a:solidFill>
                  <a:effectLst/>
                  <a:uLnTx/>
                  <a:uFillTx/>
                  <a:latin typeface="Arial"/>
                  <a:ea typeface="+mn-ea"/>
                  <a:cs typeface="Arial"/>
                </a:rPr>
                <a:t>ADjoin</a:t>
              </a:r>
              <a:r>
                <a:rPr kumimoji="0" sz="849" b="1" i="0" u="none" strike="noStrike" kern="1200" cap="none" spc="-27" normalizeH="0" baseline="0" noProof="0">
                  <a:ln>
                    <a:noFill/>
                  </a:ln>
                  <a:solidFill>
                    <a:srgbClr val="7A45B8"/>
                  </a:solidFill>
                  <a:effectLst/>
                  <a:uLnTx/>
                  <a:uFillTx/>
                  <a:latin typeface="Arial"/>
                  <a:ea typeface="+mn-ea"/>
                  <a:cs typeface="Arial"/>
                </a:rPr>
                <a:t> </a:t>
              </a:r>
              <a:r>
                <a:rPr kumimoji="0" sz="849" b="1" i="0" u="none" strike="noStrike" kern="1200" cap="none" spc="0" normalizeH="0" baseline="0" noProof="0">
                  <a:ln>
                    <a:noFill/>
                  </a:ln>
                  <a:solidFill>
                    <a:srgbClr val="7A45B8"/>
                  </a:solidFill>
                  <a:effectLst/>
                  <a:uLnTx/>
                  <a:uFillTx/>
                  <a:latin typeface="Arial"/>
                  <a:ea typeface="+mn-ea"/>
                  <a:cs typeface="Arial"/>
                </a:rPr>
                <a:t>Extensión</a:t>
              </a:r>
              <a:r>
                <a:rPr kumimoji="0" sz="849" b="1" i="0" u="none" strike="noStrike" kern="1200" cap="none" spc="-27" normalizeH="0" baseline="0" noProof="0">
                  <a:ln>
                    <a:noFill/>
                  </a:ln>
                  <a:solidFill>
                    <a:srgbClr val="7A45B8"/>
                  </a:solidFill>
                  <a:effectLst/>
                  <a:uLnTx/>
                  <a:uFillTx/>
                  <a:latin typeface="Arial"/>
                  <a:ea typeface="+mn-ea"/>
                  <a:cs typeface="Arial"/>
                </a:rPr>
                <a:t> </a:t>
              </a:r>
              <a:r>
                <a:rPr kumimoji="0" sz="849" b="1" i="0" u="none" strike="noStrike" kern="1200" cap="none" spc="0" normalizeH="0" baseline="0" noProof="0">
                  <a:ln>
                    <a:noFill/>
                  </a:ln>
                  <a:solidFill>
                    <a:srgbClr val="7A45B8"/>
                  </a:solidFill>
                  <a:effectLst/>
                  <a:uLnTx/>
                  <a:uFillTx/>
                  <a:latin typeface="Arial"/>
                  <a:ea typeface="+mn-ea"/>
                  <a:cs typeface="Arial"/>
                </a:rPr>
                <a:t>a</a:t>
              </a:r>
              <a:r>
                <a:rPr kumimoji="0" sz="849" b="1" i="0" u="none" strike="noStrike" kern="1200" cap="none" spc="-27" normalizeH="0" baseline="0" noProof="0">
                  <a:ln>
                    <a:noFill/>
                  </a:ln>
                  <a:solidFill>
                    <a:srgbClr val="7A45B8"/>
                  </a:solidFill>
                  <a:effectLst/>
                  <a:uLnTx/>
                  <a:uFillTx/>
                  <a:latin typeface="Arial"/>
                  <a:ea typeface="+mn-ea"/>
                  <a:cs typeface="Arial"/>
                </a:rPr>
                <a:t> </a:t>
              </a:r>
              <a:r>
                <a:rPr kumimoji="0" sz="849" b="1" i="0" u="none" strike="noStrike" kern="1200" cap="none" spc="0" normalizeH="0" baseline="0" noProof="0">
                  <a:ln>
                    <a:noFill/>
                  </a:ln>
                  <a:solidFill>
                    <a:srgbClr val="7A45B8"/>
                  </a:solidFill>
                  <a:effectLst/>
                  <a:uLnTx/>
                  <a:uFillTx/>
                  <a:latin typeface="Arial"/>
                  <a:ea typeface="+mn-ea"/>
                  <a:cs typeface="Arial"/>
                </a:rPr>
                <a:t>largo</a:t>
              </a:r>
              <a:r>
                <a:rPr kumimoji="0" sz="849" b="1" i="0" u="none" strike="noStrike" kern="1200" cap="none" spc="-24" normalizeH="0" baseline="0" noProof="0">
                  <a:ln>
                    <a:noFill/>
                  </a:ln>
                  <a:solidFill>
                    <a:srgbClr val="7A45B8"/>
                  </a:solidFill>
                  <a:effectLst/>
                  <a:uLnTx/>
                  <a:uFillTx/>
                  <a:latin typeface="Arial"/>
                  <a:ea typeface="+mn-ea"/>
                  <a:cs typeface="Arial"/>
                </a:rPr>
                <a:t> </a:t>
              </a:r>
              <a:r>
                <a:rPr kumimoji="0" sz="849" b="1" i="0" u="none" strike="noStrike" kern="1200" cap="none" spc="-6" normalizeH="0" baseline="0" noProof="0">
                  <a:ln>
                    <a:noFill/>
                  </a:ln>
                  <a:solidFill>
                    <a:srgbClr val="7A45B8"/>
                  </a:solidFill>
                  <a:effectLst/>
                  <a:uLnTx/>
                  <a:uFillTx/>
                  <a:latin typeface="Arial"/>
                  <a:ea typeface="+mn-ea"/>
                  <a:cs typeface="Arial"/>
                </a:rPr>
                <a:t>plazo</a:t>
              </a:r>
              <a:endParaRPr kumimoji="0" sz="849" b="0" i="0" u="none" strike="noStrike" kern="1200" cap="none" spc="0" normalizeH="0" baseline="0" noProof="0">
                <a:ln>
                  <a:noFill/>
                </a:ln>
                <a:solidFill>
                  <a:srgbClr val="000000"/>
                </a:solidFill>
                <a:effectLst/>
                <a:uLnTx/>
                <a:uFillTx/>
                <a:latin typeface="Arial"/>
                <a:ea typeface="+mn-ea"/>
                <a:cs typeface="Arial"/>
              </a:endParaRPr>
            </a:p>
          </p:txBody>
        </p:sp>
        <p:sp>
          <p:nvSpPr>
            <p:cNvPr id="15" name="object 15"/>
            <p:cNvSpPr txBox="1"/>
            <p:nvPr/>
          </p:nvSpPr>
          <p:spPr>
            <a:xfrm>
              <a:off x="4082848" y="4822451"/>
              <a:ext cx="67771" cy="383905"/>
            </a:xfrm>
            <a:prstGeom prst="rect">
              <a:avLst/>
            </a:prstGeom>
          </p:spPr>
          <p:txBody>
            <a:bodyPr vert="horz" wrap="square" lIns="0" tIns="55834" rIns="0" bIns="0" rtlCol="0">
              <a:spAutoFit/>
            </a:bodyPr>
            <a:lstStyle/>
            <a:p>
              <a:pPr marL="7701" marR="0" lvl="0" indent="0" algn="l" defTabSz="914400" rtl="0" eaLnBrk="1" fontAlgn="auto" latinLnBrk="0" hangingPunct="1">
                <a:lnSpc>
                  <a:spcPct val="100000"/>
                </a:lnSpc>
                <a:spcBef>
                  <a:spcPts val="440"/>
                </a:spcBef>
                <a:spcAft>
                  <a:spcPts val="0"/>
                </a:spcAft>
                <a:buClrTx/>
                <a:buSzTx/>
                <a:buFontTx/>
                <a:buNone/>
                <a:tabLst/>
                <a:defRPr/>
              </a:pPr>
              <a:r>
                <a:rPr kumimoji="0" sz="515" b="1" i="0" u="none" strike="noStrike" kern="1200" cap="none" spc="-67" normalizeH="0" baseline="0" noProof="0">
                  <a:ln>
                    <a:noFill/>
                  </a:ln>
                  <a:solidFill>
                    <a:srgbClr val="22346A"/>
                  </a:solidFill>
                  <a:effectLst/>
                  <a:uLnTx/>
                  <a:uFillTx/>
                  <a:latin typeface="Arial"/>
                  <a:ea typeface="+mn-ea"/>
                  <a:cs typeface="Arial"/>
                </a:rPr>
                <a:t>80</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385"/>
                </a:spcBef>
                <a:spcAft>
                  <a:spcPts val="0"/>
                </a:spcAft>
                <a:buClrTx/>
                <a:buSzTx/>
                <a:buFontTx/>
                <a:buNone/>
                <a:tabLst/>
                <a:defRPr/>
              </a:pPr>
              <a:r>
                <a:rPr kumimoji="0" sz="515" b="1" i="0" u="none" strike="noStrike" kern="1200" cap="none" spc="-67" normalizeH="0" baseline="0" noProof="0">
                  <a:ln>
                    <a:noFill/>
                  </a:ln>
                  <a:solidFill>
                    <a:srgbClr val="576284"/>
                  </a:solidFill>
                  <a:effectLst/>
                  <a:uLnTx/>
                  <a:uFillTx/>
                  <a:latin typeface="Arial"/>
                  <a:ea typeface="+mn-ea"/>
                  <a:cs typeface="Arial"/>
                </a:rPr>
                <a:t>85</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315"/>
                </a:spcBef>
                <a:spcAft>
                  <a:spcPts val="0"/>
                </a:spcAft>
                <a:buClrTx/>
                <a:buSzTx/>
                <a:buFontTx/>
                <a:buNone/>
                <a:tabLst/>
                <a:defRPr/>
              </a:pPr>
              <a:r>
                <a:rPr kumimoji="0" sz="515" b="1" i="0" u="none" strike="noStrike" kern="1200" cap="none" spc="-67" normalizeH="0" baseline="0" noProof="0">
                  <a:ln>
                    <a:noFill/>
                  </a:ln>
                  <a:solidFill>
                    <a:srgbClr val="A84D97"/>
                  </a:solidFill>
                  <a:effectLst/>
                  <a:uLnTx/>
                  <a:uFillTx/>
                  <a:latin typeface="Arial"/>
                  <a:ea typeface="+mn-ea"/>
                  <a:cs typeface="Arial"/>
                </a:rPr>
                <a:t>77</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16" name="object 16"/>
            <p:cNvSpPr txBox="1"/>
            <p:nvPr/>
          </p:nvSpPr>
          <p:spPr>
            <a:xfrm>
              <a:off x="4771903" y="4822451"/>
              <a:ext cx="93571" cy="383905"/>
            </a:xfrm>
            <a:prstGeom prst="rect">
              <a:avLst/>
            </a:prstGeom>
          </p:spPr>
          <p:txBody>
            <a:bodyPr vert="horz" wrap="square" lIns="0" tIns="55834" rIns="0" bIns="0" rtlCol="0">
              <a:spAutoFit/>
            </a:bodyPr>
            <a:lstStyle/>
            <a:p>
              <a:pPr marL="7701" marR="0" lvl="0" indent="0" algn="l" defTabSz="914400" rtl="0" eaLnBrk="1" fontAlgn="auto" latinLnBrk="0" hangingPunct="1">
                <a:lnSpc>
                  <a:spcPct val="100000"/>
                </a:lnSpc>
                <a:spcBef>
                  <a:spcPts val="440"/>
                </a:spcBef>
                <a:spcAft>
                  <a:spcPts val="0"/>
                </a:spcAft>
                <a:buClrTx/>
                <a:buSzTx/>
                <a:buFontTx/>
                <a:buNone/>
                <a:tabLst/>
                <a:defRPr/>
              </a:pPr>
              <a:r>
                <a:rPr kumimoji="0" sz="515" b="1" i="0" u="none" strike="noStrike" kern="1200" cap="none" spc="-73" normalizeH="0" baseline="0" noProof="0">
                  <a:ln>
                    <a:noFill/>
                  </a:ln>
                  <a:solidFill>
                    <a:srgbClr val="22346A"/>
                  </a:solidFill>
                  <a:effectLst/>
                  <a:uLnTx/>
                  <a:uFillTx/>
                  <a:latin typeface="Arial"/>
                  <a:ea typeface="+mn-ea"/>
                  <a:cs typeface="Arial"/>
                </a:rPr>
                <a:t>104</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0408" marR="0" lvl="0" indent="0" algn="l" defTabSz="914400" rtl="0" eaLnBrk="1" fontAlgn="auto" latinLnBrk="0" hangingPunct="1">
                <a:lnSpc>
                  <a:spcPct val="100000"/>
                </a:lnSpc>
                <a:spcBef>
                  <a:spcPts val="385"/>
                </a:spcBef>
                <a:spcAft>
                  <a:spcPts val="0"/>
                </a:spcAft>
                <a:buClrTx/>
                <a:buSzTx/>
                <a:buFontTx/>
                <a:buNone/>
                <a:tabLst/>
                <a:defRPr/>
              </a:pPr>
              <a:r>
                <a:rPr kumimoji="0" sz="515" b="1" i="0" u="none" strike="noStrike" kern="1200" cap="none" spc="-15" normalizeH="0" baseline="0" noProof="0">
                  <a:ln>
                    <a:noFill/>
                  </a:ln>
                  <a:solidFill>
                    <a:srgbClr val="576284"/>
                  </a:solidFill>
                  <a:effectLst/>
                  <a:uLnTx/>
                  <a:uFillTx/>
                  <a:latin typeface="Arial"/>
                  <a:ea typeface="+mn-ea"/>
                  <a:cs typeface="Arial"/>
                </a:rPr>
                <a:t>80</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0408" marR="0" lvl="0" indent="0" algn="l" defTabSz="914400" rtl="0" eaLnBrk="1" fontAlgn="auto" latinLnBrk="0" hangingPunct="1">
                <a:lnSpc>
                  <a:spcPct val="100000"/>
                </a:lnSpc>
                <a:spcBef>
                  <a:spcPts val="315"/>
                </a:spcBef>
                <a:spcAft>
                  <a:spcPts val="0"/>
                </a:spcAft>
                <a:buClrTx/>
                <a:buSzTx/>
                <a:buFontTx/>
                <a:buNone/>
                <a:tabLst/>
                <a:defRPr/>
              </a:pPr>
              <a:r>
                <a:rPr kumimoji="0" sz="515" b="1" i="0" u="none" strike="noStrike" kern="1200" cap="none" spc="-15" normalizeH="0" baseline="0" noProof="0">
                  <a:ln>
                    <a:noFill/>
                  </a:ln>
                  <a:solidFill>
                    <a:srgbClr val="A84D97"/>
                  </a:solidFill>
                  <a:effectLst/>
                  <a:uLnTx/>
                  <a:uFillTx/>
                  <a:latin typeface="Arial"/>
                  <a:ea typeface="+mn-ea"/>
                  <a:cs typeface="Arial"/>
                </a:rPr>
                <a:t>68</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17" name="object 17"/>
            <p:cNvSpPr txBox="1"/>
            <p:nvPr/>
          </p:nvSpPr>
          <p:spPr>
            <a:xfrm>
              <a:off x="5473816" y="4822451"/>
              <a:ext cx="93571" cy="383905"/>
            </a:xfrm>
            <a:prstGeom prst="rect">
              <a:avLst/>
            </a:prstGeom>
          </p:spPr>
          <p:txBody>
            <a:bodyPr vert="horz" wrap="square" lIns="0" tIns="55834" rIns="0" bIns="0" rtlCol="0">
              <a:spAutoFit/>
            </a:bodyPr>
            <a:lstStyle/>
            <a:p>
              <a:pPr marL="7701" marR="0" lvl="0" indent="0" algn="l" defTabSz="914400" rtl="0" eaLnBrk="1" fontAlgn="auto" latinLnBrk="0" hangingPunct="1">
                <a:lnSpc>
                  <a:spcPct val="100000"/>
                </a:lnSpc>
                <a:spcBef>
                  <a:spcPts val="440"/>
                </a:spcBef>
                <a:spcAft>
                  <a:spcPts val="0"/>
                </a:spcAft>
                <a:buClrTx/>
                <a:buSzTx/>
                <a:buFontTx/>
                <a:buNone/>
                <a:tabLst/>
                <a:defRPr/>
              </a:pPr>
              <a:r>
                <a:rPr kumimoji="0" sz="515" b="1" i="0" u="none" strike="noStrike" kern="1200" cap="none" spc="-73" normalizeH="0" baseline="0" noProof="0">
                  <a:ln>
                    <a:noFill/>
                  </a:ln>
                  <a:solidFill>
                    <a:srgbClr val="22346A"/>
                  </a:solidFill>
                  <a:effectLst/>
                  <a:uLnTx/>
                  <a:uFillTx/>
                  <a:latin typeface="Arial"/>
                  <a:ea typeface="+mn-ea"/>
                  <a:cs typeface="Arial"/>
                </a:rPr>
                <a:t>128</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0408" marR="0" lvl="0" indent="0" algn="l" defTabSz="914400" rtl="0" eaLnBrk="1" fontAlgn="auto" latinLnBrk="0" hangingPunct="1">
                <a:lnSpc>
                  <a:spcPct val="100000"/>
                </a:lnSpc>
                <a:spcBef>
                  <a:spcPts val="385"/>
                </a:spcBef>
                <a:spcAft>
                  <a:spcPts val="0"/>
                </a:spcAft>
                <a:buClrTx/>
                <a:buSzTx/>
                <a:buFontTx/>
                <a:buNone/>
                <a:tabLst/>
                <a:defRPr/>
              </a:pPr>
              <a:r>
                <a:rPr kumimoji="0" sz="515" b="1" i="0" u="none" strike="noStrike" kern="1200" cap="none" spc="-15" normalizeH="0" baseline="0" noProof="0">
                  <a:ln>
                    <a:noFill/>
                  </a:ln>
                  <a:solidFill>
                    <a:srgbClr val="576284"/>
                  </a:solidFill>
                  <a:effectLst/>
                  <a:uLnTx/>
                  <a:uFillTx/>
                  <a:latin typeface="Arial"/>
                  <a:ea typeface="+mn-ea"/>
                  <a:cs typeface="Arial"/>
                </a:rPr>
                <a:t>74</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0408" marR="0" lvl="0" indent="0" algn="l" defTabSz="914400" rtl="0" eaLnBrk="1" fontAlgn="auto" latinLnBrk="0" hangingPunct="1">
                <a:lnSpc>
                  <a:spcPct val="100000"/>
                </a:lnSpc>
                <a:spcBef>
                  <a:spcPts val="315"/>
                </a:spcBef>
                <a:spcAft>
                  <a:spcPts val="0"/>
                </a:spcAft>
                <a:buClrTx/>
                <a:buSzTx/>
                <a:buFontTx/>
                <a:buNone/>
                <a:tabLst/>
                <a:defRPr/>
              </a:pPr>
              <a:r>
                <a:rPr kumimoji="0" sz="515" b="1" i="0" u="none" strike="noStrike" kern="1200" cap="none" spc="-15" normalizeH="0" baseline="0" noProof="0">
                  <a:ln>
                    <a:noFill/>
                  </a:ln>
                  <a:solidFill>
                    <a:srgbClr val="A84D97"/>
                  </a:solidFill>
                  <a:effectLst/>
                  <a:uLnTx/>
                  <a:uFillTx/>
                  <a:latin typeface="Arial"/>
                  <a:ea typeface="+mn-ea"/>
                  <a:cs typeface="Arial"/>
                </a:rPr>
                <a:t>65</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18" name="object 18"/>
            <p:cNvSpPr txBox="1"/>
            <p:nvPr/>
          </p:nvSpPr>
          <p:spPr>
            <a:xfrm>
              <a:off x="3731842" y="4822451"/>
              <a:ext cx="67771" cy="383905"/>
            </a:xfrm>
            <a:prstGeom prst="rect">
              <a:avLst/>
            </a:prstGeom>
          </p:spPr>
          <p:txBody>
            <a:bodyPr vert="horz" wrap="square" lIns="0" tIns="55834" rIns="0" bIns="0" rtlCol="0">
              <a:spAutoFit/>
            </a:bodyPr>
            <a:lstStyle/>
            <a:p>
              <a:pPr marL="7701" marR="0" lvl="0" indent="0" algn="l" defTabSz="914400" rtl="0" eaLnBrk="1" fontAlgn="auto" latinLnBrk="0" hangingPunct="1">
                <a:lnSpc>
                  <a:spcPct val="100000"/>
                </a:lnSpc>
                <a:spcBef>
                  <a:spcPts val="440"/>
                </a:spcBef>
                <a:spcAft>
                  <a:spcPts val="0"/>
                </a:spcAft>
                <a:buClrTx/>
                <a:buSzTx/>
                <a:buFontTx/>
                <a:buNone/>
                <a:tabLst/>
                <a:defRPr/>
              </a:pPr>
              <a:r>
                <a:rPr kumimoji="0" sz="515" b="1" i="0" u="none" strike="noStrike" kern="1200" cap="none" spc="-67" normalizeH="0" baseline="0" noProof="0">
                  <a:ln>
                    <a:noFill/>
                  </a:ln>
                  <a:solidFill>
                    <a:srgbClr val="22346A"/>
                  </a:solidFill>
                  <a:effectLst/>
                  <a:uLnTx/>
                  <a:uFillTx/>
                  <a:latin typeface="Arial"/>
                  <a:ea typeface="+mn-ea"/>
                  <a:cs typeface="Arial"/>
                </a:rPr>
                <a:t>68</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385"/>
                </a:spcBef>
                <a:spcAft>
                  <a:spcPts val="0"/>
                </a:spcAft>
                <a:buClrTx/>
                <a:buSzTx/>
                <a:buFontTx/>
                <a:buNone/>
                <a:tabLst/>
                <a:defRPr/>
              </a:pPr>
              <a:r>
                <a:rPr kumimoji="0" sz="515" b="1" i="0" u="none" strike="noStrike" kern="1200" cap="none" spc="-67" normalizeH="0" baseline="0" noProof="0">
                  <a:ln>
                    <a:noFill/>
                  </a:ln>
                  <a:solidFill>
                    <a:srgbClr val="576284"/>
                  </a:solidFill>
                  <a:effectLst/>
                  <a:uLnTx/>
                  <a:uFillTx/>
                  <a:latin typeface="Arial"/>
                  <a:ea typeface="+mn-ea"/>
                  <a:cs typeface="Arial"/>
                </a:rPr>
                <a:t>93</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315"/>
                </a:spcBef>
                <a:spcAft>
                  <a:spcPts val="0"/>
                </a:spcAft>
                <a:buClrTx/>
                <a:buSzTx/>
                <a:buFontTx/>
                <a:buNone/>
                <a:tabLst/>
                <a:defRPr/>
              </a:pPr>
              <a:r>
                <a:rPr kumimoji="0" sz="515" b="1" i="0" u="none" strike="noStrike" kern="1200" cap="none" spc="-67" normalizeH="0" baseline="0" noProof="0">
                  <a:ln>
                    <a:noFill/>
                  </a:ln>
                  <a:solidFill>
                    <a:srgbClr val="A84D97"/>
                  </a:solidFill>
                  <a:effectLst/>
                  <a:uLnTx/>
                  <a:uFillTx/>
                  <a:latin typeface="Arial"/>
                  <a:ea typeface="+mn-ea"/>
                  <a:cs typeface="Arial"/>
                </a:rPr>
                <a:t>78</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19" name="object 19"/>
            <p:cNvSpPr txBox="1"/>
            <p:nvPr/>
          </p:nvSpPr>
          <p:spPr>
            <a:xfrm>
              <a:off x="1847978" y="4961071"/>
              <a:ext cx="1624972" cy="251150"/>
            </a:xfrm>
            <a:prstGeom prst="rect">
              <a:avLst/>
            </a:prstGeom>
          </p:spPr>
          <p:txBody>
            <a:bodyPr vert="horz" wrap="square" lIns="0" tIns="29265" rIns="0" bIns="0" rtlCol="0">
              <a:spAutoFit/>
            </a:bodyPr>
            <a:lstStyle/>
            <a:p>
              <a:pPr marL="23104" marR="0" lvl="0" indent="0" algn="l" defTabSz="914400" rtl="0" eaLnBrk="1" fontAlgn="auto" latinLnBrk="0" hangingPunct="1">
                <a:lnSpc>
                  <a:spcPct val="100000"/>
                </a:lnSpc>
                <a:spcBef>
                  <a:spcPts val="230"/>
                </a:spcBef>
                <a:spcAft>
                  <a:spcPts val="0"/>
                </a:spcAft>
                <a:buClrTx/>
                <a:buSzTx/>
                <a:buFontTx/>
                <a:buNone/>
                <a:tabLst/>
                <a:defRPr/>
              </a:pPr>
              <a:r>
                <a:rPr kumimoji="0" sz="955" b="1" i="0" u="none" strike="noStrike" kern="1200" cap="none" spc="0" normalizeH="0" baseline="18518" noProof="0">
                  <a:ln>
                    <a:noFill/>
                  </a:ln>
                  <a:solidFill>
                    <a:srgbClr val="576284"/>
                  </a:solidFill>
                  <a:effectLst/>
                  <a:uLnTx/>
                  <a:uFillTx/>
                  <a:latin typeface="Arial"/>
                  <a:ea typeface="+mn-ea"/>
                  <a:cs typeface="Arial"/>
                </a:rPr>
                <a:t>C4S</a:t>
              </a:r>
              <a:r>
                <a:rPr kumimoji="0" sz="955" b="1" i="0" u="none" strike="noStrike" kern="1200" cap="none" spc="-68" normalizeH="0" baseline="18518" noProof="0">
                  <a:ln>
                    <a:noFill/>
                  </a:ln>
                  <a:solidFill>
                    <a:srgbClr val="576284"/>
                  </a:solidFill>
                  <a:effectLst/>
                  <a:uLnTx/>
                  <a:uFillTx/>
                  <a:latin typeface="Arial"/>
                  <a:ea typeface="+mn-ea"/>
                  <a:cs typeface="Arial"/>
                </a:rPr>
                <a:t> </a:t>
              </a:r>
              <a:r>
                <a:rPr kumimoji="0" sz="955" b="1" i="0" u="none" strike="noStrike" kern="1200" cap="none" spc="0" normalizeH="0" baseline="18518" noProof="0">
                  <a:ln>
                    <a:noFill/>
                  </a:ln>
                  <a:solidFill>
                    <a:srgbClr val="576284"/>
                  </a:solidFill>
                  <a:effectLst/>
                  <a:uLnTx/>
                  <a:uFillTx/>
                  <a:latin typeface="Arial"/>
                  <a:ea typeface="+mn-ea"/>
                  <a:cs typeface="Arial"/>
                </a:rPr>
                <a:t>Nx</a:t>
              </a:r>
              <a:r>
                <a:rPr kumimoji="0" sz="955" b="1" i="0" u="none" strike="noStrike" kern="1200" cap="none" spc="36" normalizeH="0" baseline="18518" noProof="0">
                  <a:ln>
                    <a:noFill/>
                  </a:ln>
                  <a:solidFill>
                    <a:srgbClr val="576284"/>
                  </a:solidFill>
                  <a:effectLst/>
                  <a:uLnTx/>
                  <a:uFillTx/>
                  <a:latin typeface="Arial"/>
                  <a:ea typeface="+mn-ea"/>
                  <a:cs typeface="Arial"/>
                </a:rPr>
                <a:t> </a:t>
              </a:r>
              <a:r>
                <a:rPr kumimoji="0" sz="515" b="1" i="0" u="none" strike="noStrike" kern="1200" cap="none" spc="-58" normalizeH="0" baseline="0" noProof="0">
                  <a:ln>
                    <a:noFill/>
                  </a:ln>
                  <a:solidFill>
                    <a:srgbClr val="576284"/>
                  </a:solidFill>
                  <a:effectLst/>
                  <a:uLnTx/>
                  <a:uFillTx/>
                  <a:latin typeface="Arial"/>
                  <a:ea typeface="+mn-ea"/>
                  <a:cs typeface="Arial"/>
                </a:rPr>
                <a:t>115</a:t>
              </a:r>
              <a:r>
                <a:rPr kumimoji="0" sz="515" b="1" i="0" u="none" strike="noStrike" kern="1200" cap="none" spc="69" normalizeH="0" baseline="0" noProof="0">
                  <a:ln>
                    <a:noFill/>
                  </a:ln>
                  <a:solidFill>
                    <a:srgbClr val="576284"/>
                  </a:solidFill>
                  <a:effectLst/>
                  <a:uLnTx/>
                  <a:uFillTx/>
                  <a:latin typeface="Arial"/>
                  <a:ea typeface="+mn-ea"/>
                  <a:cs typeface="Arial"/>
                </a:rPr>
                <a:t> </a:t>
              </a:r>
              <a:r>
                <a:rPr kumimoji="0" sz="515" b="1" i="0" u="none" strike="noStrike" kern="1200" cap="none" spc="-64" normalizeH="0" baseline="0" noProof="0">
                  <a:ln>
                    <a:noFill/>
                  </a:ln>
                  <a:solidFill>
                    <a:srgbClr val="576284"/>
                  </a:solidFill>
                  <a:effectLst/>
                  <a:uLnTx/>
                  <a:uFillTx/>
                  <a:latin typeface="Arial"/>
                  <a:ea typeface="+mn-ea"/>
                  <a:cs typeface="Arial"/>
                </a:rPr>
                <a:t>111</a:t>
              </a:r>
              <a:r>
                <a:rPr kumimoji="0" sz="515" b="1" i="0" u="none" strike="noStrike" kern="1200" cap="none" spc="69" normalizeH="0" baseline="0" noProof="0">
                  <a:ln>
                    <a:noFill/>
                  </a:ln>
                  <a:solidFill>
                    <a:srgbClr val="576284"/>
                  </a:solidFill>
                  <a:effectLst/>
                  <a:uLnTx/>
                  <a:uFillTx/>
                  <a:latin typeface="Arial"/>
                  <a:ea typeface="+mn-ea"/>
                  <a:cs typeface="Arial"/>
                </a:rPr>
                <a:t> </a:t>
              </a:r>
              <a:r>
                <a:rPr kumimoji="0" sz="515" b="1" i="0" u="none" strike="noStrike" kern="1200" cap="none" spc="-58" normalizeH="0" baseline="0" noProof="0">
                  <a:ln>
                    <a:noFill/>
                  </a:ln>
                  <a:solidFill>
                    <a:srgbClr val="576284"/>
                  </a:solidFill>
                  <a:effectLst/>
                  <a:uLnTx/>
                  <a:uFillTx/>
                  <a:latin typeface="Arial"/>
                  <a:ea typeface="+mn-ea"/>
                  <a:cs typeface="Arial"/>
                </a:rPr>
                <a:t>114</a:t>
              </a:r>
              <a:r>
                <a:rPr kumimoji="0" sz="515" b="1" i="0" u="none" strike="noStrike" kern="1200" cap="none" spc="82" normalizeH="0" baseline="0" noProof="0">
                  <a:ln>
                    <a:noFill/>
                  </a:ln>
                  <a:solidFill>
                    <a:srgbClr val="576284"/>
                  </a:solidFill>
                  <a:effectLst/>
                  <a:uLnTx/>
                  <a:uFillTx/>
                  <a:latin typeface="Arial"/>
                  <a:ea typeface="+mn-ea"/>
                  <a:cs typeface="Arial"/>
                </a:rPr>
                <a:t> </a:t>
              </a:r>
              <a:r>
                <a:rPr kumimoji="0" sz="515" b="1" i="0" u="none" strike="noStrike" kern="1200" cap="none" spc="-49" normalizeH="0" baseline="0" noProof="0">
                  <a:ln>
                    <a:noFill/>
                  </a:ln>
                  <a:solidFill>
                    <a:srgbClr val="576284"/>
                  </a:solidFill>
                  <a:effectLst/>
                  <a:uLnTx/>
                  <a:uFillTx/>
                  <a:latin typeface="Arial"/>
                  <a:ea typeface="+mn-ea"/>
                  <a:cs typeface="Arial"/>
                </a:rPr>
                <a:t>109</a:t>
              </a:r>
              <a:r>
                <a:rPr kumimoji="0" sz="515" b="1" i="0" u="none" strike="noStrike" kern="1200" cap="none" spc="79" normalizeH="0" baseline="0" noProof="0">
                  <a:ln>
                    <a:noFill/>
                  </a:ln>
                  <a:solidFill>
                    <a:srgbClr val="576284"/>
                  </a:solidFill>
                  <a:effectLst/>
                  <a:uLnTx/>
                  <a:uFillTx/>
                  <a:latin typeface="Arial"/>
                  <a:ea typeface="+mn-ea"/>
                  <a:cs typeface="Arial"/>
                </a:rPr>
                <a:t> </a:t>
              </a:r>
              <a:r>
                <a:rPr kumimoji="0" sz="515" b="1" i="0" u="none" strike="noStrike" kern="1200" cap="none" spc="-39" normalizeH="0" baseline="0" noProof="0">
                  <a:ln>
                    <a:noFill/>
                  </a:ln>
                  <a:solidFill>
                    <a:srgbClr val="576284"/>
                  </a:solidFill>
                  <a:effectLst/>
                  <a:uLnTx/>
                  <a:uFillTx/>
                  <a:latin typeface="Arial"/>
                  <a:ea typeface="+mn-ea"/>
                  <a:cs typeface="Arial"/>
                </a:rPr>
                <a:t>108</a:t>
              </a:r>
              <a:r>
                <a:rPr kumimoji="0" sz="515" b="1" i="0" u="none" strike="noStrike" kern="1200" cap="none" spc="161" normalizeH="0" baseline="0" noProof="0">
                  <a:ln>
                    <a:noFill/>
                  </a:ln>
                  <a:solidFill>
                    <a:srgbClr val="576284"/>
                  </a:solidFill>
                  <a:effectLst/>
                  <a:uLnTx/>
                  <a:uFillTx/>
                  <a:latin typeface="Arial"/>
                  <a:ea typeface="+mn-ea"/>
                  <a:cs typeface="Arial"/>
                </a:rPr>
                <a:t> </a:t>
              </a:r>
              <a:r>
                <a:rPr kumimoji="0" sz="515" b="1" i="0" u="none" strike="noStrike" kern="1200" cap="none" spc="-15" normalizeH="0" baseline="0" noProof="0">
                  <a:ln>
                    <a:noFill/>
                  </a:ln>
                  <a:solidFill>
                    <a:srgbClr val="576284"/>
                  </a:solidFill>
                  <a:effectLst/>
                  <a:uLnTx/>
                  <a:uFillTx/>
                  <a:latin typeface="Arial"/>
                  <a:ea typeface="+mn-ea"/>
                  <a:cs typeface="Arial"/>
                </a:rPr>
                <a:t>99</a:t>
              </a:r>
              <a:r>
                <a:rPr kumimoji="0" sz="515" b="1" i="0" u="none" strike="noStrike" kern="1200" cap="none" spc="161" normalizeH="0" baseline="0" noProof="0">
                  <a:ln>
                    <a:noFill/>
                  </a:ln>
                  <a:solidFill>
                    <a:srgbClr val="576284"/>
                  </a:solidFill>
                  <a:effectLst/>
                  <a:uLnTx/>
                  <a:uFillTx/>
                  <a:latin typeface="Arial"/>
                  <a:ea typeface="+mn-ea"/>
                  <a:cs typeface="Arial"/>
                </a:rPr>
                <a:t> </a:t>
              </a:r>
              <a:r>
                <a:rPr kumimoji="0" sz="515" b="1" i="0" u="none" strike="noStrike" kern="1200" cap="none" spc="-49" normalizeH="0" baseline="0" noProof="0">
                  <a:ln>
                    <a:noFill/>
                  </a:ln>
                  <a:solidFill>
                    <a:srgbClr val="576284"/>
                  </a:solidFill>
                  <a:effectLst/>
                  <a:uLnTx/>
                  <a:uFillTx/>
                  <a:latin typeface="Arial"/>
                  <a:ea typeface="+mn-ea"/>
                  <a:cs typeface="Arial"/>
                </a:rPr>
                <a:t>102</a:t>
              </a:r>
              <a:r>
                <a:rPr kumimoji="0" sz="515" b="1" i="0" u="none" strike="noStrike" kern="1200" cap="none" spc="79" normalizeH="0" baseline="0" noProof="0">
                  <a:ln>
                    <a:noFill/>
                  </a:ln>
                  <a:solidFill>
                    <a:srgbClr val="576284"/>
                  </a:solidFill>
                  <a:effectLst/>
                  <a:uLnTx/>
                  <a:uFillTx/>
                  <a:latin typeface="Arial"/>
                  <a:ea typeface="+mn-ea"/>
                  <a:cs typeface="Arial"/>
                </a:rPr>
                <a:t> </a:t>
              </a:r>
              <a:r>
                <a:rPr kumimoji="0" sz="515" b="1" i="0" u="none" strike="noStrike" kern="1200" cap="none" spc="-49" normalizeH="0" baseline="0" noProof="0">
                  <a:ln>
                    <a:noFill/>
                  </a:ln>
                  <a:solidFill>
                    <a:srgbClr val="576284"/>
                  </a:solidFill>
                  <a:effectLst/>
                  <a:uLnTx/>
                  <a:uFillTx/>
                  <a:latin typeface="Arial"/>
                  <a:ea typeface="+mn-ea"/>
                  <a:cs typeface="Arial"/>
                </a:rPr>
                <a:t>103</a:t>
              </a:r>
              <a:r>
                <a:rPr kumimoji="0" sz="515" b="1" i="0" u="none" strike="noStrike" kern="1200" cap="none" spc="79" normalizeH="0" baseline="0" noProof="0">
                  <a:ln>
                    <a:noFill/>
                  </a:ln>
                  <a:solidFill>
                    <a:srgbClr val="576284"/>
                  </a:solidFill>
                  <a:effectLst/>
                  <a:uLnTx/>
                  <a:uFillTx/>
                  <a:latin typeface="Arial"/>
                  <a:ea typeface="+mn-ea"/>
                  <a:cs typeface="Arial"/>
                </a:rPr>
                <a:t> </a:t>
              </a:r>
              <a:r>
                <a:rPr kumimoji="0" sz="515" b="1" i="0" u="none" strike="noStrike" kern="1200" cap="none" spc="-85" normalizeH="0" baseline="0" noProof="0">
                  <a:ln>
                    <a:noFill/>
                  </a:ln>
                  <a:solidFill>
                    <a:srgbClr val="576284"/>
                  </a:solidFill>
                  <a:effectLst/>
                  <a:uLnTx/>
                  <a:uFillTx/>
                  <a:latin typeface="Arial"/>
                  <a:ea typeface="+mn-ea"/>
                  <a:cs typeface="Arial"/>
                </a:rPr>
                <a:t>104</a:t>
              </a:r>
              <a:r>
                <a:rPr kumimoji="0" sz="515" b="1" i="0" u="none" strike="noStrike" kern="1200" cap="none" spc="49" normalizeH="0" baseline="0" noProof="0">
                  <a:ln>
                    <a:noFill/>
                  </a:ln>
                  <a:solidFill>
                    <a:srgbClr val="576284"/>
                  </a:solidFill>
                  <a:effectLst/>
                  <a:uLnTx/>
                  <a:uFillTx/>
                  <a:latin typeface="Arial"/>
                  <a:ea typeface="+mn-ea"/>
                  <a:cs typeface="Arial"/>
                </a:rPr>
                <a:t> </a:t>
              </a:r>
              <a:r>
                <a:rPr kumimoji="0" sz="515" b="1" i="0" u="none" strike="noStrike" kern="1200" cap="none" spc="-85" normalizeH="0" baseline="0" noProof="0">
                  <a:ln>
                    <a:noFill/>
                  </a:ln>
                  <a:solidFill>
                    <a:srgbClr val="576284"/>
                  </a:solidFill>
                  <a:effectLst/>
                  <a:uLnTx/>
                  <a:uFillTx/>
                  <a:latin typeface="Arial"/>
                  <a:ea typeface="+mn-ea"/>
                  <a:cs typeface="Arial"/>
                </a:rPr>
                <a:t>101</a:t>
              </a:r>
              <a:r>
                <a:rPr kumimoji="0" sz="515" b="1" i="0" u="none" strike="noStrike" kern="1200" cap="none" spc="-30" normalizeH="0" baseline="0" noProof="0">
                  <a:ln>
                    <a:noFill/>
                  </a:ln>
                  <a:solidFill>
                    <a:srgbClr val="576284"/>
                  </a:solidFill>
                  <a:effectLst/>
                  <a:uLnTx/>
                  <a:uFillTx/>
                  <a:latin typeface="Arial"/>
                  <a:ea typeface="+mn-ea"/>
                  <a:cs typeface="Arial"/>
                </a:rPr>
                <a:t> </a:t>
              </a:r>
              <a:r>
                <a:rPr kumimoji="0" sz="515" b="1" i="0" u="none" strike="noStrike" kern="1200" cap="none" spc="-85" normalizeH="0" baseline="0" noProof="0">
                  <a:ln>
                    <a:noFill/>
                  </a:ln>
                  <a:solidFill>
                    <a:srgbClr val="576284"/>
                  </a:solidFill>
                  <a:effectLst/>
                  <a:uLnTx/>
                  <a:uFillTx/>
                  <a:latin typeface="Arial"/>
                  <a:ea typeface="+mn-ea"/>
                  <a:cs typeface="Arial"/>
                </a:rPr>
                <a:t>89</a:t>
              </a:r>
              <a:r>
                <a:rPr kumimoji="0" sz="515" b="1" i="0" u="none" strike="noStrike" kern="1200" cap="none" spc="-3" normalizeH="0" baseline="0" noProof="0">
                  <a:ln>
                    <a:noFill/>
                  </a:ln>
                  <a:solidFill>
                    <a:srgbClr val="576284"/>
                  </a:solidFill>
                  <a:effectLst/>
                  <a:uLnTx/>
                  <a:uFillTx/>
                  <a:latin typeface="Arial"/>
                  <a:ea typeface="+mn-ea"/>
                  <a:cs typeface="Arial"/>
                </a:rPr>
                <a:t> </a:t>
              </a:r>
              <a:r>
                <a:rPr kumimoji="0" sz="515" b="1" i="0" u="none" strike="noStrike" kern="1200" cap="none" spc="-15" normalizeH="0" baseline="0" noProof="0">
                  <a:ln>
                    <a:noFill/>
                  </a:ln>
                  <a:solidFill>
                    <a:srgbClr val="576284"/>
                  </a:solidFill>
                  <a:effectLst/>
                  <a:uLnTx/>
                  <a:uFillTx/>
                  <a:latin typeface="Arial"/>
                  <a:ea typeface="+mn-ea"/>
                  <a:cs typeface="Arial"/>
                </a:rPr>
                <a:t>93</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3104" marR="0" lvl="0" indent="0" algn="l" defTabSz="914400" rtl="0" eaLnBrk="1" fontAlgn="auto" latinLnBrk="0" hangingPunct="1">
                <a:lnSpc>
                  <a:spcPct val="100000"/>
                </a:lnSpc>
                <a:spcBef>
                  <a:spcPts val="170"/>
                </a:spcBef>
                <a:spcAft>
                  <a:spcPts val="0"/>
                </a:spcAft>
                <a:buClrTx/>
                <a:buSzTx/>
                <a:buFontTx/>
                <a:buNone/>
                <a:tabLst/>
                <a:defRPr/>
              </a:pPr>
              <a:r>
                <a:rPr kumimoji="0" sz="955" b="1" i="0" u="none" strike="noStrike" kern="1200" cap="none" spc="0" normalizeH="0" baseline="15873" noProof="0">
                  <a:ln>
                    <a:noFill/>
                  </a:ln>
                  <a:solidFill>
                    <a:srgbClr val="A84D97"/>
                  </a:solidFill>
                  <a:effectLst/>
                  <a:uLnTx/>
                  <a:uFillTx/>
                  <a:latin typeface="Arial"/>
                  <a:ea typeface="+mn-ea"/>
                  <a:cs typeface="Arial"/>
                </a:rPr>
                <a:t>C2S</a:t>
              </a:r>
              <a:r>
                <a:rPr kumimoji="0" sz="955" b="1" i="0" u="none" strike="noStrike" kern="1200" cap="none" spc="-68" normalizeH="0" baseline="15873" noProof="0">
                  <a:ln>
                    <a:noFill/>
                  </a:ln>
                  <a:solidFill>
                    <a:srgbClr val="A84D97"/>
                  </a:solidFill>
                  <a:effectLst/>
                  <a:uLnTx/>
                  <a:uFillTx/>
                  <a:latin typeface="Arial"/>
                  <a:ea typeface="+mn-ea"/>
                  <a:cs typeface="Arial"/>
                </a:rPr>
                <a:t> </a:t>
              </a:r>
              <a:r>
                <a:rPr kumimoji="0" sz="955" b="1" i="0" u="none" strike="noStrike" kern="1200" cap="none" spc="0" normalizeH="0" baseline="15873" noProof="0">
                  <a:ln>
                    <a:noFill/>
                  </a:ln>
                  <a:solidFill>
                    <a:srgbClr val="A84D97"/>
                  </a:solidFill>
                  <a:effectLst/>
                  <a:uLnTx/>
                  <a:uFillTx/>
                  <a:latin typeface="Arial"/>
                  <a:ea typeface="+mn-ea"/>
                  <a:cs typeface="Arial"/>
                </a:rPr>
                <a:t>Nx</a:t>
              </a:r>
              <a:r>
                <a:rPr kumimoji="0" sz="955" b="1" i="0" u="none" strike="noStrike" kern="1200" cap="none" spc="36" normalizeH="0" baseline="15873" noProof="0">
                  <a:ln>
                    <a:noFill/>
                  </a:ln>
                  <a:solidFill>
                    <a:srgbClr val="A84D97"/>
                  </a:solidFill>
                  <a:effectLst/>
                  <a:uLnTx/>
                  <a:uFillTx/>
                  <a:latin typeface="Arial"/>
                  <a:ea typeface="+mn-ea"/>
                  <a:cs typeface="Arial"/>
                </a:rPr>
                <a:t> </a:t>
              </a:r>
              <a:r>
                <a:rPr kumimoji="0" sz="515" b="1" i="0" u="none" strike="noStrike" kern="1200" cap="none" spc="-58" normalizeH="0" baseline="0" noProof="0">
                  <a:ln>
                    <a:noFill/>
                  </a:ln>
                  <a:solidFill>
                    <a:srgbClr val="A84D97"/>
                  </a:solidFill>
                  <a:effectLst/>
                  <a:uLnTx/>
                  <a:uFillTx/>
                  <a:latin typeface="Arial"/>
                  <a:ea typeface="+mn-ea"/>
                  <a:cs typeface="Arial"/>
                </a:rPr>
                <a:t>112</a:t>
              </a:r>
              <a:r>
                <a:rPr kumimoji="0" sz="515" b="1" i="0" u="none" strike="noStrike" kern="1200" cap="none" spc="61" normalizeH="0" baseline="0" noProof="0">
                  <a:ln>
                    <a:noFill/>
                  </a:ln>
                  <a:solidFill>
                    <a:srgbClr val="A84D97"/>
                  </a:solidFill>
                  <a:effectLst/>
                  <a:uLnTx/>
                  <a:uFillTx/>
                  <a:latin typeface="Arial"/>
                  <a:ea typeface="+mn-ea"/>
                  <a:cs typeface="Arial"/>
                </a:rPr>
                <a:t> </a:t>
              </a:r>
              <a:r>
                <a:rPr kumimoji="0" sz="515" b="1" i="0" u="none" strike="noStrike" kern="1200" cap="none" spc="-58" normalizeH="0" baseline="0" noProof="0">
                  <a:ln>
                    <a:noFill/>
                  </a:ln>
                  <a:solidFill>
                    <a:srgbClr val="A84D97"/>
                  </a:solidFill>
                  <a:effectLst/>
                  <a:uLnTx/>
                  <a:uFillTx/>
                  <a:latin typeface="Arial"/>
                  <a:ea typeface="+mn-ea"/>
                  <a:cs typeface="Arial"/>
                </a:rPr>
                <a:t>110</a:t>
              </a:r>
              <a:r>
                <a:rPr kumimoji="0" sz="515" b="1" i="0" u="none" strike="noStrike" kern="1200" cap="none" spc="91" normalizeH="0" baseline="0" noProof="0">
                  <a:ln>
                    <a:noFill/>
                  </a:ln>
                  <a:solidFill>
                    <a:srgbClr val="A84D97"/>
                  </a:solidFill>
                  <a:effectLst/>
                  <a:uLnTx/>
                  <a:uFillTx/>
                  <a:latin typeface="Arial"/>
                  <a:ea typeface="+mn-ea"/>
                  <a:cs typeface="Arial"/>
                </a:rPr>
                <a:t> </a:t>
              </a:r>
              <a:r>
                <a:rPr kumimoji="0" sz="515" b="1" i="0" u="none" strike="noStrike" kern="1200" cap="none" spc="-64" normalizeH="0" baseline="0" noProof="0">
                  <a:ln>
                    <a:noFill/>
                  </a:ln>
                  <a:solidFill>
                    <a:srgbClr val="A84D97"/>
                  </a:solidFill>
                  <a:effectLst/>
                  <a:uLnTx/>
                  <a:uFillTx/>
                  <a:latin typeface="Arial"/>
                  <a:ea typeface="+mn-ea"/>
                  <a:cs typeface="Arial"/>
                </a:rPr>
                <a:t>111</a:t>
              </a:r>
              <a:r>
                <a:rPr kumimoji="0" sz="515" b="1" i="0" u="none" strike="noStrike" kern="1200" cap="none" spc="85" normalizeH="0" baseline="0" noProof="0">
                  <a:ln>
                    <a:noFill/>
                  </a:ln>
                  <a:solidFill>
                    <a:srgbClr val="A84D97"/>
                  </a:solidFill>
                  <a:effectLst/>
                  <a:uLnTx/>
                  <a:uFillTx/>
                  <a:latin typeface="Arial"/>
                  <a:ea typeface="+mn-ea"/>
                  <a:cs typeface="Arial"/>
                </a:rPr>
                <a:t> </a:t>
              </a:r>
              <a:r>
                <a:rPr kumimoji="0" sz="515" b="1" i="0" u="none" strike="noStrike" kern="1200" cap="none" spc="-49" normalizeH="0" baseline="0" noProof="0">
                  <a:ln>
                    <a:noFill/>
                  </a:ln>
                  <a:solidFill>
                    <a:srgbClr val="A84D97"/>
                  </a:solidFill>
                  <a:effectLst/>
                  <a:uLnTx/>
                  <a:uFillTx/>
                  <a:latin typeface="Arial"/>
                  <a:ea typeface="+mn-ea"/>
                  <a:cs typeface="Arial"/>
                </a:rPr>
                <a:t>102</a:t>
              </a:r>
              <a:r>
                <a:rPr kumimoji="0" sz="515" b="1" i="0" u="none" strike="noStrike" kern="1200" cap="none" spc="69" normalizeH="0" baseline="0" noProof="0">
                  <a:ln>
                    <a:noFill/>
                  </a:ln>
                  <a:solidFill>
                    <a:srgbClr val="A84D97"/>
                  </a:solidFill>
                  <a:effectLst/>
                  <a:uLnTx/>
                  <a:uFillTx/>
                  <a:latin typeface="Arial"/>
                  <a:ea typeface="+mn-ea"/>
                  <a:cs typeface="Arial"/>
                </a:rPr>
                <a:t> </a:t>
              </a:r>
              <a:r>
                <a:rPr kumimoji="0" sz="515" b="1" i="0" u="none" strike="noStrike" kern="1200" cap="none" spc="-39" normalizeH="0" baseline="0" noProof="0">
                  <a:ln>
                    <a:noFill/>
                  </a:ln>
                  <a:solidFill>
                    <a:srgbClr val="A84D97"/>
                  </a:solidFill>
                  <a:effectLst/>
                  <a:uLnTx/>
                  <a:uFillTx/>
                  <a:latin typeface="Arial"/>
                  <a:ea typeface="+mn-ea"/>
                  <a:cs typeface="Arial"/>
                </a:rPr>
                <a:t>103</a:t>
              </a:r>
              <a:r>
                <a:rPr kumimoji="0" sz="515" b="1" i="0" u="none" strike="noStrike" kern="1200" cap="none" spc="146" normalizeH="0" baseline="0" noProof="0">
                  <a:ln>
                    <a:noFill/>
                  </a:ln>
                  <a:solidFill>
                    <a:srgbClr val="A84D97"/>
                  </a:solidFill>
                  <a:effectLst/>
                  <a:uLnTx/>
                  <a:uFillTx/>
                  <a:latin typeface="Arial"/>
                  <a:ea typeface="+mn-ea"/>
                  <a:cs typeface="Arial"/>
                </a:rPr>
                <a:t> </a:t>
              </a:r>
              <a:r>
                <a:rPr kumimoji="0" sz="515" b="1" i="0" u="none" strike="noStrike" kern="1200" cap="none" spc="0" normalizeH="0" baseline="0" noProof="0">
                  <a:ln>
                    <a:noFill/>
                  </a:ln>
                  <a:solidFill>
                    <a:srgbClr val="A84D97"/>
                  </a:solidFill>
                  <a:effectLst/>
                  <a:uLnTx/>
                  <a:uFillTx/>
                  <a:latin typeface="Arial"/>
                  <a:ea typeface="+mn-ea"/>
                  <a:cs typeface="Arial"/>
                </a:rPr>
                <a:t>97</a:t>
              </a:r>
              <a:r>
                <a:rPr kumimoji="0" sz="515" b="1" i="0" u="none" strike="noStrike" kern="1200" cap="none" spc="221" normalizeH="0" baseline="0" noProof="0">
                  <a:ln>
                    <a:noFill/>
                  </a:ln>
                  <a:solidFill>
                    <a:srgbClr val="A84D97"/>
                  </a:solidFill>
                  <a:effectLst/>
                  <a:uLnTx/>
                  <a:uFillTx/>
                  <a:latin typeface="Arial"/>
                  <a:ea typeface="+mn-ea"/>
                  <a:cs typeface="Arial"/>
                </a:rPr>
                <a:t> </a:t>
              </a:r>
              <a:r>
                <a:rPr kumimoji="0" sz="515" b="1" i="0" u="none" strike="noStrike" kern="1200" cap="none" spc="0" normalizeH="0" baseline="0" noProof="0">
                  <a:ln>
                    <a:noFill/>
                  </a:ln>
                  <a:solidFill>
                    <a:srgbClr val="A84D97"/>
                  </a:solidFill>
                  <a:effectLst/>
                  <a:uLnTx/>
                  <a:uFillTx/>
                  <a:latin typeface="Arial"/>
                  <a:ea typeface="+mn-ea"/>
                  <a:cs typeface="Arial"/>
                </a:rPr>
                <a:t>96</a:t>
              </a:r>
              <a:r>
                <a:rPr kumimoji="0" sz="515" b="1" i="0" u="none" strike="noStrike" kern="1200" cap="none" spc="218" normalizeH="0" baseline="0" noProof="0">
                  <a:ln>
                    <a:noFill/>
                  </a:ln>
                  <a:solidFill>
                    <a:srgbClr val="A84D97"/>
                  </a:solidFill>
                  <a:effectLst/>
                  <a:uLnTx/>
                  <a:uFillTx/>
                  <a:latin typeface="Arial"/>
                  <a:ea typeface="+mn-ea"/>
                  <a:cs typeface="Arial"/>
                </a:rPr>
                <a:t> </a:t>
              </a:r>
              <a:r>
                <a:rPr kumimoji="0" sz="515" b="1" i="0" u="none" strike="noStrike" kern="1200" cap="none" spc="0" normalizeH="0" baseline="0" noProof="0">
                  <a:ln>
                    <a:noFill/>
                  </a:ln>
                  <a:solidFill>
                    <a:srgbClr val="A84D97"/>
                  </a:solidFill>
                  <a:effectLst/>
                  <a:uLnTx/>
                  <a:uFillTx/>
                  <a:latin typeface="Arial"/>
                  <a:ea typeface="+mn-ea"/>
                  <a:cs typeface="Arial"/>
                </a:rPr>
                <a:t>93</a:t>
              </a:r>
              <a:r>
                <a:rPr kumimoji="0" sz="515" b="1" i="0" u="none" strike="noStrike" kern="1200" cap="none" spc="218" normalizeH="0" baseline="0" noProof="0">
                  <a:ln>
                    <a:noFill/>
                  </a:ln>
                  <a:solidFill>
                    <a:srgbClr val="A84D97"/>
                  </a:solidFill>
                  <a:effectLst/>
                  <a:uLnTx/>
                  <a:uFillTx/>
                  <a:latin typeface="Arial"/>
                  <a:ea typeface="+mn-ea"/>
                  <a:cs typeface="Arial"/>
                </a:rPr>
                <a:t> </a:t>
              </a:r>
              <a:r>
                <a:rPr kumimoji="0" sz="515" b="1" i="0" u="none" strike="noStrike" kern="1200" cap="none" spc="-15" normalizeH="0" baseline="0" noProof="0">
                  <a:ln>
                    <a:noFill/>
                  </a:ln>
                  <a:solidFill>
                    <a:srgbClr val="A84D97"/>
                  </a:solidFill>
                  <a:effectLst/>
                  <a:uLnTx/>
                  <a:uFillTx/>
                  <a:latin typeface="Arial"/>
                  <a:ea typeface="+mn-ea"/>
                  <a:cs typeface="Arial"/>
                </a:rPr>
                <a:t>89</a:t>
              </a:r>
              <a:r>
                <a:rPr kumimoji="0" sz="515" b="1" i="0" u="none" strike="noStrike" kern="1200" cap="none" spc="146" normalizeH="0" baseline="0" noProof="0">
                  <a:ln>
                    <a:noFill/>
                  </a:ln>
                  <a:solidFill>
                    <a:srgbClr val="A84D97"/>
                  </a:solidFill>
                  <a:effectLst/>
                  <a:uLnTx/>
                  <a:uFillTx/>
                  <a:latin typeface="Arial"/>
                  <a:ea typeface="+mn-ea"/>
                  <a:cs typeface="Arial"/>
                </a:rPr>
                <a:t> </a:t>
              </a:r>
              <a:r>
                <a:rPr kumimoji="0" sz="515" b="1" i="0" u="none" strike="noStrike" kern="1200" cap="none" spc="-55" normalizeH="0" baseline="0" noProof="0">
                  <a:ln>
                    <a:noFill/>
                  </a:ln>
                  <a:solidFill>
                    <a:srgbClr val="A84D97"/>
                  </a:solidFill>
                  <a:effectLst/>
                  <a:uLnTx/>
                  <a:uFillTx/>
                  <a:latin typeface="Arial"/>
                  <a:ea typeface="+mn-ea"/>
                  <a:cs typeface="Arial"/>
                </a:rPr>
                <a:t>88</a:t>
              </a:r>
              <a:r>
                <a:rPr kumimoji="0" sz="515" b="1" i="0" u="none" strike="noStrike" kern="1200" cap="none" spc="18" normalizeH="0" baseline="0" noProof="0">
                  <a:ln>
                    <a:noFill/>
                  </a:ln>
                  <a:solidFill>
                    <a:srgbClr val="A84D97"/>
                  </a:solidFill>
                  <a:effectLst/>
                  <a:uLnTx/>
                  <a:uFillTx/>
                  <a:latin typeface="Arial"/>
                  <a:ea typeface="+mn-ea"/>
                  <a:cs typeface="Arial"/>
                </a:rPr>
                <a:t> </a:t>
              </a:r>
              <a:r>
                <a:rPr kumimoji="0" sz="515" b="1" i="0" u="none" strike="noStrike" kern="1200" cap="none" spc="-85" normalizeH="0" baseline="0" noProof="0">
                  <a:ln>
                    <a:noFill/>
                  </a:ln>
                  <a:solidFill>
                    <a:srgbClr val="A84D97"/>
                  </a:solidFill>
                  <a:effectLst/>
                  <a:uLnTx/>
                  <a:uFillTx/>
                  <a:latin typeface="Arial"/>
                  <a:ea typeface="+mn-ea"/>
                  <a:cs typeface="Arial"/>
                </a:rPr>
                <a:t>78</a:t>
              </a:r>
              <a:r>
                <a:rPr kumimoji="0" sz="515" b="1" i="0" u="none" strike="noStrike" kern="1200" cap="none" spc="-3" normalizeH="0" baseline="0" noProof="0">
                  <a:ln>
                    <a:noFill/>
                  </a:ln>
                  <a:solidFill>
                    <a:srgbClr val="A84D97"/>
                  </a:solidFill>
                  <a:effectLst/>
                  <a:uLnTx/>
                  <a:uFillTx/>
                  <a:latin typeface="Arial"/>
                  <a:ea typeface="+mn-ea"/>
                  <a:cs typeface="Arial"/>
                </a:rPr>
                <a:t> </a:t>
              </a:r>
              <a:r>
                <a:rPr kumimoji="0" sz="515" b="1" i="0" u="none" strike="noStrike" kern="1200" cap="none" spc="-15" normalizeH="0" baseline="0" noProof="0">
                  <a:ln>
                    <a:noFill/>
                  </a:ln>
                  <a:solidFill>
                    <a:srgbClr val="A84D97"/>
                  </a:solidFill>
                  <a:effectLst/>
                  <a:uLnTx/>
                  <a:uFillTx/>
                  <a:latin typeface="Arial"/>
                  <a:ea typeface="+mn-ea"/>
                  <a:cs typeface="Arial"/>
                </a:rPr>
                <a:t>79</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20" name="object 20"/>
            <p:cNvSpPr txBox="1"/>
            <p:nvPr/>
          </p:nvSpPr>
          <p:spPr>
            <a:xfrm>
              <a:off x="4433755" y="4822451"/>
              <a:ext cx="67771" cy="383905"/>
            </a:xfrm>
            <a:prstGeom prst="rect">
              <a:avLst/>
            </a:prstGeom>
          </p:spPr>
          <p:txBody>
            <a:bodyPr vert="horz" wrap="square" lIns="0" tIns="55834" rIns="0" bIns="0" rtlCol="0">
              <a:spAutoFit/>
            </a:bodyPr>
            <a:lstStyle/>
            <a:p>
              <a:pPr marL="7701" marR="0" lvl="0" indent="0" algn="l" defTabSz="914400" rtl="0" eaLnBrk="1" fontAlgn="auto" latinLnBrk="0" hangingPunct="1">
                <a:lnSpc>
                  <a:spcPct val="100000"/>
                </a:lnSpc>
                <a:spcBef>
                  <a:spcPts val="440"/>
                </a:spcBef>
                <a:spcAft>
                  <a:spcPts val="0"/>
                </a:spcAft>
                <a:buClrTx/>
                <a:buSzTx/>
                <a:buFontTx/>
                <a:buNone/>
                <a:tabLst/>
                <a:defRPr/>
              </a:pPr>
              <a:r>
                <a:rPr kumimoji="0" sz="515" b="1" i="0" u="none" strike="noStrike" kern="1200" cap="none" spc="-67" normalizeH="0" baseline="0" noProof="0">
                  <a:ln>
                    <a:noFill/>
                  </a:ln>
                  <a:solidFill>
                    <a:srgbClr val="22346A"/>
                  </a:solidFill>
                  <a:effectLst/>
                  <a:uLnTx/>
                  <a:uFillTx/>
                  <a:latin typeface="Arial"/>
                  <a:ea typeface="+mn-ea"/>
                  <a:cs typeface="Arial"/>
                </a:rPr>
                <a:t>92</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385"/>
                </a:spcBef>
                <a:spcAft>
                  <a:spcPts val="0"/>
                </a:spcAft>
                <a:buClrTx/>
                <a:buSzTx/>
                <a:buFontTx/>
                <a:buNone/>
                <a:tabLst/>
                <a:defRPr/>
              </a:pPr>
              <a:r>
                <a:rPr kumimoji="0" sz="515" b="1" i="0" u="none" strike="noStrike" kern="1200" cap="none" spc="-67" normalizeH="0" baseline="0" noProof="0">
                  <a:ln>
                    <a:noFill/>
                  </a:ln>
                  <a:solidFill>
                    <a:srgbClr val="576284"/>
                  </a:solidFill>
                  <a:effectLst/>
                  <a:uLnTx/>
                  <a:uFillTx/>
                  <a:latin typeface="Arial"/>
                  <a:ea typeface="+mn-ea"/>
                  <a:cs typeface="Arial"/>
                </a:rPr>
                <a:t>83</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315"/>
                </a:spcBef>
                <a:spcAft>
                  <a:spcPts val="0"/>
                </a:spcAft>
                <a:buClrTx/>
                <a:buSzTx/>
                <a:buFontTx/>
                <a:buNone/>
                <a:tabLst/>
                <a:defRPr/>
              </a:pPr>
              <a:r>
                <a:rPr kumimoji="0" sz="515" b="1" i="0" u="none" strike="noStrike" kern="1200" cap="none" spc="-67" normalizeH="0" baseline="0" noProof="0">
                  <a:ln>
                    <a:noFill/>
                  </a:ln>
                  <a:solidFill>
                    <a:srgbClr val="A84D97"/>
                  </a:solidFill>
                  <a:effectLst/>
                  <a:uLnTx/>
                  <a:uFillTx/>
                  <a:latin typeface="Arial"/>
                  <a:ea typeface="+mn-ea"/>
                  <a:cs typeface="Arial"/>
                </a:rPr>
                <a:t>72</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21" name="object 21"/>
            <p:cNvSpPr txBox="1"/>
            <p:nvPr/>
          </p:nvSpPr>
          <p:spPr>
            <a:xfrm>
              <a:off x="5124180" y="4822451"/>
              <a:ext cx="92030" cy="383905"/>
            </a:xfrm>
            <a:prstGeom prst="rect">
              <a:avLst/>
            </a:prstGeom>
          </p:spPr>
          <p:txBody>
            <a:bodyPr vert="horz" wrap="square" lIns="0" tIns="55834" rIns="0" bIns="0" rtlCol="0">
              <a:spAutoFit/>
            </a:bodyPr>
            <a:lstStyle/>
            <a:p>
              <a:pPr marL="7701" marR="0" lvl="0" indent="0" algn="l" defTabSz="914400" rtl="0" eaLnBrk="1" fontAlgn="auto" latinLnBrk="0" hangingPunct="1">
                <a:lnSpc>
                  <a:spcPct val="100000"/>
                </a:lnSpc>
                <a:spcBef>
                  <a:spcPts val="440"/>
                </a:spcBef>
                <a:spcAft>
                  <a:spcPts val="0"/>
                </a:spcAft>
                <a:buClrTx/>
                <a:buSzTx/>
                <a:buFontTx/>
                <a:buNone/>
                <a:tabLst/>
                <a:defRPr/>
              </a:pPr>
              <a:r>
                <a:rPr kumimoji="0" sz="515" b="1" i="0" u="none" strike="noStrike" kern="1200" cap="none" spc="-82" normalizeH="0" baseline="0" noProof="0">
                  <a:ln>
                    <a:noFill/>
                  </a:ln>
                  <a:solidFill>
                    <a:srgbClr val="22346A"/>
                  </a:solidFill>
                  <a:effectLst/>
                  <a:uLnTx/>
                  <a:uFillTx/>
                  <a:latin typeface="Arial"/>
                  <a:ea typeface="+mn-ea"/>
                  <a:cs typeface="Arial"/>
                </a:rPr>
                <a:t>116</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18868" marR="0" lvl="0" indent="0" algn="l" defTabSz="914400" rtl="0" eaLnBrk="1" fontAlgn="auto" latinLnBrk="0" hangingPunct="1">
                <a:lnSpc>
                  <a:spcPct val="100000"/>
                </a:lnSpc>
                <a:spcBef>
                  <a:spcPts val="385"/>
                </a:spcBef>
                <a:spcAft>
                  <a:spcPts val="0"/>
                </a:spcAft>
                <a:buClrTx/>
                <a:buSzTx/>
                <a:buFontTx/>
                <a:buNone/>
                <a:tabLst/>
                <a:defRPr/>
              </a:pPr>
              <a:r>
                <a:rPr kumimoji="0" sz="515" b="1" i="0" u="none" strike="noStrike" kern="1200" cap="none" spc="-15" normalizeH="0" baseline="0" noProof="0">
                  <a:ln>
                    <a:noFill/>
                  </a:ln>
                  <a:solidFill>
                    <a:srgbClr val="576284"/>
                  </a:solidFill>
                  <a:effectLst/>
                  <a:uLnTx/>
                  <a:uFillTx/>
                  <a:latin typeface="Arial"/>
                  <a:ea typeface="+mn-ea"/>
                  <a:cs typeface="Arial"/>
                </a:rPr>
                <a:t>79</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19253" marR="0" lvl="0" indent="0" algn="l" defTabSz="914400" rtl="0" eaLnBrk="1" fontAlgn="auto" latinLnBrk="0" hangingPunct="1">
                <a:lnSpc>
                  <a:spcPct val="100000"/>
                </a:lnSpc>
                <a:spcBef>
                  <a:spcPts val="315"/>
                </a:spcBef>
                <a:spcAft>
                  <a:spcPts val="0"/>
                </a:spcAft>
                <a:buClrTx/>
                <a:buSzTx/>
                <a:buFontTx/>
                <a:buNone/>
                <a:tabLst/>
                <a:defRPr/>
              </a:pPr>
              <a:r>
                <a:rPr kumimoji="0" sz="515" b="1" i="0" u="none" strike="noStrike" kern="1200" cap="none" spc="-21" normalizeH="0" baseline="0" noProof="0">
                  <a:ln>
                    <a:noFill/>
                  </a:ln>
                  <a:solidFill>
                    <a:srgbClr val="A84D97"/>
                  </a:solidFill>
                  <a:effectLst/>
                  <a:uLnTx/>
                  <a:uFillTx/>
                  <a:latin typeface="Arial"/>
                  <a:ea typeface="+mn-ea"/>
                  <a:cs typeface="Arial"/>
                </a:rPr>
                <a:t>66</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22" name="object 22"/>
            <p:cNvSpPr txBox="1"/>
            <p:nvPr/>
          </p:nvSpPr>
          <p:spPr>
            <a:xfrm>
              <a:off x="5824772" y="4822451"/>
              <a:ext cx="93571" cy="383905"/>
            </a:xfrm>
            <a:prstGeom prst="rect">
              <a:avLst/>
            </a:prstGeom>
          </p:spPr>
          <p:txBody>
            <a:bodyPr vert="horz" wrap="square" lIns="0" tIns="55834" rIns="0" bIns="0" rtlCol="0">
              <a:spAutoFit/>
            </a:bodyPr>
            <a:lstStyle/>
            <a:p>
              <a:pPr marL="7701" marR="0" lvl="0" indent="0" algn="l" defTabSz="914400" rtl="0" eaLnBrk="1" fontAlgn="auto" latinLnBrk="0" hangingPunct="1">
                <a:lnSpc>
                  <a:spcPct val="100000"/>
                </a:lnSpc>
                <a:spcBef>
                  <a:spcPts val="440"/>
                </a:spcBef>
                <a:spcAft>
                  <a:spcPts val="0"/>
                </a:spcAft>
                <a:buClrTx/>
                <a:buSzTx/>
                <a:buFontTx/>
                <a:buNone/>
                <a:tabLst/>
                <a:defRPr/>
              </a:pPr>
              <a:r>
                <a:rPr kumimoji="0" sz="515" b="1" i="0" u="none" strike="noStrike" kern="1200" cap="none" spc="-73" normalizeH="0" baseline="0" noProof="0">
                  <a:ln>
                    <a:noFill/>
                  </a:ln>
                  <a:solidFill>
                    <a:srgbClr val="22346A"/>
                  </a:solidFill>
                  <a:effectLst/>
                  <a:uLnTx/>
                  <a:uFillTx/>
                  <a:latin typeface="Arial"/>
                  <a:ea typeface="+mn-ea"/>
                  <a:cs typeface="Arial"/>
                </a:rPr>
                <a:t>140</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0408" marR="0" lvl="0" indent="0" algn="l" defTabSz="914400" rtl="0" eaLnBrk="1" fontAlgn="auto" latinLnBrk="0" hangingPunct="1">
                <a:lnSpc>
                  <a:spcPct val="100000"/>
                </a:lnSpc>
                <a:spcBef>
                  <a:spcPts val="385"/>
                </a:spcBef>
                <a:spcAft>
                  <a:spcPts val="0"/>
                </a:spcAft>
                <a:buClrTx/>
                <a:buSzTx/>
                <a:buFontTx/>
                <a:buNone/>
                <a:tabLst/>
                <a:defRPr/>
              </a:pPr>
              <a:r>
                <a:rPr kumimoji="0" sz="515" b="1" i="0" u="none" strike="noStrike" kern="1200" cap="none" spc="-15" normalizeH="0" baseline="0" noProof="0">
                  <a:ln>
                    <a:noFill/>
                  </a:ln>
                  <a:solidFill>
                    <a:srgbClr val="576284"/>
                  </a:solidFill>
                  <a:effectLst/>
                  <a:uLnTx/>
                  <a:uFillTx/>
                  <a:latin typeface="Arial"/>
                  <a:ea typeface="+mn-ea"/>
                  <a:cs typeface="Arial"/>
                </a:rPr>
                <a:t>72</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0408" marR="0" lvl="0" indent="0" algn="l" defTabSz="914400" rtl="0" eaLnBrk="1" fontAlgn="auto" latinLnBrk="0" hangingPunct="1">
                <a:lnSpc>
                  <a:spcPct val="100000"/>
                </a:lnSpc>
                <a:spcBef>
                  <a:spcPts val="315"/>
                </a:spcBef>
                <a:spcAft>
                  <a:spcPts val="0"/>
                </a:spcAft>
                <a:buClrTx/>
                <a:buSzTx/>
                <a:buFontTx/>
                <a:buNone/>
                <a:tabLst/>
                <a:defRPr/>
              </a:pPr>
              <a:r>
                <a:rPr kumimoji="0" sz="515" b="1" i="0" u="none" strike="noStrike" kern="1200" cap="none" spc="-15" normalizeH="0" baseline="0" noProof="0">
                  <a:ln>
                    <a:noFill/>
                  </a:ln>
                  <a:solidFill>
                    <a:srgbClr val="A84D97"/>
                  </a:solidFill>
                  <a:effectLst/>
                  <a:uLnTx/>
                  <a:uFillTx/>
                  <a:latin typeface="Arial"/>
                  <a:ea typeface="+mn-ea"/>
                  <a:cs typeface="Arial"/>
                </a:rPr>
                <a:t>65</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23" name="object 23"/>
            <p:cNvSpPr txBox="1"/>
            <p:nvPr/>
          </p:nvSpPr>
          <p:spPr>
            <a:xfrm>
              <a:off x="6175729" y="4822451"/>
              <a:ext cx="93571" cy="383905"/>
            </a:xfrm>
            <a:prstGeom prst="rect">
              <a:avLst/>
            </a:prstGeom>
          </p:spPr>
          <p:txBody>
            <a:bodyPr vert="horz" wrap="square" lIns="0" tIns="55834" rIns="0" bIns="0" rtlCol="0">
              <a:spAutoFit/>
            </a:bodyPr>
            <a:lstStyle/>
            <a:p>
              <a:pPr marL="7701" marR="0" lvl="0" indent="0" algn="l" defTabSz="914400" rtl="0" eaLnBrk="1" fontAlgn="auto" latinLnBrk="0" hangingPunct="1">
                <a:lnSpc>
                  <a:spcPct val="100000"/>
                </a:lnSpc>
                <a:spcBef>
                  <a:spcPts val="440"/>
                </a:spcBef>
                <a:spcAft>
                  <a:spcPts val="0"/>
                </a:spcAft>
                <a:buClrTx/>
                <a:buSzTx/>
                <a:buFontTx/>
                <a:buNone/>
                <a:tabLst/>
                <a:defRPr/>
              </a:pPr>
              <a:r>
                <a:rPr kumimoji="0" sz="515" b="1" i="0" u="none" strike="noStrike" kern="1200" cap="none" spc="-73" normalizeH="0" baseline="0" noProof="0">
                  <a:ln>
                    <a:noFill/>
                  </a:ln>
                  <a:solidFill>
                    <a:srgbClr val="22346A"/>
                  </a:solidFill>
                  <a:effectLst/>
                  <a:uLnTx/>
                  <a:uFillTx/>
                  <a:latin typeface="Arial"/>
                  <a:ea typeface="+mn-ea"/>
                  <a:cs typeface="Arial"/>
                </a:rPr>
                <a:t>152</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0408" marR="0" lvl="0" indent="0" algn="l" defTabSz="914400" rtl="0" eaLnBrk="1" fontAlgn="auto" latinLnBrk="0" hangingPunct="1">
                <a:lnSpc>
                  <a:spcPct val="100000"/>
                </a:lnSpc>
                <a:spcBef>
                  <a:spcPts val="385"/>
                </a:spcBef>
                <a:spcAft>
                  <a:spcPts val="0"/>
                </a:spcAft>
                <a:buClrTx/>
                <a:buSzTx/>
                <a:buFontTx/>
                <a:buNone/>
                <a:tabLst/>
                <a:defRPr/>
              </a:pPr>
              <a:r>
                <a:rPr kumimoji="0" sz="515" b="1" i="0" u="none" strike="noStrike" kern="1200" cap="none" spc="-15" normalizeH="0" baseline="0" noProof="0">
                  <a:ln>
                    <a:noFill/>
                  </a:ln>
                  <a:solidFill>
                    <a:srgbClr val="576284"/>
                  </a:solidFill>
                  <a:effectLst/>
                  <a:uLnTx/>
                  <a:uFillTx/>
                  <a:latin typeface="Arial"/>
                  <a:ea typeface="+mn-ea"/>
                  <a:cs typeface="Arial"/>
                </a:rPr>
                <a:t>68</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0408" marR="0" lvl="0" indent="0" algn="l" defTabSz="914400" rtl="0" eaLnBrk="1" fontAlgn="auto" latinLnBrk="0" hangingPunct="1">
                <a:lnSpc>
                  <a:spcPct val="100000"/>
                </a:lnSpc>
                <a:spcBef>
                  <a:spcPts val="315"/>
                </a:spcBef>
                <a:spcAft>
                  <a:spcPts val="0"/>
                </a:spcAft>
                <a:buClrTx/>
                <a:buSzTx/>
                <a:buFontTx/>
                <a:buNone/>
                <a:tabLst/>
                <a:defRPr/>
              </a:pPr>
              <a:r>
                <a:rPr kumimoji="0" sz="515" b="1" i="0" u="none" strike="noStrike" kern="1200" cap="none" spc="-15" normalizeH="0" baseline="0" noProof="0">
                  <a:ln>
                    <a:noFill/>
                  </a:ln>
                  <a:solidFill>
                    <a:srgbClr val="A84D97"/>
                  </a:solidFill>
                  <a:effectLst/>
                  <a:uLnTx/>
                  <a:uFillTx/>
                  <a:latin typeface="Arial"/>
                  <a:ea typeface="+mn-ea"/>
                  <a:cs typeface="Arial"/>
                </a:rPr>
                <a:t>63</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24" name="object 24"/>
            <p:cNvSpPr txBox="1"/>
            <p:nvPr/>
          </p:nvSpPr>
          <p:spPr>
            <a:xfrm>
              <a:off x="4630334" y="3996118"/>
              <a:ext cx="1051996" cy="413011"/>
            </a:xfrm>
            <a:prstGeom prst="rect">
              <a:avLst/>
            </a:prstGeom>
          </p:spPr>
          <p:txBody>
            <a:bodyPr vert="horz" wrap="square" lIns="0" tIns="7316" rIns="0" bIns="0" rtlCol="0">
              <a:spAutoFit/>
            </a:bodyPr>
            <a:lstStyle/>
            <a:p>
              <a:pPr marL="7701" marR="3081" lvl="0" indent="0" algn="l" defTabSz="914400" rtl="0" eaLnBrk="1" fontAlgn="auto" latinLnBrk="0" hangingPunct="1">
                <a:lnSpc>
                  <a:spcPct val="117000"/>
                </a:lnSpc>
                <a:spcBef>
                  <a:spcPts val="58"/>
                </a:spcBef>
                <a:spcAft>
                  <a:spcPts val="0"/>
                </a:spcAft>
                <a:buClrTx/>
                <a:buSzTx/>
                <a:buFontTx/>
                <a:buNone/>
                <a:tabLst/>
                <a:defRPr/>
              </a:pPr>
              <a:r>
                <a:rPr kumimoji="0" sz="576" b="0" i="0" u="none" strike="noStrike" kern="1200" cap="none" spc="0" normalizeH="0" baseline="0" noProof="0">
                  <a:ln>
                    <a:noFill/>
                  </a:ln>
                  <a:solidFill>
                    <a:srgbClr val="22346A"/>
                  </a:solidFill>
                  <a:effectLst/>
                  <a:uLnTx/>
                  <a:uFillTx/>
                  <a:latin typeface="Arial"/>
                  <a:ea typeface="+mn-ea"/>
                  <a:cs typeface="Arial"/>
                </a:rPr>
                <a:t>LEB</a:t>
              </a:r>
              <a:r>
                <a:rPr kumimoji="0" sz="576" b="0" i="0" u="none" strike="noStrike" kern="1200" cap="none" spc="9" normalizeH="0" baseline="0" noProof="0">
                  <a:ln>
                    <a:noFill/>
                  </a:ln>
                  <a:solidFill>
                    <a:srgbClr val="22346A"/>
                  </a:solidFill>
                  <a:effectLst/>
                  <a:uLnTx/>
                  <a:uFillTx/>
                  <a:latin typeface="Arial"/>
                  <a:ea typeface="+mn-ea"/>
                  <a:cs typeface="Arial"/>
                </a:rPr>
                <a:t> </a:t>
              </a:r>
              <a:r>
                <a:rPr kumimoji="0" sz="576" b="0" i="0" u="none" strike="noStrike" kern="1200" cap="none" spc="0" normalizeH="0" baseline="0" noProof="0">
                  <a:ln>
                    <a:noFill/>
                  </a:ln>
                  <a:solidFill>
                    <a:srgbClr val="22346A"/>
                  </a:solidFill>
                  <a:effectLst/>
                  <a:uLnTx/>
                  <a:uFillTx/>
                  <a:latin typeface="Arial"/>
                  <a:ea typeface="+mn-ea"/>
                  <a:cs typeface="Arial"/>
                </a:rPr>
                <a:t>250</a:t>
              </a:r>
              <a:r>
                <a:rPr kumimoji="0" sz="576" b="0" i="0" u="none" strike="noStrike" kern="1200" cap="none" spc="9" normalizeH="0" baseline="0" noProof="0">
                  <a:ln>
                    <a:noFill/>
                  </a:ln>
                  <a:solidFill>
                    <a:srgbClr val="22346A"/>
                  </a:solidFill>
                  <a:effectLst/>
                  <a:uLnTx/>
                  <a:uFillTx/>
                  <a:latin typeface="Arial"/>
                  <a:ea typeface="+mn-ea"/>
                  <a:cs typeface="Arial"/>
                </a:rPr>
                <a:t> </a:t>
              </a:r>
              <a:r>
                <a:rPr kumimoji="0" sz="576" b="0" i="0" u="none" strike="noStrike" kern="1200" cap="none" spc="0" normalizeH="0" baseline="0" noProof="0">
                  <a:ln>
                    <a:noFill/>
                  </a:ln>
                  <a:solidFill>
                    <a:srgbClr val="22346A"/>
                  </a:solidFill>
                  <a:effectLst/>
                  <a:uLnTx/>
                  <a:uFillTx/>
                  <a:latin typeface="Arial"/>
                  <a:ea typeface="+mn-ea"/>
                  <a:cs typeface="Arial"/>
                </a:rPr>
                <a:t>mg</a:t>
              </a:r>
              <a:r>
                <a:rPr kumimoji="0" sz="576" b="0" i="0" u="none" strike="noStrike" kern="1200" cap="none" spc="9" normalizeH="0" baseline="0" noProof="0">
                  <a:ln>
                    <a:noFill/>
                  </a:ln>
                  <a:solidFill>
                    <a:srgbClr val="22346A"/>
                  </a:solidFill>
                  <a:effectLst/>
                  <a:uLnTx/>
                  <a:uFillTx/>
                  <a:latin typeface="Arial"/>
                  <a:ea typeface="+mn-ea"/>
                  <a:cs typeface="Arial"/>
                </a:rPr>
                <a:t> </a:t>
              </a:r>
              <a:r>
                <a:rPr kumimoji="0" sz="576" b="0" i="0" u="none" strike="noStrike" kern="1200" cap="none" spc="0" normalizeH="0" baseline="0" noProof="0">
                  <a:ln>
                    <a:noFill/>
                  </a:ln>
                  <a:solidFill>
                    <a:srgbClr val="22346A"/>
                  </a:solidFill>
                  <a:effectLst/>
                  <a:uLnTx/>
                  <a:uFillTx/>
                  <a:latin typeface="Arial"/>
                  <a:ea typeface="+mn-ea"/>
                  <a:cs typeface="Arial"/>
                </a:rPr>
                <a:t>C4S</a:t>
              </a:r>
              <a:r>
                <a:rPr kumimoji="0" sz="576" b="0" i="0" u="none" strike="noStrike" kern="1200" cap="none" spc="9" normalizeH="0" baseline="0" noProof="0">
                  <a:ln>
                    <a:noFill/>
                  </a:ln>
                  <a:solidFill>
                    <a:srgbClr val="22346A"/>
                  </a:solidFill>
                  <a:effectLst/>
                  <a:uLnTx/>
                  <a:uFillTx/>
                  <a:latin typeface="Arial"/>
                  <a:ea typeface="+mn-ea"/>
                  <a:cs typeface="Arial"/>
                </a:rPr>
                <a:t> </a:t>
              </a:r>
              <a:r>
                <a:rPr kumimoji="0" sz="576" b="0" i="0" u="none" strike="noStrike" kern="1200" cap="none" spc="-6" normalizeH="0" baseline="0" noProof="0">
                  <a:ln>
                    <a:noFill/>
                  </a:ln>
                  <a:solidFill>
                    <a:srgbClr val="22346A"/>
                  </a:solidFill>
                  <a:effectLst/>
                  <a:uLnTx/>
                  <a:uFillTx/>
                  <a:latin typeface="Arial"/>
                  <a:ea typeface="+mn-ea"/>
                  <a:cs typeface="Arial"/>
                </a:rPr>
                <a:t>(observado) </a:t>
              </a:r>
              <a:r>
                <a:rPr kumimoji="0" sz="576" b="0" i="0" u="none" strike="noStrike" kern="1200" cap="none" spc="0" normalizeH="0" baseline="0" noProof="0">
                  <a:ln>
                    <a:noFill/>
                  </a:ln>
                  <a:solidFill>
                    <a:srgbClr val="22346A"/>
                  </a:solidFill>
                  <a:effectLst/>
                  <a:uLnTx/>
                  <a:uFillTx/>
                  <a:latin typeface="Arial"/>
                  <a:ea typeface="+mn-ea"/>
                  <a:cs typeface="Arial"/>
                </a:rPr>
                <a:t>LEB</a:t>
              </a:r>
              <a:r>
                <a:rPr kumimoji="0" sz="576" b="0" i="0" u="none" strike="noStrike" kern="1200" cap="none" spc="9" normalizeH="0" baseline="0" noProof="0">
                  <a:ln>
                    <a:noFill/>
                  </a:ln>
                  <a:solidFill>
                    <a:srgbClr val="22346A"/>
                  </a:solidFill>
                  <a:effectLst/>
                  <a:uLnTx/>
                  <a:uFillTx/>
                  <a:latin typeface="Arial"/>
                  <a:ea typeface="+mn-ea"/>
                  <a:cs typeface="Arial"/>
                </a:rPr>
                <a:t> </a:t>
              </a:r>
              <a:r>
                <a:rPr kumimoji="0" sz="576" b="0" i="0" u="none" strike="noStrike" kern="1200" cap="none" spc="0" normalizeH="0" baseline="0" noProof="0">
                  <a:ln>
                    <a:noFill/>
                  </a:ln>
                  <a:solidFill>
                    <a:srgbClr val="22346A"/>
                  </a:solidFill>
                  <a:effectLst/>
                  <a:uLnTx/>
                  <a:uFillTx/>
                  <a:latin typeface="Arial"/>
                  <a:ea typeface="+mn-ea"/>
                  <a:cs typeface="Arial"/>
                </a:rPr>
                <a:t>250</a:t>
              </a:r>
              <a:r>
                <a:rPr kumimoji="0" sz="576" b="0" i="0" u="none" strike="noStrike" kern="1200" cap="none" spc="9" normalizeH="0" baseline="0" noProof="0">
                  <a:ln>
                    <a:noFill/>
                  </a:ln>
                  <a:solidFill>
                    <a:srgbClr val="22346A"/>
                  </a:solidFill>
                  <a:effectLst/>
                  <a:uLnTx/>
                  <a:uFillTx/>
                  <a:latin typeface="Arial"/>
                  <a:ea typeface="+mn-ea"/>
                  <a:cs typeface="Arial"/>
                </a:rPr>
                <a:t> </a:t>
              </a:r>
              <a:r>
                <a:rPr kumimoji="0" sz="576" b="0" i="0" u="none" strike="noStrike" kern="1200" cap="none" spc="0" normalizeH="0" baseline="0" noProof="0">
                  <a:ln>
                    <a:noFill/>
                  </a:ln>
                  <a:solidFill>
                    <a:srgbClr val="22346A"/>
                  </a:solidFill>
                  <a:effectLst/>
                  <a:uLnTx/>
                  <a:uFillTx/>
                  <a:latin typeface="Arial"/>
                  <a:ea typeface="+mn-ea"/>
                  <a:cs typeface="Arial"/>
                </a:rPr>
                <a:t>mg</a:t>
              </a:r>
              <a:r>
                <a:rPr kumimoji="0" sz="576" b="0" i="0" u="none" strike="noStrike" kern="1200" cap="none" spc="9" normalizeH="0" baseline="0" noProof="0">
                  <a:ln>
                    <a:noFill/>
                  </a:ln>
                  <a:solidFill>
                    <a:srgbClr val="22346A"/>
                  </a:solidFill>
                  <a:effectLst/>
                  <a:uLnTx/>
                  <a:uFillTx/>
                  <a:latin typeface="Arial"/>
                  <a:ea typeface="+mn-ea"/>
                  <a:cs typeface="Arial"/>
                </a:rPr>
                <a:t> </a:t>
              </a:r>
              <a:r>
                <a:rPr kumimoji="0" sz="576" b="0" i="0" u="none" strike="noStrike" kern="1200" cap="none" spc="0" normalizeH="0" baseline="0" noProof="0">
                  <a:ln>
                    <a:noFill/>
                  </a:ln>
                  <a:solidFill>
                    <a:srgbClr val="22346A"/>
                  </a:solidFill>
                  <a:effectLst/>
                  <a:uLnTx/>
                  <a:uFillTx/>
                  <a:latin typeface="Arial"/>
                  <a:ea typeface="+mn-ea"/>
                  <a:cs typeface="Arial"/>
                </a:rPr>
                <a:t>C2S</a:t>
              </a:r>
              <a:r>
                <a:rPr kumimoji="0" sz="576" b="0" i="0" u="none" strike="noStrike" kern="1200" cap="none" spc="9" normalizeH="0" baseline="0" noProof="0">
                  <a:ln>
                    <a:noFill/>
                  </a:ln>
                  <a:solidFill>
                    <a:srgbClr val="22346A"/>
                  </a:solidFill>
                  <a:effectLst/>
                  <a:uLnTx/>
                  <a:uFillTx/>
                  <a:latin typeface="Arial"/>
                  <a:ea typeface="+mn-ea"/>
                  <a:cs typeface="Arial"/>
                </a:rPr>
                <a:t> </a:t>
              </a:r>
              <a:r>
                <a:rPr kumimoji="0" sz="576" b="0" i="0" u="none" strike="noStrike" kern="1200" cap="none" spc="-6" normalizeH="0" baseline="0" noProof="0">
                  <a:ln>
                    <a:noFill/>
                  </a:ln>
                  <a:solidFill>
                    <a:srgbClr val="22346A"/>
                  </a:solidFill>
                  <a:effectLst/>
                  <a:uLnTx/>
                  <a:uFillTx/>
                  <a:latin typeface="Arial"/>
                  <a:ea typeface="+mn-ea"/>
                  <a:cs typeface="Arial"/>
                </a:rPr>
                <a:t>(observado) </a:t>
              </a:r>
              <a:r>
                <a:rPr kumimoji="0" sz="576" b="0" i="0" u="none" strike="noStrike" kern="1200" cap="none" spc="0" normalizeH="0" baseline="0" noProof="0">
                  <a:ln>
                    <a:noFill/>
                  </a:ln>
                  <a:solidFill>
                    <a:srgbClr val="22346A"/>
                  </a:solidFill>
                  <a:effectLst/>
                  <a:uLnTx/>
                  <a:uFillTx/>
                  <a:latin typeface="Arial"/>
                  <a:ea typeface="+mn-ea"/>
                  <a:cs typeface="Arial"/>
                </a:rPr>
                <a:t>LEB</a:t>
              </a:r>
              <a:r>
                <a:rPr kumimoji="0" sz="576" b="0" i="0" u="none" strike="noStrike" kern="1200" cap="none" spc="15" normalizeH="0" baseline="0" noProof="0">
                  <a:ln>
                    <a:noFill/>
                  </a:ln>
                  <a:solidFill>
                    <a:srgbClr val="22346A"/>
                  </a:solidFill>
                  <a:effectLst/>
                  <a:uLnTx/>
                  <a:uFillTx/>
                  <a:latin typeface="Arial"/>
                  <a:ea typeface="+mn-ea"/>
                  <a:cs typeface="Arial"/>
                </a:rPr>
                <a:t> </a:t>
              </a:r>
              <a:r>
                <a:rPr kumimoji="0" sz="576" b="0" i="0" u="none" strike="noStrike" kern="1200" cap="none" spc="0" normalizeH="0" baseline="0" noProof="0">
                  <a:ln>
                    <a:noFill/>
                  </a:ln>
                  <a:solidFill>
                    <a:srgbClr val="22346A"/>
                  </a:solidFill>
                  <a:effectLst/>
                  <a:uLnTx/>
                  <a:uFillTx/>
                  <a:latin typeface="Arial"/>
                  <a:ea typeface="+mn-ea"/>
                  <a:cs typeface="Arial"/>
                </a:rPr>
                <a:t>250</a:t>
              </a:r>
              <a:r>
                <a:rPr kumimoji="0" sz="576" b="0" i="0" u="none" strike="noStrike" kern="1200" cap="none" spc="15" normalizeH="0" baseline="0" noProof="0">
                  <a:ln>
                    <a:noFill/>
                  </a:ln>
                  <a:solidFill>
                    <a:srgbClr val="22346A"/>
                  </a:solidFill>
                  <a:effectLst/>
                  <a:uLnTx/>
                  <a:uFillTx/>
                  <a:latin typeface="Arial"/>
                  <a:ea typeface="+mn-ea"/>
                  <a:cs typeface="Arial"/>
                </a:rPr>
                <a:t> </a:t>
              </a:r>
              <a:r>
                <a:rPr kumimoji="0" sz="576" b="0" i="0" u="none" strike="noStrike" kern="1200" cap="none" spc="0" normalizeH="0" baseline="0" noProof="0">
                  <a:ln>
                    <a:noFill/>
                  </a:ln>
                  <a:solidFill>
                    <a:srgbClr val="22346A"/>
                  </a:solidFill>
                  <a:effectLst/>
                  <a:uLnTx/>
                  <a:uFillTx/>
                  <a:latin typeface="Arial"/>
                  <a:ea typeface="+mn-ea"/>
                  <a:cs typeface="Arial"/>
                </a:rPr>
                <a:t>mg</a:t>
              </a:r>
              <a:r>
                <a:rPr kumimoji="0" sz="576" b="0" i="0" u="none" strike="noStrike" kern="1200" cap="none" spc="18" normalizeH="0" baseline="0" noProof="0">
                  <a:ln>
                    <a:noFill/>
                  </a:ln>
                  <a:solidFill>
                    <a:srgbClr val="22346A"/>
                  </a:solidFill>
                  <a:effectLst/>
                  <a:uLnTx/>
                  <a:uFillTx/>
                  <a:latin typeface="Arial"/>
                  <a:ea typeface="+mn-ea"/>
                  <a:cs typeface="Arial"/>
                </a:rPr>
                <a:t> </a:t>
              </a:r>
              <a:r>
                <a:rPr kumimoji="0" sz="576" b="0" i="0" u="none" strike="noStrike" kern="1200" cap="none" spc="0" normalizeH="0" baseline="0" noProof="0">
                  <a:ln>
                    <a:noFill/>
                  </a:ln>
                  <a:solidFill>
                    <a:srgbClr val="22346A"/>
                  </a:solidFill>
                  <a:effectLst/>
                  <a:uLnTx/>
                  <a:uFillTx/>
                  <a:latin typeface="Arial"/>
                  <a:ea typeface="+mn-ea"/>
                  <a:cs typeface="Arial"/>
                </a:rPr>
                <a:t>C4S</a:t>
              </a:r>
              <a:r>
                <a:rPr kumimoji="0" sz="576" b="0" i="0" u="none" strike="noStrike" kern="1200" cap="none" spc="15" normalizeH="0" baseline="0" noProof="0">
                  <a:ln>
                    <a:noFill/>
                  </a:ln>
                  <a:solidFill>
                    <a:srgbClr val="22346A"/>
                  </a:solidFill>
                  <a:effectLst/>
                  <a:uLnTx/>
                  <a:uFillTx/>
                  <a:latin typeface="Arial"/>
                  <a:ea typeface="+mn-ea"/>
                  <a:cs typeface="Arial"/>
                </a:rPr>
                <a:t> </a:t>
              </a:r>
              <a:r>
                <a:rPr kumimoji="0" sz="576" b="0" i="0" u="none" strike="noStrike" kern="1200" cap="none" spc="0" normalizeH="0" baseline="0" noProof="0">
                  <a:ln>
                    <a:noFill/>
                  </a:ln>
                  <a:solidFill>
                    <a:srgbClr val="22346A"/>
                  </a:solidFill>
                  <a:effectLst/>
                  <a:uLnTx/>
                  <a:uFillTx/>
                  <a:latin typeface="Arial"/>
                  <a:ea typeface="+mn-ea"/>
                  <a:cs typeface="Arial"/>
                </a:rPr>
                <a:t>(NRI-</a:t>
              </a:r>
              <a:r>
                <a:rPr kumimoji="0" sz="576" b="0" i="0" u="none" strike="noStrike" kern="1200" cap="none" spc="-15" normalizeH="0" baseline="0" noProof="0">
                  <a:ln>
                    <a:noFill/>
                  </a:ln>
                  <a:solidFill>
                    <a:srgbClr val="22346A"/>
                  </a:solidFill>
                  <a:effectLst/>
                  <a:uLnTx/>
                  <a:uFillTx/>
                  <a:latin typeface="Arial"/>
                  <a:ea typeface="+mn-ea"/>
                  <a:cs typeface="Arial"/>
                </a:rPr>
                <a:t>MI)</a:t>
              </a:r>
              <a:r>
                <a:rPr kumimoji="0" sz="576" b="0" i="0" u="none" strike="noStrike" kern="1200" cap="none" spc="303" normalizeH="0" baseline="0" noProof="0">
                  <a:ln>
                    <a:noFill/>
                  </a:ln>
                  <a:solidFill>
                    <a:srgbClr val="22346A"/>
                  </a:solidFill>
                  <a:effectLst/>
                  <a:uLnTx/>
                  <a:uFillTx/>
                  <a:latin typeface="Arial"/>
                  <a:ea typeface="+mn-ea"/>
                  <a:cs typeface="Arial"/>
                </a:rPr>
                <a:t> </a:t>
              </a:r>
              <a:r>
                <a:rPr kumimoji="0" sz="576" b="0" i="0" u="none" strike="noStrike" kern="1200" cap="none" spc="0" normalizeH="0" baseline="0" noProof="0">
                  <a:ln>
                    <a:noFill/>
                  </a:ln>
                  <a:solidFill>
                    <a:srgbClr val="22346A"/>
                  </a:solidFill>
                  <a:effectLst/>
                  <a:uLnTx/>
                  <a:uFillTx/>
                  <a:latin typeface="Arial"/>
                  <a:ea typeface="+mn-ea"/>
                  <a:cs typeface="Arial"/>
                </a:rPr>
                <a:t>LEB</a:t>
              </a:r>
              <a:r>
                <a:rPr kumimoji="0" sz="576" b="0" i="0" u="none" strike="noStrike" kern="1200" cap="none" spc="15" normalizeH="0" baseline="0" noProof="0">
                  <a:ln>
                    <a:noFill/>
                  </a:ln>
                  <a:solidFill>
                    <a:srgbClr val="22346A"/>
                  </a:solidFill>
                  <a:effectLst/>
                  <a:uLnTx/>
                  <a:uFillTx/>
                  <a:latin typeface="Arial"/>
                  <a:ea typeface="+mn-ea"/>
                  <a:cs typeface="Arial"/>
                </a:rPr>
                <a:t> </a:t>
              </a:r>
              <a:r>
                <a:rPr kumimoji="0" sz="576" b="0" i="0" u="none" strike="noStrike" kern="1200" cap="none" spc="0" normalizeH="0" baseline="0" noProof="0">
                  <a:ln>
                    <a:noFill/>
                  </a:ln>
                  <a:solidFill>
                    <a:srgbClr val="22346A"/>
                  </a:solidFill>
                  <a:effectLst/>
                  <a:uLnTx/>
                  <a:uFillTx/>
                  <a:latin typeface="Arial"/>
                  <a:ea typeface="+mn-ea"/>
                  <a:cs typeface="Arial"/>
                </a:rPr>
                <a:t>250</a:t>
              </a:r>
              <a:r>
                <a:rPr kumimoji="0" sz="576" b="0" i="0" u="none" strike="noStrike" kern="1200" cap="none" spc="15" normalizeH="0" baseline="0" noProof="0">
                  <a:ln>
                    <a:noFill/>
                  </a:ln>
                  <a:solidFill>
                    <a:srgbClr val="22346A"/>
                  </a:solidFill>
                  <a:effectLst/>
                  <a:uLnTx/>
                  <a:uFillTx/>
                  <a:latin typeface="Arial"/>
                  <a:ea typeface="+mn-ea"/>
                  <a:cs typeface="Arial"/>
                </a:rPr>
                <a:t> </a:t>
              </a:r>
              <a:r>
                <a:rPr kumimoji="0" sz="576" b="0" i="0" u="none" strike="noStrike" kern="1200" cap="none" spc="0" normalizeH="0" baseline="0" noProof="0">
                  <a:ln>
                    <a:noFill/>
                  </a:ln>
                  <a:solidFill>
                    <a:srgbClr val="22346A"/>
                  </a:solidFill>
                  <a:effectLst/>
                  <a:uLnTx/>
                  <a:uFillTx/>
                  <a:latin typeface="Arial"/>
                  <a:ea typeface="+mn-ea"/>
                  <a:cs typeface="Arial"/>
                </a:rPr>
                <a:t>mg</a:t>
              </a:r>
              <a:r>
                <a:rPr kumimoji="0" sz="576" b="0" i="0" u="none" strike="noStrike" kern="1200" cap="none" spc="18" normalizeH="0" baseline="0" noProof="0">
                  <a:ln>
                    <a:noFill/>
                  </a:ln>
                  <a:solidFill>
                    <a:srgbClr val="22346A"/>
                  </a:solidFill>
                  <a:effectLst/>
                  <a:uLnTx/>
                  <a:uFillTx/>
                  <a:latin typeface="Arial"/>
                  <a:ea typeface="+mn-ea"/>
                  <a:cs typeface="Arial"/>
                </a:rPr>
                <a:t> </a:t>
              </a:r>
              <a:r>
                <a:rPr kumimoji="0" sz="576" b="0" i="0" u="none" strike="noStrike" kern="1200" cap="none" spc="0" normalizeH="0" baseline="0" noProof="0">
                  <a:ln>
                    <a:noFill/>
                  </a:ln>
                  <a:solidFill>
                    <a:srgbClr val="22346A"/>
                  </a:solidFill>
                  <a:effectLst/>
                  <a:uLnTx/>
                  <a:uFillTx/>
                  <a:latin typeface="Arial"/>
                  <a:ea typeface="+mn-ea"/>
                  <a:cs typeface="Arial"/>
                </a:rPr>
                <a:t>C2S</a:t>
              </a:r>
              <a:r>
                <a:rPr kumimoji="0" sz="576" b="0" i="0" u="none" strike="noStrike" kern="1200" cap="none" spc="15" normalizeH="0" baseline="0" noProof="0">
                  <a:ln>
                    <a:noFill/>
                  </a:ln>
                  <a:solidFill>
                    <a:srgbClr val="22346A"/>
                  </a:solidFill>
                  <a:effectLst/>
                  <a:uLnTx/>
                  <a:uFillTx/>
                  <a:latin typeface="Arial"/>
                  <a:ea typeface="+mn-ea"/>
                  <a:cs typeface="Arial"/>
                </a:rPr>
                <a:t> </a:t>
              </a:r>
              <a:r>
                <a:rPr kumimoji="0" sz="576" b="0" i="0" u="none" strike="noStrike" kern="1200" cap="none" spc="0" normalizeH="0" baseline="0" noProof="0">
                  <a:ln>
                    <a:noFill/>
                  </a:ln>
                  <a:solidFill>
                    <a:srgbClr val="22346A"/>
                  </a:solidFill>
                  <a:effectLst/>
                  <a:uLnTx/>
                  <a:uFillTx/>
                  <a:latin typeface="Arial"/>
                  <a:ea typeface="+mn-ea"/>
                  <a:cs typeface="Arial"/>
                </a:rPr>
                <a:t>(NRI-</a:t>
              </a:r>
              <a:r>
                <a:rPr kumimoji="0" sz="576" b="0" i="0" u="none" strike="noStrike" kern="1200" cap="none" spc="-15" normalizeH="0" baseline="0" noProof="0">
                  <a:ln>
                    <a:noFill/>
                  </a:ln>
                  <a:solidFill>
                    <a:srgbClr val="22346A"/>
                  </a:solidFill>
                  <a:effectLst/>
                  <a:uLnTx/>
                  <a:uFillTx/>
                  <a:latin typeface="Arial"/>
                  <a:ea typeface="+mn-ea"/>
                  <a:cs typeface="Arial"/>
                </a:rPr>
                <a:t>MI)</a:t>
              </a:r>
              <a:endParaRPr kumimoji="0" sz="576" b="0" i="0" u="none" strike="noStrike" kern="1200" cap="none" spc="0" normalizeH="0" baseline="0" noProof="0">
                <a:ln>
                  <a:noFill/>
                </a:ln>
                <a:solidFill>
                  <a:srgbClr val="000000"/>
                </a:solidFill>
                <a:effectLst/>
                <a:uLnTx/>
                <a:uFillTx/>
                <a:latin typeface="Arial"/>
                <a:ea typeface="+mn-ea"/>
                <a:cs typeface="Arial"/>
              </a:endParaRPr>
            </a:p>
          </p:txBody>
        </p:sp>
        <p:sp>
          <p:nvSpPr>
            <p:cNvPr id="26" name="object 26"/>
            <p:cNvSpPr txBox="1"/>
            <p:nvPr/>
          </p:nvSpPr>
          <p:spPr>
            <a:xfrm>
              <a:off x="6305507" y="3195792"/>
              <a:ext cx="455146" cy="1010384"/>
            </a:xfrm>
            <a:prstGeom prst="rect">
              <a:avLst/>
            </a:prstGeom>
          </p:spPr>
          <p:txBody>
            <a:bodyPr vert="horz" wrap="square" lIns="0" tIns="10012" rIns="0" bIns="0" rtlCol="0">
              <a:spAutoFit/>
            </a:bodyPr>
            <a:lstStyle/>
            <a:p>
              <a:pPr marL="7701" marR="0" lvl="0" indent="0" algn="l" defTabSz="914400" rtl="0" eaLnBrk="1" fontAlgn="auto" latinLnBrk="0" hangingPunct="1">
                <a:lnSpc>
                  <a:spcPts val="2004"/>
                </a:lnSpc>
                <a:spcBef>
                  <a:spcPts val="79"/>
                </a:spcBef>
                <a:spcAft>
                  <a:spcPts val="0"/>
                </a:spcAft>
                <a:buClrTx/>
                <a:buSzTx/>
                <a:buFontTx/>
                <a:buNone/>
                <a:tabLst/>
                <a:defRPr/>
              </a:pPr>
              <a:r>
                <a:rPr kumimoji="0" sz="1759" b="1" i="0" u="none" strike="noStrike" kern="1200" cap="none" spc="-12" normalizeH="0" baseline="0" noProof="0">
                  <a:ln>
                    <a:noFill/>
                  </a:ln>
                  <a:solidFill>
                    <a:srgbClr val="576284"/>
                  </a:solidFill>
                  <a:effectLst/>
                  <a:uLnTx/>
                  <a:uFillTx/>
                  <a:latin typeface="Arial"/>
                  <a:ea typeface="+mn-ea"/>
                  <a:cs typeface="Arial"/>
                </a:rPr>
                <a:t>94,1</a:t>
              </a:r>
              <a:endParaRPr kumimoji="0" sz="1759"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ts val="1901"/>
                </a:lnSpc>
                <a:spcBef>
                  <a:spcPts val="0"/>
                </a:spcBef>
                <a:spcAft>
                  <a:spcPts val="0"/>
                </a:spcAft>
                <a:buClrTx/>
                <a:buSzTx/>
                <a:buFontTx/>
                <a:buNone/>
                <a:tabLst/>
                <a:defRPr/>
              </a:pPr>
              <a:r>
                <a:rPr kumimoji="0" sz="1759" b="1" i="0" u="none" strike="noStrike" kern="1200" cap="none" spc="-12" normalizeH="0" baseline="0" noProof="0">
                  <a:ln>
                    <a:noFill/>
                  </a:ln>
                  <a:solidFill>
                    <a:srgbClr val="A9A9BE"/>
                  </a:solidFill>
                  <a:effectLst/>
                  <a:uLnTx/>
                  <a:uFillTx/>
                  <a:latin typeface="Arial"/>
                  <a:ea typeface="+mn-ea"/>
                  <a:cs typeface="Arial"/>
                </a:rPr>
                <a:t>90,5</a:t>
              </a:r>
              <a:endParaRPr kumimoji="0" sz="1759"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ts val="1901"/>
                </a:lnSpc>
                <a:spcBef>
                  <a:spcPts val="0"/>
                </a:spcBef>
                <a:spcAft>
                  <a:spcPts val="0"/>
                </a:spcAft>
                <a:buClrTx/>
                <a:buSzTx/>
                <a:buFontTx/>
                <a:buNone/>
                <a:tabLst/>
                <a:defRPr/>
              </a:pPr>
              <a:r>
                <a:rPr kumimoji="0" sz="1759" b="1" i="0" u="none" strike="noStrike" kern="1200" cap="none" spc="-12" normalizeH="0" baseline="0" noProof="0">
                  <a:ln>
                    <a:noFill/>
                  </a:ln>
                  <a:solidFill>
                    <a:srgbClr val="9F338A"/>
                  </a:solidFill>
                  <a:effectLst/>
                  <a:uLnTx/>
                  <a:uFillTx/>
                  <a:latin typeface="Arial"/>
                  <a:ea typeface="+mn-ea"/>
                  <a:cs typeface="Arial"/>
                </a:rPr>
                <a:t>92,3</a:t>
              </a:r>
              <a:endParaRPr kumimoji="0" sz="1759"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ts val="2004"/>
                </a:lnSpc>
                <a:spcBef>
                  <a:spcPts val="0"/>
                </a:spcBef>
                <a:spcAft>
                  <a:spcPts val="0"/>
                </a:spcAft>
                <a:buClrTx/>
                <a:buSzTx/>
                <a:buFontTx/>
                <a:buNone/>
                <a:tabLst/>
                <a:defRPr/>
              </a:pPr>
              <a:r>
                <a:rPr kumimoji="0" sz="1759" b="1" i="0" u="none" strike="noStrike" kern="1200" cap="none" spc="-12" normalizeH="0" baseline="0" noProof="0">
                  <a:ln>
                    <a:noFill/>
                  </a:ln>
                  <a:solidFill>
                    <a:srgbClr val="CA9CC7"/>
                  </a:solidFill>
                  <a:effectLst/>
                  <a:uLnTx/>
                  <a:uFillTx/>
                  <a:latin typeface="Arial"/>
                  <a:ea typeface="+mn-ea"/>
                  <a:cs typeface="Arial"/>
                </a:rPr>
                <a:t>83,5</a:t>
              </a:r>
              <a:endParaRPr kumimoji="0" sz="1759" b="0" i="0" u="none" strike="noStrike" kern="1200" cap="none" spc="0" normalizeH="0" baseline="0" noProof="0">
                <a:ln>
                  <a:noFill/>
                </a:ln>
                <a:solidFill>
                  <a:srgbClr val="000000"/>
                </a:solidFill>
                <a:effectLst/>
                <a:uLnTx/>
                <a:uFillTx/>
                <a:latin typeface="Arial"/>
                <a:ea typeface="+mn-ea"/>
                <a:cs typeface="Arial"/>
              </a:endParaRPr>
            </a:p>
          </p:txBody>
        </p:sp>
        <p:grpSp>
          <p:nvGrpSpPr>
            <p:cNvPr id="40" name="object 40"/>
            <p:cNvGrpSpPr/>
            <p:nvPr/>
          </p:nvGrpSpPr>
          <p:grpSpPr>
            <a:xfrm>
              <a:off x="2212402" y="3382313"/>
              <a:ext cx="4027005" cy="1421658"/>
              <a:chOff x="4659379" y="4575668"/>
              <a:chExt cx="6640830" cy="2344420"/>
            </a:xfrm>
          </p:grpSpPr>
          <p:sp>
            <p:nvSpPr>
              <p:cNvPr id="41" name="object 41"/>
              <p:cNvSpPr/>
              <p:nvPr/>
            </p:nvSpPr>
            <p:spPr>
              <a:xfrm>
                <a:off x="6482174" y="4988765"/>
                <a:ext cx="27305" cy="3810"/>
              </a:xfrm>
              <a:custGeom>
                <a:avLst/>
                <a:gdLst/>
                <a:ahLst/>
                <a:cxnLst/>
                <a:rect l="l" t="t" r="r" b="b"/>
                <a:pathLst>
                  <a:path w="27304" h="3810">
                    <a:moveTo>
                      <a:pt x="0" y="3563"/>
                    </a:moveTo>
                    <a:lnTo>
                      <a:pt x="26732" y="0"/>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2" name="object 42"/>
              <p:cNvSpPr/>
              <p:nvPr/>
            </p:nvSpPr>
            <p:spPr>
              <a:xfrm>
                <a:off x="6439020" y="4985661"/>
                <a:ext cx="93345" cy="12700"/>
              </a:xfrm>
              <a:custGeom>
                <a:avLst/>
                <a:gdLst/>
                <a:ahLst/>
                <a:cxnLst/>
                <a:rect l="l" t="t" r="r" b="b"/>
                <a:pathLst>
                  <a:path w="93345" h="12700">
                    <a:moveTo>
                      <a:pt x="0" y="12420"/>
                    </a:moveTo>
                    <a:lnTo>
                      <a:pt x="3438" y="11963"/>
                    </a:lnTo>
                  </a:path>
                  <a:path w="93345" h="12700">
                    <a:moveTo>
                      <a:pt x="89739" y="456"/>
                    </a:moveTo>
                    <a:lnTo>
                      <a:pt x="93177" y="0"/>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3" name="object 43"/>
              <p:cNvSpPr/>
              <p:nvPr/>
            </p:nvSpPr>
            <p:spPr>
              <a:xfrm>
                <a:off x="6556879" y="4904124"/>
                <a:ext cx="62865" cy="58419"/>
              </a:xfrm>
              <a:custGeom>
                <a:avLst/>
                <a:gdLst/>
                <a:ahLst/>
                <a:cxnLst/>
                <a:rect l="l" t="t" r="r" b="b"/>
                <a:pathLst>
                  <a:path w="62865" h="58420">
                    <a:moveTo>
                      <a:pt x="0" y="58398"/>
                    </a:moveTo>
                    <a:lnTo>
                      <a:pt x="62285" y="0"/>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4" name="object 44"/>
              <p:cNvSpPr/>
              <p:nvPr/>
            </p:nvSpPr>
            <p:spPr>
              <a:xfrm>
                <a:off x="6532200" y="4892480"/>
                <a:ext cx="99695" cy="93345"/>
              </a:xfrm>
              <a:custGeom>
                <a:avLst/>
                <a:gdLst/>
                <a:ahLst/>
                <a:cxnLst/>
                <a:rect l="l" t="t" r="r" b="b"/>
                <a:pathLst>
                  <a:path w="99695" h="93345">
                    <a:moveTo>
                      <a:pt x="0" y="93177"/>
                    </a:moveTo>
                    <a:lnTo>
                      <a:pt x="169" y="93015"/>
                    </a:lnTo>
                  </a:path>
                  <a:path w="99695" h="93345">
                    <a:moveTo>
                      <a:pt x="99222" y="154"/>
                    </a:moveTo>
                    <a:lnTo>
                      <a:pt x="99391" y="0"/>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5" name="object 45"/>
              <p:cNvSpPr/>
              <p:nvPr/>
            </p:nvSpPr>
            <p:spPr>
              <a:xfrm>
                <a:off x="6665229" y="4898626"/>
                <a:ext cx="527685" cy="96520"/>
              </a:xfrm>
              <a:custGeom>
                <a:avLst/>
                <a:gdLst/>
                <a:ahLst/>
                <a:cxnLst/>
                <a:rect l="l" t="t" r="r" b="b"/>
                <a:pathLst>
                  <a:path w="527684" h="96520">
                    <a:moveTo>
                      <a:pt x="0" y="0"/>
                    </a:moveTo>
                    <a:lnTo>
                      <a:pt x="527084" y="96350"/>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6" name="object 46"/>
              <p:cNvSpPr/>
              <p:nvPr/>
            </p:nvSpPr>
            <p:spPr>
              <a:xfrm>
                <a:off x="6631592" y="4892478"/>
                <a:ext cx="577850" cy="106045"/>
              </a:xfrm>
              <a:custGeom>
                <a:avLst/>
                <a:gdLst/>
                <a:ahLst/>
                <a:cxnLst/>
                <a:rect l="l" t="t" r="r" b="b"/>
                <a:pathLst>
                  <a:path w="577850" h="106045">
                    <a:moveTo>
                      <a:pt x="0" y="0"/>
                    </a:moveTo>
                    <a:lnTo>
                      <a:pt x="346" y="66"/>
                    </a:lnTo>
                  </a:path>
                  <a:path w="577850" h="106045">
                    <a:moveTo>
                      <a:pt x="577361" y="105539"/>
                    </a:moveTo>
                    <a:lnTo>
                      <a:pt x="577714" y="105605"/>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7" name="object 47"/>
              <p:cNvSpPr/>
              <p:nvPr/>
            </p:nvSpPr>
            <p:spPr>
              <a:xfrm>
                <a:off x="7243047" y="4949850"/>
                <a:ext cx="527050" cy="45720"/>
              </a:xfrm>
              <a:custGeom>
                <a:avLst/>
                <a:gdLst/>
                <a:ahLst/>
                <a:cxnLst/>
                <a:rect l="l" t="t" r="r" b="b"/>
                <a:pathLst>
                  <a:path w="527050" h="45720">
                    <a:moveTo>
                      <a:pt x="0" y="45329"/>
                    </a:moveTo>
                    <a:lnTo>
                      <a:pt x="526981" y="0"/>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8" name="object 48"/>
              <p:cNvSpPr/>
              <p:nvPr/>
            </p:nvSpPr>
            <p:spPr>
              <a:xfrm>
                <a:off x="7209305" y="4948386"/>
                <a:ext cx="577850" cy="50165"/>
              </a:xfrm>
              <a:custGeom>
                <a:avLst/>
                <a:gdLst/>
                <a:ahLst/>
                <a:cxnLst/>
                <a:rect l="l" t="t" r="r" b="b"/>
                <a:pathLst>
                  <a:path w="577850" h="50164">
                    <a:moveTo>
                      <a:pt x="0" y="49695"/>
                    </a:moveTo>
                    <a:lnTo>
                      <a:pt x="242" y="49673"/>
                    </a:lnTo>
                  </a:path>
                  <a:path w="577850" h="50164">
                    <a:moveTo>
                      <a:pt x="577471" y="22"/>
                    </a:moveTo>
                    <a:lnTo>
                      <a:pt x="577714" y="0"/>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9" name="object 49"/>
              <p:cNvSpPr/>
              <p:nvPr/>
            </p:nvSpPr>
            <p:spPr>
              <a:xfrm>
                <a:off x="7821061" y="4948748"/>
                <a:ext cx="532765" cy="5715"/>
              </a:xfrm>
              <a:custGeom>
                <a:avLst/>
                <a:gdLst/>
                <a:ahLst/>
                <a:cxnLst/>
                <a:rect l="l" t="t" r="r" b="b"/>
                <a:pathLst>
                  <a:path w="532765" h="5714">
                    <a:moveTo>
                      <a:pt x="0" y="0"/>
                    </a:moveTo>
                    <a:lnTo>
                      <a:pt x="532708" y="5668"/>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0" name="object 50"/>
              <p:cNvSpPr/>
              <p:nvPr/>
            </p:nvSpPr>
            <p:spPr>
              <a:xfrm>
                <a:off x="7787018" y="4948386"/>
                <a:ext cx="584200" cy="6350"/>
              </a:xfrm>
              <a:custGeom>
                <a:avLst/>
                <a:gdLst/>
                <a:ahLst/>
                <a:cxnLst/>
                <a:rect l="l" t="t" r="r" b="b"/>
                <a:pathLst>
                  <a:path w="584200" h="6350">
                    <a:moveTo>
                      <a:pt x="0" y="0"/>
                    </a:moveTo>
                    <a:lnTo>
                      <a:pt x="309" y="0"/>
                    </a:lnTo>
                  </a:path>
                  <a:path w="584200" h="6350">
                    <a:moveTo>
                      <a:pt x="583619" y="6206"/>
                    </a:moveTo>
                    <a:lnTo>
                      <a:pt x="583928" y="6213"/>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1" name="object 51"/>
              <p:cNvSpPr/>
              <p:nvPr/>
            </p:nvSpPr>
            <p:spPr>
              <a:xfrm>
                <a:off x="8404692" y="4957138"/>
                <a:ext cx="527050" cy="40005"/>
              </a:xfrm>
              <a:custGeom>
                <a:avLst/>
                <a:gdLst/>
                <a:ahLst/>
                <a:cxnLst/>
                <a:rect l="l" t="t" r="r" b="b"/>
                <a:pathLst>
                  <a:path w="527050" h="40004">
                    <a:moveTo>
                      <a:pt x="0" y="0"/>
                    </a:moveTo>
                    <a:lnTo>
                      <a:pt x="526973" y="39668"/>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2" name="object 52"/>
              <p:cNvSpPr/>
              <p:nvPr/>
            </p:nvSpPr>
            <p:spPr>
              <a:xfrm>
                <a:off x="8370943" y="4954598"/>
                <a:ext cx="577850" cy="43815"/>
              </a:xfrm>
              <a:custGeom>
                <a:avLst/>
                <a:gdLst/>
                <a:ahLst/>
                <a:cxnLst/>
                <a:rect l="l" t="t" r="r" b="b"/>
                <a:pathLst>
                  <a:path w="577850" h="43814">
                    <a:moveTo>
                      <a:pt x="0" y="0"/>
                    </a:moveTo>
                    <a:lnTo>
                      <a:pt x="235" y="14"/>
                    </a:lnTo>
                  </a:path>
                  <a:path w="577850" h="43814">
                    <a:moveTo>
                      <a:pt x="577479" y="43467"/>
                    </a:moveTo>
                    <a:lnTo>
                      <a:pt x="577714" y="43481"/>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3" name="object 53"/>
              <p:cNvSpPr/>
              <p:nvPr/>
            </p:nvSpPr>
            <p:spPr>
              <a:xfrm>
                <a:off x="8982408" y="5000259"/>
                <a:ext cx="527050" cy="34290"/>
              </a:xfrm>
              <a:custGeom>
                <a:avLst/>
                <a:gdLst/>
                <a:ahLst/>
                <a:cxnLst/>
                <a:rect l="l" t="t" r="r" b="b"/>
                <a:pathLst>
                  <a:path w="527050" h="34289">
                    <a:moveTo>
                      <a:pt x="0" y="0"/>
                    </a:moveTo>
                    <a:lnTo>
                      <a:pt x="526973" y="33999"/>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4" name="object 54"/>
              <p:cNvSpPr/>
              <p:nvPr/>
            </p:nvSpPr>
            <p:spPr>
              <a:xfrm>
                <a:off x="8948656" y="4998082"/>
                <a:ext cx="577850" cy="37465"/>
              </a:xfrm>
              <a:custGeom>
                <a:avLst/>
                <a:gdLst/>
                <a:ahLst/>
                <a:cxnLst/>
                <a:rect l="l" t="t" r="r" b="b"/>
                <a:pathLst>
                  <a:path w="577850" h="37464">
                    <a:moveTo>
                      <a:pt x="0" y="0"/>
                    </a:moveTo>
                    <a:lnTo>
                      <a:pt x="228" y="14"/>
                    </a:lnTo>
                  </a:path>
                  <a:path w="577850" h="37464">
                    <a:moveTo>
                      <a:pt x="577486" y="37253"/>
                    </a:moveTo>
                    <a:lnTo>
                      <a:pt x="577714" y="37268"/>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5" name="object 55"/>
              <p:cNvSpPr/>
              <p:nvPr/>
            </p:nvSpPr>
            <p:spPr>
              <a:xfrm>
                <a:off x="9560132" y="5036805"/>
                <a:ext cx="527050" cy="22860"/>
              </a:xfrm>
              <a:custGeom>
                <a:avLst/>
                <a:gdLst/>
                <a:ahLst/>
                <a:cxnLst/>
                <a:rect l="l" t="t" r="r" b="b"/>
                <a:pathLst>
                  <a:path w="527050" h="22860">
                    <a:moveTo>
                      <a:pt x="0" y="0"/>
                    </a:moveTo>
                    <a:lnTo>
                      <a:pt x="526958" y="22661"/>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6" name="object 56"/>
              <p:cNvSpPr/>
              <p:nvPr/>
            </p:nvSpPr>
            <p:spPr>
              <a:xfrm>
                <a:off x="9526369" y="5035354"/>
                <a:ext cx="577850" cy="25400"/>
              </a:xfrm>
              <a:custGeom>
                <a:avLst/>
                <a:gdLst/>
                <a:ahLst/>
                <a:cxnLst/>
                <a:rect l="l" t="t" r="r" b="b"/>
                <a:pathLst>
                  <a:path w="577850" h="25400">
                    <a:moveTo>
                      <a:pt x="0" y="0"/>
                    </a:moveTo>
                    <a:lnTo>
                      <a:pt x="220" y="7"/>
                    </a:lnTo>
                  </a:path>
                  <a:path w="577850" h="25400">
                    <a:moveTo>
                      <a:pt x="577493" y="24840"/>
                    </a:moveTo>
                    <a:lnTo>
                      <a:pt x="577714" y="24847"/>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7" name="object 57"/>
              <p:cNvSpPr/>
              <p:nvPr/>
            </p:nvSpPr>
            <p:spPr>
              <a:xfrm>
                <a:off x="10137773" y="4981824"/>
                <a:ext cx="527050" cy="74295"/>
              </a:xfrm>
              <a:custGeom>
                <a:avLst/>
                <a:gdLst/>
                <a:ahLst/>
                <a:cxnLst/>
                <a:rect l="l" t="t" r="r" b="b"/>
                <a:pathLst>
                  <a:path w="527050" h="74295">
                    <a:moveTo>
                      <a:pt x="0" y="73667"/>
                    </a:moveTo>
                    <a:lnTo>
                      <a:pt x="527032" y="0"/>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8" name="object 58"/>
              <p:cNvSpPr/>
              <p:nvPr/>
            </p:nvSpPr>
            <p:spPr>
              <a:xfrm>
                <a:off x="10104082" y="4979444"/>
                <a:ext cx="577850" cy="81280"/>
              </a:xfrm>
              <a:custGeom>
                <a:avLst/>
                <a:gdLst/>
                <a:ahLst/>
                <a:cxnLst/>
                <a:rect l="l" t="t" r="r" b="b"/>
                <a:pathLst>
                  <a:path w="577850" h="81279">
                    <a:moveTo>
                      <a:pt x="0" y="80757"/>
                    </a:moveTo>
                    <a:lnTo>
                      <a:pt x="294" y="80713"/>
                    </a:lnTo>
                  </a:path>
                  <a:path w="577850" h="81279">
                    <a:moveTo>
                      <a:pt x="577420" y="44"/>
                    </a:moveTo>
                    <a:lnTo>
                      <a:pt x="577714" y="0"/>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9" name="object 59"/>
              <p:cNvSpPr/>
              <p:nvPr/>
            </p:nvSpPr>
            <p:spPr>
              <a:xfrm>
                <a:off x="10715810" y="4982340"/>
                <a:ext cx="532765" cy="45720"/>
              </a:xfrm>
              <a:custGeom>
                <a:avLst/>
                <a:gdLst/>
                <a:ahLst/>
                <a:cxnLst/>
                <a:rect l="l" t="t" r="r" b="b"/>
                <a:pathLst>
                  <a:path w="532765" h="45720">
                    <a:moveTo>
                      <a:pt x="0" y="0"/>
                    </a:moveTo>
                    <a:lnTo>
                      <a:pt x="532738" y="45337"/>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0" name="object 60"/>
              <p:cNvSpPr/>
              <p:nvPr/>
            </p:nvSpPr>
            <p:spPr>
              <a:xfrm>
                <a:off x="10681795" y="4979445"/>
                <a:ext cx="584200" cy="50165"/>
              </a:xfrm>
              <a:custGeom>
                <a:avLst/>
                <a:gdLst/>
                <a:ahLst/>
                <a:cxnLst/>
                <a:rect l="l" t="t" r="r" b="b"/>
                <a:pathLst>
                  <a:path w="584200" h="50164">
                    <a:moveTo>
                      <a:pt x="0" y="0"/>
                    </a:moveTo>
                    <a:lnTo>
                      <a:pt x="331" y="29"/>
                    </a:lnTo>
                  </a:path>
                  <a:path w="584200" h="50164">
                    <a:moveTo>
                      <a:pt x="583589" y="49666"/>
                    </a:moveTo>
                    <a:lnTo>
                      <a:pt x="583928" y="49695"/>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1" name="object 61"/>
              <p:cNvSpPr/>
              <p:nvPr/>
            </p:nvSpPr>
            <p:spPr>
              <a:xfrm>
                <a:off x="6398682" y="4860014"/>
                <a:ext cx="4901565" cy="242570"/>
              </a:xfrm>
              <a:custGeom>
                <a:avLst/>
                <a:gdLst/>
                <a:ahLst/>
                <a:cxnLst/>
                <a:rect l="l" t="t" r="r" b="b"/>
                <a:pathLst>
                  <a:path w="4901565" h="242570">
                    <a:moveTo>
                      <a:pt x="37275" y="99391"/>
                    </a:moveTo>
                    <a:lnTo>
                      <a:pt x="22785" y="102314"/>
                    </a:lnTo>
                    <a:lnTo>
                      <a:pt x="10934" y="110292"/>
                    </a:lnTo>
                    <a:lnTo>
                      <a:pt x="2935" y="122136"/>
                    </a:lnTo>
                    <a:lnTo>
                      <a:pt x="0" y="136659"/>
                    </a:lnTo>
                    <a:lnTo>
                      <a:pt x="2935" y="151182"/>
                    </a:lnTo>
                    <a:lnTo>
                      <a:pt x="10934" y="163026"/>
                    </a:lnTo>
                    <a:lnTo>
                      <a:pt x="22785" y="171004"/>
                    </a:lnTo>
                    <a:lnTo>
                      <a:pt x="37275" y="173927"/>
                    </a:lnTo>
                    <a:lnTo>
                      <a:pt x="51798" y="171004"/>
                    </a:lnTo>
                    <a:lnTo>
                      <a:pt x="63642" y="163026"/>
                    </a:lnTo>
                    <a:lnTo>
                      <a:pt x="71620" y="151182"/>
                    </a:lnTo>
                    <a:lnTo>
                      <a:pt x="74543" y="136659"/>
                    </a:lnTo>
                    <a:lnTo>
                      <a:pt x="71620" y="122136"/>
                    </a:lnTo>
                    <a:lnTo>
                      <a:pt x="63642" y="110292"/>
                    </a:lnTo>
                    <a:lnTo>
                      <a:pt x="51798" y="102314"/>
                    </a:lnTo>
                    <a:lnTo>
                      <a:pt x="37275" y="99391"/>
                    </a:lnTo>
                    <a:close/>
                  </a:path>
                  <a:path w="4901565" h="242570">
                    <a:moveTo>
                      <a:pt x="136666" y="93177"/>
                    </a:moveTo>
                    <a:lnTo>
                      <a:pt x="122176" y="96100"/>
                    </a:lnTo>
                    <a:lnTo>
                      <a:pt x="110326" y="104078"/>
                    </a:lnTo>
                    <a:lnTo>
                      <a:pt x="102327" y="115922"/>
                    </a:lnTo>
                    <a:lnTo>
                      <a:pt x="99391" y="130445"/>
                    </a:lnTo>
                    <a:lnTo>
                      <a:pt x="102327" y="144973"/>
                    </a:lnTo>
                    <a:lnTo>
                      <a:pt x="110326" y="156819"/>
                    </a:lnTo>
                    <a:lnTo>
                      <a:pt x="122176" y="164797"/>
                    </a:lnTo>
                    <a:lnTo>
                      <a:pt x="136666" y="167721"/>
                    </a:lnTo>
                    <a:lnTo>
                      <a:pt x="151189" y="164797"/>
                    </a:lnTo>
                    <a:lnTo>
                      <a:pt x="163034" y="156819"/>
                    </a:lnTo>
                    <a:lnTo>
                      <a:pt x="171011" y="144973"/>
                    </a:lnTo>
                    <a:lnTo>
                      <a:pt x="173935" y="130445"/>
                    </a:lnTo>
                    <a:lnTo>
                      <a:pt x="171011" y="115922"/>
                    </a:lnTo>
                    <a:lnTo>
                      <a:pt x="163034" y="104078"/>
                    </a:lnTo>
                    <a:lnTo>
                      <a:pt x="151189" y="96100"/>
                    </a:lnTo>
                    <a:lnTo>
                      <a:pt x="136666" y="93177"/>
                    </a:lnTo>
                    <a:close/>
                  </a:path>
                  <a:path w="4901565" h="242570">
                    <a:moveTo>
                      <a:pt x="229844" y="0"/>
                    </a:moveTo>
                    <a:lnTo>
                      <a:pt x="215354" y="2923"/>
                    </a:lnTo>
                    <a:lnTo>
                      <a:pt x="203504" y="10900"/>
                    </a:lnTo>
                    <a:lnTo>
                      <a:pt x="195504" y="22745"/>
                    </a:lnTo>
                    <a:lnTo>
                      <a:pt x="192569" y="37268"/>
                    </a:lnTo>
                    <a:lnTo>
                      <a:pt x="195504" y="51791"/>
                    </a:lnTo>
                    <a:lnTo>
                      <a:pt x="203504" y="63635"/>
                    </a:lnTo>
                    <a:lnTo>
                      <a:pt x="215354" y="71613"/>
                    </a:lnTo>
                    <a:lnTo>
                      <a:pt x="229844" y="74536"/>
                    </a:lnTo>
                    <a:lnTo>
                      <a:pt x="244370" y="71613"/>
                    </a:lnTo>
                    <a:lnTo>
                      <a:pt x="256214" y="63635"/>
                    </a:lnTo>
                    <a:lnTo>
                      <a:pt x="264190" y="51791"/>
                    </a:lnTo>
                    <a:lnTo>
                      <a:pt x="267112" y="37268"/>
                    </a:lnTo>
                    <a:lnTo>
                      <a:pt x="264190" y="22745"/>
                    </a:lnTo>
                    <a:lnTo>
                      <a:pt x="256214" y="10900"/>
                    </a:lnTo>
                    <a:lnTo>
                      <a:pt x="244370" y="2923"/>
                    </a:lnTo>
                    <a:lnTo>
                      <a:pt x="229844" y="0"/>
                    </a:lnTo>
                    <a:close/>
                  </a:path>
                  <a:path w="4901565" h="242570">
                    <a:moveTo>
                      <a:pt x="813765" y="99391"/>
                    </a:moveTo>
                    <a:lnTo>
                      <a:pt x="799242" y="102314"/>
                    </a:lnTo>
                    <a:lnTo>
                      <a:pt x="787398" y="110292"/>
                    </a:lnTo>
                    <a:lnTo>
                      <a:pt x="779420" y="122136"/>
                    </a:lnTo>
                    <a:lnTo>
                      <a:pt x="776497" y="136659"/>
                    </a:lnTo>
                    <a:lnTo>
                      <a:pt x="779420" y="151182"/>
                    </a:lnTo>
                    <a:lnTo>
                      <a:pt x="787398" y="163026"/>
                    </a:lnTo>
                    <a:lnTo>
                      <a:pt x="799242" y="171004"/>
                    </a:lnTo>
                    <a:lnTo>
                      <a:pt x="813765" y="173927"/>
                    </a:lnTo>
                    <a:lnTo>
                      <a:pt x="828293" y="171004"/>
                    </a:lnTo>
                    <a:lnTo>
                      <a:pt x="840139" y="163026"/>
                    </a:lnTo>
                    <a:lnTo>
                      <a:pt x="848118" y="151182"/>
                    </a:lnTo>
                    <a:lnTo>
                      <a:pt x="851041" y="136659"/>
                    </a:lnTo>
                    <a:lnTo>
                      <a:pt x="848118" y="122136"/>
                    </a:lnTo>
                    <a:lnTo>
                      <a:pt x="840139" y="110292"/>
                    </a:lnTo>
                    <a:lnTo>
                      <a:pt x="828293" y="102314"/>
                    </a:lnTo>
                    <a:lnTo>
                      <a:pt x="813765" y="99391"/>
                    </a:lnTo>
                    <a:close/>
                  </a:path>
                  <a:path w="4901565" h="242570">
                    <a:moveTo>
                      <a:pt x="1391480" y="49688"/>
                    </a:moveTo>
                    <a:lnTo>
                      <a:pt x="1376956" y="52612"/>
                    </a:lnTo>
                    <a:lnTo>
                      <a:pt x="1365109" y="60592"/>
                    </a:lnTo>
                    <a:lnTo>
                      <a:pt x="1357129" y="72439"/>
                    </a:lnTo>
                    <a:lnTo>
                      <a:pt x="1354205" y="86963"/>
                    </a:lnTo>
                    <a:lnTo>
                      <a:pt x="1357129" y="101488"/>
                    </a:lnTo>
                    <a:lnTo>
                      <a:pt x="1365109" y="113334"/>
                    </a:lnTo>
                    <a:lnTo>
                      <a:pt x="1376956" y="121315"/>
                    </a:lnTo>
                    <a:lnTo>
                      <a:pt x="1391480" y="124239"/>
                    </a:lnTo>
                    <a:lnTo>
                      <a:pt x="1406006" y="121315"/>
                    </a:lnTo>
                    <a:lnTo>
                      <a:pt x="1417850" y="113334"/>
                    </a:lnTo>
                    <a:lnTo>
                      <a:pt x="1425826" y="101488"/>
                    </a:lnTo>
                    <a:lnTo>
                      <a:pt x="1428748" y="86963"/>
                    </a:lnTo>
                    <a:lnTo>
                      <a:pt x="1425826" y="72439"/>
                    </a:lnTo>
                    <a:lnTo>
                      <a:pt x="1417850" y="60592"/>
                    </a:lnTo>
                    <a:lnTo>
                      <a:pt x="1406006" y="52612"/>
                    </a:lnTo>
                    <a:lnTo>
                      <a:pt x="1391480" y="49688"/>
                    </a:lnTo>
                    <a:close/>
                  </a:path>
                  <a:path w="4901565" h="242570">
                    <a:moveTo>
                      <a:pt x="1969195" y="55902"/>
                    </a:moveTo>
                    <a:lnTo>
                      <a:pt x="1954671" y="58826"/>
                    </a:lnTo>
                    <a:lnTo>
                      <a:pt x="1942824" y="66806"/>
                    </a:lnTo>
                    <a:lnTo>
                      <a:pt x="1934844" y="78653"/>
                    </a:lnTo>
                    <a:lnTo>
                      <a:pt x="1931920" y="93177"/>
                    </a:lnTo>
                    <a:lnTo>
                      <a:pt x="1934844" y="107700"/>
                    </a:lnTo>
                    <a:lnTo>
                      <a:pt x="1942824" y="119544"/>
                    </a:lnTo>
                    <a:lnTo>
                      <a:pt x="1954671" y="127522"/>
                    </a:lnTo>
                    <a:lnTo>
                      <a:pt x="1969195" y="130445"/>
                    </a:lnTo>
                    <a:lnTo>
                      <a:pt x="1983721" y="127522"/>
                    </a:lnTo>
                    <a:lnTo>
                      <a:pt x="1995565" y="119544"/>
                    </a:lnTo>
                    <a:lnTo>
                      <a:pt x="2003541" y="107700"/>
                    </a:lnTo>
                    <a:lnTo>
                      <a:pt x="2006463" y="93177"/>
                    </a:lnTo>
                    <a:lnTo>
                      <a:pt x="2003541" y="78653"/>
                    </a:lnTo>
                    <a:lnTo>
                      <a:pt x="1995565" y="66806"/>
                    </a:lnTo>
                    <a:lnTo>
                      <a:pt x="1983721" y="58826"/>
                    </a:lnTo>
                    <a:lnTo>
                      <a:pt x="1969195" y="55902"/>
                    </a:lnTo>
                    <a:close/>
                  </a:path>
                  <a:path w="4901565" h="242570">
                    <a:moveTo>
                      <a:pt x="2546903" y="99391"/>
                    </a:moveTo>
                    <a:lnTo>
                      <a:pt x="2532383" y="102314"/>
                    </a:lnTo>
                    <a:lnTo>
                      <a:pt x="2520538" y="110292"/>
                    </a:lnTo>
                    <a:lnTo>
                      <a:pt x="2512559" y="122136"/>
                    </a:lnTo>
                    <a:lnTo>
                      <a:pt x="2509634" y="136659"/>
                    </a:lnTo>
                    <a:lnTo>
                      <a:pt x="2512559" y="151182"/>
                    </a:lnTo>
                    <a:lnTo>
                      <a:pt x="2520538" y="163026"/>
                    </a:lnTo>
                    <a:lnTo>
                      <a:pt x="2532383" y="171004"/>
                    </a:lnTo>
                    <a:lnTo>
                      <a:pt x="2546903" y="173927"/>
                    </a:lnTo>
                    <a:lnTo>
                      <a:pt x="2561430" y="171004"/>
                    </a:lnTo>
                    <a:lnTo>
                      <a:pt x="2573276" y="163026"/>
                    </a:lnTo>
                    <a:lnTo>
                      <a:pt x="2581255" y="151182"/>
                    </a:lnTo>
                    <a:lnTo>
                      <a:pt x="2584178" y="136659"/>
                    </a:lnTo>
                    <a:lnTo>
                      <a:pt x="2581255" y="122136"/>
                    </a:lnTo>
                    <a:lnTo>
                      <a:pt x="2573276" y="110292"/>
                    </a:lnTo>
                    <a:lnTo>
                      <a:pt x="2561430" y="102314"/>
                    </a:lnTo>
                    <a:lnTo>
                      <a:pt x="2546903" y="99391"/>
                    </a:lnTo>
                    <a:close/>
                  </a:path>
                  <a:path w="4901565" h="242570">
                    <a:moveTo>
                      <a:pt x="3124617" y="142873"/>
                    </a:moveTo>
                    <a:lnTo>
                      <a:pt x="3110094" y="145796"/>
                    </a:lnTo>
                    <a:lnTo>
                      <a:pt x="3098250" y="153774"/>
                    </a:lnTo>
                    <a:lnTo>
                      <a:pt x="3090272" y="165618"/>
                    </a:lnTo>
                    <a:lnTo>
                      <a:pt x="3087349" y="180141"/>
                    </a:lnTo>
                    <a:lnTo>
                      <a:pt x="3090272" y="194668"/>
                    </a:lnTo>
                    <a:lnTo>
                      <a:pt x="3098250" y="206515"/>
                    </a:lnTo>
                    <a:lnTo>
                      <a:pt x="3110094" y="214493"/>
                    </a:lnTo>
                    <a:lnTo>
                      <a:pt x="3124617" y="217417"/>
                    </a:lnTo>
                    <a:lnTo>
                      <a:pt x="3139145" y="214493"/>
                    </a:lnTo>
                    <a:lnTo>
                      <a:pt x="3150991" y="206515"/>
                    </a:lnTo>
                    <a:lnTo>
                      <a:pt x="3158970" y="194668"/>
                    </a:lnTo>
                    <a:lnTo>
                      <a:pt x="3161893" y="180141"/>
                    </a:lnTo>
                    <a:lnTo>
                      <a:pt x="3158970" y="165618"/>
                    </a:lnTo>
                    <a:lnTo>
                      <a:pt x="3150991" y="153774"/>
                    </a:lnTo>
                    <a:lnTo>
                      <a:pt x="3139145" y="145796"/>
                    </a:lnTo>
                    <a:lnTo>
                      <a:pt x="3124617" y="142873"/>
                    </a:lnTo>
                    <a:close/>
                  </a:path>
                  <a:path w="4901565" h="242570">
                    <a:moveTo>
                      <a:pt x="3708546" y="167721"/>
                    </a:moveTo>
                    <a:lnTo>
                      <a:pt x="3694022" y="170644"/>
                    </a:lnTo>
                    <a:lnTo>
                      <a:pt x="3682175" y="178622"/>
                    </a:lnTo>
                    <a:lnTo>
                      <a:pt x="3674195" y="190466"/>
                    </a:lnTo>
                    <a:lnTo>
                      <a:pt x="3671271" y="204989"/>
                    </a:lnTo>
                    <a:lnTo>
                      <a:pt x="3674195" y="219516"/>
                    </a:lnTo>
                    <a:lnTo>
                      <a:pt x="3682175" y="231363"/>
                    </a:lnTo>
                    <a:lnTo>
                      <a:pt x="3694022" y="239341"/>
                    </a:lnTo>
                    <a:lnTo>
                      <a:pt x="3708546" y="242264"/>
                    </a:lnTo>
                    <a:lnTo>
                      <a:pt x="3723072" y="239341"/>
                    </a:lnTo>
                    <a:lnTo>
                      <a:pt x="3734916" y="231363"/>
                    </a:lnTo>
                    <a:lnTo>
                      <a:pt x="3742892" y="219516"/>
                    </a:lnTo>
                    <a:lnTo>
                      <a:pt x="3745814" y="204989"/>
                    </a:lnTo>
                    <a:lnTo>
                      <a:pt x="3742892" y="190466"/>
                    </a:lnTo>
                    <a:lnTo>
                      <a:pt x="3734916" y="178622"/>
                    </a:lnTo>
                    <a:lnTo>
                      <a:pt x="3723072" y="170644"/>
                    </a:lnTo>
                    <a:lnTo>
                      <a:pt x="3708546" y="167721"/>
                    </a:lnTo>
                    <a:close/>
                  </a:path>
                  <a:path w="4901565" h="242570">
                    <a:moveTo>
                      <a:pt x="4286253" y="80750"/>
                    </a:moveTo>
                    <a:lnTo>
                      <a:pt x="4271768" y="83674"/>
                    </a:lnTo>
                    <a:lnTo>
                      <a:pt x="4259919" y="91654"/>
                    </a:lnTo>
                    <a:lnTo>
                      <a:pt x="4251921" y="103501"/>
                    </a:lnTo>
                    <a:lnTo>
                      <a:pt x="4248985" y="118025"/>
                    </a:lnTo>
                    <a:lnTo>
                      <a:pt x="4251921" y="132548"/>
                    </a:lnTo>
                    <a:lnTo>
                      <a:pt x="4259919" y="144392"/>
                    </a:lnTo>
                    <a:lnTo>
                      <a:pt x="4271768" y="152370"/>
                    </a:lnTo>
                    <a:lnTo>
                      <a:pt x="4286253" y="155293"/>
                    </a:lnTo>
                    <a:lnTo>
                      <a:pt x="4300781" y="152370"/>
                    </a:lnTo>
                    <a:lnTo>
                      <a:pt x="4312627" y="144392"/>
                    </a:lnTo>
                    <a:lnTo>
                      <a:pt x="4320606" y="132548"/>
                    </a:lnTo>
                    <a:lnTo>
                      <a:pt x="4323529" y="118025"/>
                    </a:lnTo>
                    <a:lnTo>
                      <a:pt x="4320606" y="103501"/>
                    </a:lnTo>
                    <a:lnTo>
                      <a:pt x="4312627" y="91654"/>
                    </a:lnTo>
                    <a:lnTo>
                      <a:pt x="4300781" y="83674"/>
                    </a:lnTo>
                    <a:lnTo>
                      <a:pt x="4286253" y="80750"/>
                    </a:lnTo>
                    <a:close/>
                  </a:path>
                  <a:path w="4901565" h="242570">
                    <a:moveTo>
                      <a:pt x="4863968" y="130445"/>
                    </a:moveTo>
                    <a:lnTo>
                      <a:pt x="4849483" y="133370"/>
                    </a:lnTo>
                    <a:lnTo>
                      <a:pt x="4837634" y="141350"/>
                    </a:lnTo>
                    <a:lnTo>
                      <a:pt x="4829636" y="153197"/>
                    </a:lnTo>
                    <a:lnTo>
                      <a:pt x="4826700" y="167721"/>
                    </a:lnTo>
                    <a:lnTo>
                      <a:pt x="4829636" y="182244"/>
                    </a:lnTo>
                    <a:lnTo>
                      <a:pt x="4837634" y="194088"/>
                    </a:lnTo>
                    <a:lnTo>
                      <a:pt x="4849483" y="202066"/>
                    </a:lnTo>
                    <a:lnTo>
                      <a:pt x="4863968" y="204989"/>
                    </a:lnTo>
                    <a:lnTo>
                      <a:pt x="4878496" y="202066"/>
                    </a:lnTo>
                    <a:lnTo>
                      <a:pt x="4890342" y="194088"/>
                    </a:lnTo>
                    <a:lnTo>
                      <a:pt x="4898320" y="182244"/>
                    </a:lnTo>
                    <a:lnTo>
                      <a:pt x="4901244" y="167721"/>
                    </a:lnTo>
                    <a:lnTo>
                      <a:pt x="4898320" y="153197"/>
                    </a:lnTo>
                    <a:lnTo>
                      <a:pt x="4890342" y="141350"/>
                    </a:lnTo>
                    <a:lnTo>
                      <a:pt x="4878496" y="133370"/>
                    </a:lnTo>
                    <a:lnTo>
                      <a:pt x="4863968" y="130445"/>
                    </a:lnTo>
                    <a:close/>
                  </a:path>
                </a:pathLst>
              </a:custGeom>
              <a:solidFill>
                <a:srgbClr val="A9A9B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62" name="object 62"/>
              <p:cNvPicPr/>
              <p:nvPr/>
            </p:nvPicPr>
            <p:blipFill>
              <a:blip r:embed="rId3" cstate="print"/>
              <a:stretch>
                <a:fillRect/>
              </a:stretch>
            </p:blipFill>
            <p:spPr>
              <a:xfrm>
                <a:off x="6429703" y="4939069"/>
                <a:ext cx="211205" cy="124239"/>
              </a:xfrm>
              <a:prstGeom prst="rect">
                <a:avLst/>
              </a:prstGeom>
            </p:spPr>
          </p:pic>
          <p:sp>
            <p:nvSpPr>
              <p:cNvPr id="63" name="object 63"/>
              <p:cNvSpPr/>
              <p:nvPr/>
            </p:nvSpPr>
            <p:spPr>
              <a:xfrm>
                <a:off x="6665351" y="4956412"/>
                <a:ext cx="527050" cy="28575"/>
              </a:xfrm>
              <a:custGeom>
                <a:avLst/>
                <a:gdLst/>
                <a:ahLst/>
                <a:cxnLst/>
                <a:rect l="l" t="t" r="r" b="b"/>
                <a:pathLst>
                  <a:path w="527050" h="28575">
                    <a:moveTo>
                      <a:pt x="0" y="0"/>
                    </a:moveTo>
                    <a:lnTo>
                      <a:pt x="526966" y="2833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4" name="object 64"/>
              <p:cNvSpPr/>
              <p:nvPr/>
            </p:nvSpPr>
            <p:spPr>
              <a:xfrm>
                <a:off x="6631592" y="4954598"/>
                <a:ext cx="577850" cy="31115"/>
              </a:xfrm>
              <a:custGeom>
                <a:avLst/>
                <a:gdLst/>
                <a:ahLst/>
                <a:cxnLst/>
                <a:rect l="l" t="t" r="r" b="b"/>
                <a:pathLst>
                  <a:path w="577850" h="31114">
                    <a:moveTo>
                      <a:pt x="0" y="0"/>
                    </a:moveTo>
                    <a:lnTo>
                      <a:pt x="228" y="14"/>
                    </a:lnTo>
                  </a:path>
                  <a:path w="577850" h="31114">
                    <a:moveTo>
                      <a:pt x="577486" y="31046"/>
                    </a:moveTo>
                    <a:lnTo>
                      <a:pt x="577714" y="31061"/>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5" name="object 65"/>
              <p:cNvSpPr/>
              <p:nvPr/>
            </p:nvSpPr>
            <p:spPr>
              <a:xfrm>
                <a:off x="7243065" y="4955512"/>
                <a:ext cx="527050" cy="28575"/>
              </a:xfrm>
              <a:custGeom>
                <a:avLst/>
                <a:gdLst/>
                <a:ahLst/>
                <a:cxnLst/>
                <a:rect l="l" t="t" r="r" b="b"/>
                <a:pathLst>
                  <a:path w="527050" h="28575">
                    <a:moveTo>
                      <a:pt x="0" y="28330"/>
                    </a:moveTo>
                    <a:lnTo>
                      <a:pt x="526966" y="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6" name="object 66"/>
              <p:cNvSpPr/>
              <p:nvPr/>
            </p:nvSpPr>
            <p:spPr>
              <a:xfrm>
                <a:off x="7209305" y="4954596"/>
                <a:ext cx="577850" cy="31115"/>
              </a:xfrm>
              <a:custGeom>
                <a:avLst/>
                <a:gdLst/>
                <a:ahLst/>
                <a:cxnLst/>
                <a:rect l="l" t="t" r="r" b="b"/>
                <a:pathLst>
                  <a:path w="577850" h="31114">
                    <a:moveTo>
                      <a:pt x="0" y="31061"/>
                    </a:moveTo>
                    <a:lnTo>
                      <a:pt x="228" y="31046"/>
                    </a:lnTo>
                  </a:path>
                  <a:path w="577850" h="31114">
                    <a:moveTo>
                      <a:pt x="577486" y="14"/>
                    </a:moveTo>
                    <a:lnTo>
                      <a:pt x="577714" y="0"/>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7" name="object 67"/>
              <p:cNvSpPr/>
              <p:nvPr/>
            </p:nvSpPr>
            <p:spPr>
              <a:xfrm>
                <a:off x="7821054" y="4956046"/>
                <a:ext cx="532765" cy="22860"/>
              </a:xfrm>
              <a:custGeom>
                <a:avLst/>
                <a:gdLst/>
                <a:ahLst/>
                <a:cxnLst/>
                <a:rect l="l" t="t" r="r" b="b"/>
                <a:pathLst>
                  <a:path w="532765" h="22860">
                    <a:moveTo>
                      <a:pt x="0" y="0"/>
                    </a:moveTo>
                    <a:lnTo>
                      <a:pt x="532716" y="22668"/>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8" name="object 68"/>
              <p:cNvSpPr/>
              <p:nvPr/>
            </p:nvSpPr>
            <p:spPr>
              <a:xfrm>
                <a:off x="7787018" y="4954598"/>
                <a:ext cx="584200" cy="25400"/>
              </a:xfrm>
              <a:custGeom>
                <a:avLst/>
                <a:gdLst/>
                <a:ahLst/>
                <a:cxnLst/>
                <a:rect l="l" t="t" r="r" b="b"/>
                <a:pathLst>
                  <a:path w="584200" h="25400">
                    <a:moveTo>
                      <a:pt x="0" y="0"/>
                    </a:moveTo>
                    <a:lnTo>
                      <a:pt x="309" y="14"/>
                    </a:lnTo>
                  </a:path>
                  <a:path w="584200" h="25400">
                    <a:moveTo>
                      <a:pt x="583612" y="24833"/>
                    </a:moveTo>
                    <a:lnTo>
                      <a:pt x="583928" y="24847"/>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9" name="object 69"/>
              <p:cNvSpPr/>
              <p:nvPr/>
            </p:nvSpPr>
            <p:spPr>
              <a:xfrm>
                <a:off x="8404702" y="4981260"/>
                <a:ext cx="527050" cy="28575"/>
              </a:xfrm>
              <a:custGeom>
                <a:avLst/>
                <a:gdLst/>
                <a:ahLst/>
                <a:cxnLst/>
                <a:rect l="l" t="t" r="r" b="b"/>
                <a:pathLst>
                  <a:path w="527050" h="28575">
                    <a:moveTo>
                      <a:pt x="0" y="0"/>
                    </a:moveTo>
                    <a:lnTo>
                      <a:pt x="526966" y="2833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0" name="object 70"/>
              <p:cNvSpPr/>
              <p:nvPr/>
            </p:nvSpPr>
            <p:spPr>
              <a:xfrm>
                <a:off x="8370943" y="4979445"/>
                <a:ext cx="577850" cy="31115"/>
              </a:xfrm>
              <a:custGeom>
                <a:avLst/>
                <a:gdLst/>
                <a:ahLst/>
                <a:cxnLst/>
                <a:rect l="l" t="t" r="r" b="b"/>
                <a:pathLst>
                  <a:path w="577850" h="31114">
                    <a:moveTo>
                      <a:pt x="0" y="0"/>
                    </a:moveTo>
                    <a:lnTo>
                      <a:pt x="228" y="14"/>
                    </a:lnTo>
                  </a:path>
                  <a:path w="577850" h="31114">
                    <a:moveTo>
                      <a:pt x="577486" y="31046"/>
                    </a:moveTo>
                    <a:lnTo>
                      <a:pt x="577714" y="31061"/>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1" name="object 71"/>
              <p:cNvSpPr/>
              <p:nvPr/>
            </p:nvSpPr>
            <p:spPr>
              <a:xfrm>
                <a:off x="8982426" y="5010685"/>
                <a:ext cx="527050" cy="5715"/>
              </a:xfrm>
              <a:custGeom>
                <a:avLst/>
                <a:gdLst/>
                <a:ahLst/>
                <a:cxnLst/>
                <a:rect l="l" t="t" r="r" b="b"/>
                <a:pathLst>
                  <a:path w="527050" h="5714">
                    <a:moveTo>
                      <a:pt x="0" y="5668"/>
                    </a:moveTo>
                    <a:lnTo>
                      <a:pt x="526951" y="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2" name="object 72"/>
              <p:cNvSpPr/>
              <p:nvPr/>
            </p:nvSpPr>
            <p:spPr>
              <a:xfrm>
                <a:off x="8948656" y="5010503"/>
                <a:ext cx="577850" cy="6350"/>
              </a:xfrm>
              <a:custGeom>
                <a:avLst/>
                <a:gdLst/>
                <a:ahLst/>
                <a:cxnLst/>
                <a:rect l="l" t="t" r="r" b="b"/>
                <a:pathLst>
                  <a:path w="577850" h="6350">
                    <a:moveTo>
                      <a:pt x="0" y="6213"/>
                    </a:moveTo>
                    <a:lnTo>
                      <a:pt x="213" y="6213"/>
                    </a:lnTo>
                  </a:path>
                  <a:path w="577850" h="6350">
                    <a:moveTo>
                      <a:pt x="577501" y="7"/>
                    </a:moveTo>
                    <a:lnTo>
                      <a:pt x="577714" y="0"/>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3" name="object 73"/>
              <p:cNvSpPr/>
              <p:nvPr/>
            </p:nvSpPr>
            <p:spPr>
              <a:xfrm>
                <a:off x="9560139" y="4998448"/>
                <a:ext cx="527050" cy="11430"/>
              </a:xfrm>
              <a:custGeom>
                <a:avLst/>
                <a:gdLst/>
                <a:ahLst/>
                <a:cxnLst/>
                <a:rect l="l" t="t" r="r" b="b"/>
                <a:pathLst>
                  <a:path w="527050" h="11429">
                    <a:moveTo>
                      <a:pt x="0" y="11330"/>
                    </a:moveTo>
                    <a:lnTo>
                      <a:pt x="526951" y="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4" name="object 74"/>
              <p:cNvSpPr/>
              <p:nvPr/>
            </p:nvSpPr>
            <p:spPr>
              <a:xfrm>
                <a:off x="9526369" y="4998085"/>
                <a:ext cx="577850" cy="12700"/>
              </a:xfrm>
              <a:custGeom>
                <a:avLst/>
                <a:gdLst/>
                <a:ahLst/>
                <a:cxnLst/>
                <a:rect l="l" t="t" r="r" b="b"/>
                <a:pathLst>
                  <a:path w="577850" h="12700">
                    <a:moveTo>
                      <a:pt x="0" y="12420"/>
                    </a:moveTo>
                    <a:lnTo>
                      <a:pt x="213" y="12412"/>
                    </a:lnTo>
                  </a:path>
                  <a:path w="577850" h="12700">
                    <a:moveTo>
                      <a:pt x="577493" y="0"/>
                    </a:moveTo>
                    <a:lnTo>
                      <a:pt x="577714" y="0"/>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5" name="object 75"/>
              <p:cNvSpPr/>
              <p:nvPr/>
            </p:nvSpPr>
            <p:spPr>
              <a:xfrm>
                <a:off x="10137831" y="5000622"/>
                <a:ext cx="527050" cy="40005"/>
              </a:xfrm>
              <a:custGeom>
                <a:avLst/>
                <a:gdLst/>
                <a:ahLst/>
                <a:cxnLst/>
                <a:rect l="l" t="t" r="r" b="b"/>
                <a:pathLst>
                  <a:path w="527050" h="40004">
                    <a:moveTo>
                      <a:pt x="0" y="0"/>
                    </a:moveTo>
                    <a:lnTo>
                      <a:pt x="526973" y="39668"/>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6" name="object 76"/>
              <p:cNvSpPr/>
              <p:nvPr/>
            </p:nvSpPr>
            <p:spPr>
              <a:xfrm>
                <a:off x="10104082" y="4998082"/>
                <a:ext cx="577850" cy="43815"/>
              </a:xfrm>
              <a:custGeom>
                <a:avLst/>
                <a:gdLst/>
                <a:ahLst/>
                <a:cxnLst/>
                <a:rect l="l" t="t" r="r" b="b"/>
                <a:pathLst>
                  <a:path w="577850" h="43814">
                    <a:moveTo>
                      <a:pt x="0" y="0"/>
                    </a:moveTo>
                    <a:lnTo>
                      <a:pt x="235" y="14"/>
                    </a:lnTo>
                  </a:path>
                  <a:path w="577850" h="43814">
                    <a:moveTo>
                      <a:pt x="577479" y="43467"/>
                    </a:moveTo>
                    <a:lnTo>
                      <a:pt x="577714" y="43481"/>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7" name="object 77"/>
              <p:cNvSpPr/>
              <p:nvPr/>
            </p:nvSpPr>
            <p:spPr>
              <a:xfrm>
                <a:off x="10714110" y="5050503"/>
                <a:ext cx="535940" cy="148590"/>
              </a:xfrm>
              <a:custGeom>
                <a:avLst/>
                <a:gdLst/>
                <a:ahLst/>
                <a:cxnLst/>
                <a:rect l="l" t="t" r="r" b="b"/>
                <a:pathLst>
                  <a:path w="535940" h="148589">
                    <a:moveTo>
                      <a:pt x="0" y="0"/>
                    </a:moveTo>
                    <a:lnTo>
                      <a:pt x="535388" y="148085"/>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8" name="object 78"/>
              <p:cNvSpPr/>
              <p:nvPr/>
            </p:nvSpPr>
            <p:spPr>
              <a:xfrm>
                <a:off x="10681795" y="5041565"/>
                <a:ext cx="584200" cy="161925"/>
              </a:xfrm>
              <a:custGeom>
                <a:avLst/>
                <a:gdLst/>
                <a:ahLst/>
                <a:cxnLst/>
                <a:rect l="l" t="t" r="r" b="b"/>
                <a:pathLst>
                  <a:path w="584200" h="161925">
                    <a:moveTo>
                      <a:pt x="0" y="0"/>
                    </a:moveTo>
                    <a:lnTo>
                      <a:pt x="132" y="36"/>
                    </a:lnTo>
                  </a:path>
                  <a:path w="584200" h="161925">
                    <a:moveTo>
                      <a:pt x="583796" y="161478"/>
                    </a:moveTo>
                    <a:lnTo>
                      <a:pt x="583928" y="161507"/>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9" name="object 79"/>
              <p:cNvSpPr/>
              <p:nvPr/>
            </p:nvSpPr>
            <p:spPr>
              <a:xfrm>
                <a:off x="6398682" y="4909709"/>
                <a:ext cx="4901565" cy="335915"/>
              </a:xfrm>
              <a:custGeom>
                <a:avLst/>
                <a:gdLst/>
                <a:ahLst/>
                <a:cxnLst/>
                <a:rect l="l" t="t" r="r" b="b"/>
                <a:pathLst>
                  <a:path w="4901565" h="335914">
                    <a:moveTo>
                      <a:pt x="37275" y="0"/>
                    </a:moveTo>
                    <a:lnTo>
                      <a:pt x="22785" y="2923"/>
                    </a:lnTo>
                    <a:lnTo>
                      <a:pt x="10934" y="10900"/>
                    </a:lnTo>
                    <a:lnTo>
                      <a:pt x="2935" y="22745"/>
                    </a:lnTo>
                    <a:lnTo>
                      <a:pt x="0" y="37268"/>
                    </a:lnTo>
                    <a:lnTo>
                      <a:pt x="2935" y="51791"/>
                    </a:lnTo>
                    <a:lnTo>
                      <a:pt x="10934" y="63635"/>
                    </a:lnTo>
                    <a:lnTo>
                      <a:pt x="22785" y="71613"/>
                    </a:lnTo>
                    <a:lnTo>
                      <a:pt x="37275" y="74536"/>
                    </a:lnTo>
                    <a:lnTo>
                      <a:pt x="51798" y="71613"/>
                    </a:lnTo>
                    <a:lnTo>
                      <a:pt x="63642" y="63635"/>
                    </a:lnTo>
                    <a:lnTo>
                      <a:pt x="71620" y="51791"/>
                    </a:lnTo>
                    <a:lnTo>
                      <a:pt x="74543" y="37268"/>
                    </a:lnTo>
                    <a:lnTo>
                      <a:pt x="71620" y="22745"/>
                    </a:lnTo>
                    <a:lnTo>
                      <a:pt x="63642" y="10900"/>
                    </a:lnTo>
                    <a:lnTo>
                      <a:pt x="51798" y="2923"/>
                    </a:lnTo>
                    <a:lnTo>
                      <a:pt x="37275" y="0"/>
                    </a:lnTo>
                    <a:close/>
                  </a:path>
                  <a:path w="4901565" h="335914">
                    <a:moveTo>
                      <a:pt x="136666" y="111811"/>
                    </a:moveTo>
                    <a:lnTo>
                      <a:pt x="122176" y="114735"/>
                    </a:lnTo>
                    <a:lnTo>
                      <a:pt x="110326" y="122713"/>
                    </a:lnTo>
                    <a:lnTo>
                      <a:pt x="102327" y="134559"/>
                    </a:lnTo>
                    <a:lnTo>
                      <a:pt x="99391" y="149087"/>
                    </a:lnTo>
                    <a:lnTo>
                      <a:pt x="102327" y="163610"/>
                    </a:lnTo>
                    <a:lnTo>
                      <a:pt x="110326" y="175454"/>
                    </a:lnTo>
                    <a:lnTo>
                      <a:pt x="122176" y="183432"/>
                    </a:lnTo>
                    <a:lnTo>
                      <a:pt x="136666" y="186355"/>
                    </a:lnTo>
                    <a:lnTo>
                      <a:pt x="151189" y="183432"/>
                    </a:lnTo>
                    <a:lnTo>
                      <a:pt x="163034" y="175454"/>
                    </a:lnTo>
                    <a:lnTo>
                      <a:pt x="171011" y="163610"/>
                    </a:lnTo>
                    <a:lnTo>
                      <a:pt x="173935" y="149087"/>
                    </a:lnTo>
                    <a:lnTo>
                      <a:pt x="171011" y="134559"/>
                    </a:lnTo>
                    <a:lnTo>
                      <a:pt x="163034" y="122713"/>
                    </a:lnTo>
                    <a:lnTo>
                      <a:pt x="151189" y="114735"/>
                    </a:lnTo>
                    <a:lnTo>
                      <a:pt x="136666" y="111811"/>
                    </a:lnTo>
                    <a:close/>
                  </a:path>
                  <a:path w="4901565" h="335914">
                    <a:moveTo>
                      <a:pt x="229844" y="6206"/>
                    </a:moveTo>
                    <a:lnTo>
                      <a:pt x="215354" y="9130"/>
                    </a:lnTo>
                    <a:lnTo>
                      <a:pt x="203504" y="17110"/>
                    </a:lnTo>
                    <a:lnTo>
                      <a:pt x="195504" y="28957"/>
                    </a:lnTo>
                    <a:lnTo>
                      <a:pt x="192569" y="43481"/>
                    </a:lnTo>
                    <a:lnTo>
                      <a:pt x="195504" y="58004"/>
                    </a:lnTo>
                    <a:lnTo>
                      <a:pt x="203504" y="69849"/>
                    </a:lnTo>
                    <a:lnTo>
                      <a:pt x="215354" y="77826"/>
                    </a:lnTo>
                    <a:lnTo>
                      <a:pt x="229844" y="80750"/>
                    </a:lnTo>
                    <a:lnTo>
                      <a:pt x="244370" y="77826"/>
                    </a:lnTo>
                    <a:lnTo>
                      <a:pt x="256214" y="69849"/>
                    </a:lnTo>
                    <a:lnTo>
                      <a:pt x="264190" y="58004"/>
                    </a:lnTo>
                    <a:lnTo>
                      <a:pt x="267112" y="43481"/>
                    </a:lnTo>
                    <a:lnTo>
                      <a:pt x="264190" y="28957"/>
                    </a:lnTo>
                    <a:lnTo>
                      <a:pt x="256214" y="17110"/>
                    </a:lnTo>
                    <a:lnTo>
                      <a:pt x="244370" y="9130"/>
                    </a:lnTo>
                    <a:lnTo>
                      <a:pt x="229844" y="6206"/>
                    </a:lnTo>
                    <a:close/>
                  </a:path>
                  <a:path w="4901565" h="335914">
                    <a:moveTo>
                      <a:pt x="813765" y="37268"/>
                    </a:moveTo>
                    <a:lnTo>
                      <a:pt x="799242" y="40191"/>
                    </a:lnTo>
                    <a:lnTo>
                      <a:pt x="787398" y="48168"/>
                    </a:lnTo>
                    <a:lnTo>
                      <a:pt x="779420" y="60013"/>
                    </a:lnTo>
                    <a:lnTo>
                      <a:pt x="776497" y="74536"/>
                    </a:lnTo>
                    <a:lnTo>
                      <a:pt x="779420" y="89063"/>
                    </a:lnTo>
                    <a:lnTo>
                      <a:pt x="787398" y="100909"/>
                    </a:lnTo>
                    <a:lnTo>
                      <a:pt x="799242" y="108888"/>
                    </a:lnTo>
                    <a:lnTo>
                      <a:pt x="813765" y="111811"/>
                    </a:lnTo>
                    <a:lnTo>
                      <a:pt x="828293" y="108888"/>
                    </a:lnTo>
                    <a:lnTo>
                      <a:pt x="840139" y="100909"/>
                    </a:lnTo>
                    <a:lnTo>
                      <a:pt x="848118" y="89063"/>
                    </a:lnTo>
                    <a:lnTo>
                      <a:pt x="851041" y="74536"/>
                    </a:lnTo>
                    <a:lnTo>
                      <a:pt x="848118" y="60013"/>
                    </a:lnTo>
                    <a:lnTo>
                      <a:pt x="840139" y="48168"/>
                    </a:lnTo>
                    <a:lnTo>
                      <a:pt x="828293" y="40191"/>
                    </a:lnTo>
                    <a:lnTo>
                      <a:pt x="813765" y="37268"/>
                    </a:lnTo>
                    <a:close/>
                  </a:path>
                  <a:path w="4901565" h="335914">
                    <a:moveTo>
                      <a:pt x="1391480" y="12420"/>
                    </a:moveTo>
                    <a:lnTo>
                      <a:pt x="1376956" y="15343"/>
                    </a:lnTo>
                    <a:lnTo>
                      <a:pt x="1365109" y="23321"/>
                    </a:lnTo>
                    <a:lnTo>
                      <a:pt x="1357129" y="35165"/>
                    </a:lnTo>
                    <a:lnTo>
                      <a:pt x="1354205" y="49688"/>
                    </a:lnTo>
                    <a:lnTo>
                      <a:pt x="1357129" y="64215"/>
                    </a:lnTo>
                    <a:lnTo>
                      <a:pt x="1365109" y="76062"/>
                    </a:lnTo>
                    <a:lnTo>
                      <a:pt x="1376956" y="84040"/>
                    </a:lnTo>
                    <a:lnTo>
                      <a:pt x="1391480" y="86963"/>
                    </a:lnTo>
                    <a:lnTo>
                      <a:pt x="1406006" y="84040"/>
                    </a:lnTo>
                    <a:lnTo>
                      <a:pt x="1417850" y="76062"/>
                    </a:lnTo>
                    <a:lnTo>
                      <a:pt x="1425826" y="64215"/>
                    </a:lnTo>
                    <a:lnTo>
                      <a:pt x="1428748" y="49688"/>
                    </a:lnTo>
                    <a:lnTo>
                      <a:pt x="1425826" y="35165"/>
                    </a:lnTo>
                    <a:lnTo>
                      <a:pt x="1417850" y="23321"/>
                    </a:lnTo>
                    <a:lnTo>
                      <a:pt x="1406006" y="15343"/>
                    </a:lnTo>
                    <a:lnTo>
                      <a:pt x="1391480" y="12420"/>
                    </a:lnTo>
                    <a:close/>
                  </a:path>
                  <a:path w="4901565" h="335914">
                    <a:moveTo>
                      <a:pt x="1969195" y="31054"/>
                    </a:moveTo>
                    <a:lnTo>
                      <a:pt x="1954671" y="33978"/>
                    </a:lnTo>
                    <a:lnTo>
                      <a:pt x="1942824" y="41958"/>
                    </a:lnTo>
                    <a:lnTo>
                      <a:pt x="1934844" y="53805"/>
                    </a:lnTo>
                    <a:lnTo>
                      <a:pt x="1931920" y="68329"/>
                    </a:lnTo>
                    <a:lnTo>
                      <a:pt x="1934844" y="82852"/>
                    </a:lnTo>
                    <a:lnTo>
                      <a:pt x="1942824" y="94697"/>
                    </a:lnTo>
                    <a:lnTo>
                      <a:pt x="1954671" y="102674"/>
                    </a:lnTo>
                    <a:lnTo>
                      <a:pt x="1969195" y="105597"/>
                    </a:lnTo>
                    <a:lnTo>
                      <a:pt x="1983721" y="102674"/>
                    </a:lnTo>
                    <a:lnTo>
                      <a:pt x="1995565" y="94697"/>
                    </a:lnTo>
                    <a:lnTo>
                      <a:pt x="2003541" y="82852"/>
                    </a:lnTo>
                    <a:lnTo>
                      <a:pt x="2006463" y="68329"/>
                    </a:lnTo>
                    <a:lnTo>
                      <a:pt x="2003541" y="53805"/>
                    </a:lnTo>
                    <a:lnTo>
                      <a:pt x="1995565" y="41958"/>
                    </a:lnTo>
                    <a:lnTo>
                      <a:pt x="1983721" y="33978"/>
                    </a:lnTo>
                    <a:lnTo>
                      <a:pt x="1969195" y="31054"/>
                    </a:lnTo>
                    <a:close/>
                  </a:path>
                  <a:path w="4901565" h="335914">
                    <a:moveTo>
                      <a:pt x="2546903" y="68329"/>
                    </a:moveTo>
                    <a:lnTo>
                      <a:pt x="2532383" y="71252"/>
                    </a:lnTo>
                    <a:lnTo>
                      <a:pt x="2520538" y="79230"/>
                    </a:lnTo>
                    <a:lnTo>
                      <a:pt x="2512559" y="91074"/>
                    </a:lnTo>
                    <a:lnTo>
                      <a:pt x="2509634" y="105597"/>
                    </a:lnTo>
                    <a:lnTo>
                      <a:pt x="2512559" y="120125"/>
                    </a:lnTo>
                    <a:lnTo>
                      <a:pt x="2520538" y="131971"/>
                    </a:lnTo>
                    <a:lnTo>
                      <a:pt x="2532383" y="139950"/>
                    </a:lnTo>
                    <a:lnTo>
                      <a:pt x="2546903" y="142873"/>
                    </a:lnTo>
                    <a:lnTo>
                      <a:pt x="2561430" y="139950"/>
                    </a:lnTo>
                    <a:lnTo>
                      <a:pt x="2573276" y="131971"/>
                    </a:lnTo>
                    <a:lnTo>
                      <a:pt x="2581255" y="120125"/>
                    </a:lnTo>
                    <a:lnTo>
                      <a:pt x="2584178" y="105597"/>
                    </a:lnTo>
                    <a:lnTo>
                      <a:pt x="2581255" y="91074"/>
                    </a:lnTo>
                    <a:lnTo>
                      <a:pt x="2573276" y="79230"/>
                    </a:lnTo>
                    <a:lnTo>
                      <a:pt x="2561430" y="71252"/>
                    </a:lnTo>
                    <a:lnTo>
                      <a:pt x="2546903" y="68329"/>
                    </a:lnTo>
                    <a:close/>
                  </a:path>
                  <a:path w="4901565" h="335914">
                    <a:moveTo>
                      <a:pt x="3124617" y="62115"/>
                    </a:moveTo>
                    <a:lnTo>
                      <a:pt x="3110094" y="65039"/>
                    </a:lnTo>
                    <a:lnTo>
                      <a:pt x="3098250" y="73017"/>
                    </a:lnTo>
                    <a:lnTo>
                      <a:pt x="3090272" y="84864"/>
                    </a:lnTo>
                    <a:lnTo>
                      <a:pt x="3087349" y="99391"/>
                    </a:lnTo>
                    <a:lnTo>
                      <a:pt x="3090272" y="113914"/>
                    </a:lnTo>
                    <a:lnTo>
                      <a:pt x="3098250" y="125758"/>
                    </a:lnTo>
                    <a:lnTo>
                      <a:pt x="3110094" y="133736"/>
                    </a:lnTo>
                    <a:lnTo>
                      <a:pt x="3124617" y="136659"/>
                    </a:lnTo>
                    <a:lnTo>
                      <a:pt x="3139145" y="133736"/>
                    </a:lnTo>
                    <a:lnTo>
                      <a:pt x="3150991" y="125758"/>
                    </a:lnTo>
                    <a:lnTo>
                      <a:pt x="3158970" y="113914"/>
                    </a:lnTo>
                    <a:lnTo>
                      <a:pt x="3161893" y="99391"/>
                    </a:lnTo>
                    <a:lnTo>
                      <a:pt x="3158970" y="84864"/>
                    </a:lnTo>
                    <a:lnTo>
                      <a:pt x="3150991" y="73017"/>
                    </a:lnTo>
                    <a:lnTo>
                      <a:pt x="3139145" y="65039"/>
                    </a:lnTo>
                    <a:lnTo>
                      <a:pt x="3124617" y="62115"/>
                    </a:lnTo>
                    <a:close/>
                  </a:path>
                  <a:path w="4901565" h="335914">
                    <a:moveTo>
                      <a:pt x="3708546" y="49688"/>
                    </a:moveTo>
                    <a:lnTo>
                      <a:pt x="3694022" y="52612"/>
                    </a:lnTo>
                    <a:lnTo>
                      <a:pt x="3682175" y="60592"/>
                    </a:lnTo>
                    <a:lnTo>
                      <a:pt x="3674195" y="72439"/>
                    </a:lnTo>
                    <a:lnTo>
                      <a:pt x="3671271" y="86963"/>
                    </a:lnTo>
                    <a:lnTo>
                      <a:pt x="3674195" y="101488"/>
                    </a:lnTo>
                    <a:lnTo>
                      <a:pt x="3682175" y="113334"/>
                    </a:lnTo>
                    <a:lnTo>
                      <a:pt x="3694022" y="121315"/>
                    </a:lnTo>
                    <a:lnTo>
                      <a:pt x="3708546" y="124239"/>
                    </a:lnTo>
                    <a:lnTo>
                      <a:pt x="3723072" y="121315"/>
                    </a:lnTo>
                    <a:lnTo>
                      <a:pt x="3734916" y="113334"/>
                    </a:lnTo>
                    <a:lnTo>
                      <a:pt x="3742892" y="101488"/>
                    </a:lnTo>
                    <a:lnTo>
                      <a:pt x="3745814" y="86963"/>
                    </a:lnTo>
                    <a:lnTo>
                      <a:pt x="3742892" y="72439"/>
                    </a:lnTo>
                    <a:lnTo>
                      <a:pt x="3734916" y="60592"/>
                    </a:lnTo>
                    <a:lnTo>
                      <a:pt x="3723072" y="52612"/>
                    </a:lnTo>
                    <a:lnTo>
                      <a:pt x="3708546" y="49688"/>
                    </a:lnTo>
                    <a:close/>
                  </a:path>
                  <a:path w="4901565" h="335914">
                    <a:moveTo>
                      <a:pt x="4286253" y="99391"/>
                    </a:moveTo>
                    <a:lnTo>
                      <a:pt x="4271768" y="102314"/>
                    </a:lnTo>
                    <a:lnTo>
                      <a:pt x="4259919" y="110292"/>
                    </a:lnTo>
                    <a:lnTo>
                      <a:pt x="4251921" y="122136"/>
                    </a:lnTo>
                    <a:lnTo>
                      <a:pt x="4248985" y="136659"/>
                    </a:lnTo>
                    <a:lnTo>
                      <a:pt x="4251921" y="151182"/>
                    </a:lnTo>
                    <a:lnTo>
                      <a:pt x="4259919" y="163026"/>
                    </a:lnTo>
                    <a:lnTo>
                      <a:pt x="4271768" y="171004"/>
                    </a:lnTo>
                    <a:lnTo>
                      <a:pt x="4286253" y="173927"/>
                    </a:lnTo>
                    <a:lnTo>
                      <a:pt x="4300781" y="171004"/>
                    </a:lnTo>
                    <a:lnTo>
                      <a:pt x="4312627" y="163026"/>
                    </a:lnTo>
                    <a:lnTo>
                      <a:pt x="4320606" y="151182"/>
                    </a:lnTo>
                    <a:lnTo>
                      <a:pt x="4323529" y="136659"/>
                    </a:lnTo>
                    <a:lnTo>
                      <a:pt x="4320606" y="122136"/>
                    </a:lnTo>
                    <a:lnTo>
                      <a:pt x="4312627" y="110292"/>
                    </a:lnTo>
                    <a:lnTo>
                      <a:pt x="4300781" y="102314"/>
                    </a:lnTo>
                    <a:lnTo>
                      <a:pt x="4286253" y="99391"/>
                    </a:lnTo>
                    <a:close/>
                  </a:path>
                  <a:path w="4901565" h="335914">
                    <a:moveTo>
                      <a:pt x="4863968" y="260898"/>
                    </a:moveTo>
                    <a:lnTo>
                      <a:pt x="4849483" y="263822"/>
                    </a:lnTo>
                    <a:lnTo>
                      <a:pt x="4837634" y="271800"/>
                    </a:lnTo>
                    <a:lnTo>
                      <a:pt x="4829636" y="283647"/>
                    </a:lnTo>
                    <a:lnTo>
                      <a:pt x="4826700" y="298174"/>
                    </a:lnTo>
                    <a:lnTo>
                      <a:pt x="4829636" y="312697"/>
                    </a:lnTo>
                    <a:lnTo>
                      <a:pt x="4837634" y="324541"/>
                    </a:lnTo>
                    <a:lnTo>
                      <a:pt x="4849483" y="332519"/>
                    </a:lnTo>
                    <a:lnTo>
                      <a:pt x="4863968" y="335442"/>
                    </a:lnTo>
                    <a:lnTo>
                      <a:pt x="4878496" y="332519"/>
                    </a:lnTo>
                    <a:lnTo>
                      <a:pt x="4890342" y="324541"/>
                    </a:lnTo>
                    <a:lnTo>
                      <a:pt x="4898320" y="312697"/>
                    </a:lnTo>
                    <a:lnTo>
                      <a:pt x="4901244" y="298174"/>
                    </a:lnTo>
                    <a:lnTo>
                      <a:pt x="4898320" y="283647"/>
                    </a:lnTo>
                    <a:lnTo>
                      <a:pt x="4890342" y="271800"/>
                    </a:lnTo>
                    <a:lnTo>
                      <a:pt x="4878496" y="263822"/>
                    </a:lnTo>
                    <a:lnTo>
                      <a:pt x="4863968" y="260898"/>
                    </a:lnTo>
                    <a:close/>
                  </a:path>
                </a:pathLst>
              </a:custGeom>
              <a:solidFill>
                <a:srgbClr val="CA9CC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0" name="object 80"/>
              <p:cNvSpPr/>
              <p:nvPr/>
            </p:nvSpPr>
            <p:spPr>
              <a:xfrm>
                <a:off x="4674822" y="4873840"/>
                <a:ext cx="6591300" cy="2045970"/>
              </a:xfrm>
              <a:custGeom>
                <a:avLst/>
                <a:gdLst/>
                <a:ahLst/>
                <a:cxnLst/>
                <a:rect l="l" t="t" r="r" b="b"/>
                <a:pathLst>
                  <a:path w="6591300" h="2045970">
                    <a:moveTo>
                      <a:pt x="24847" y="2018891"/>
                    </a:moveTo>
                    <a:lnTo>
                      <a:pt x="24847" y="0"/>
                    </a:lnTo>
                  </a:path>
                  <a:path w="6591300" h="2045970">
                    <a:moveTo>
                      <a:pt x="0" y="0"/>
                    </a:moveTo>
                    <a:lnTo>
                      <a:pt x="24847" y="0"/>
                    </a:lnTo>
                  </a:path>
                  <a:path w="6591300" h="2045970">
                    <a:moveTo>
                      <a:pt x="0" y="403779"/>
                    </a:moveTo>
                    <a:lnTo>
                      <a:pt x="24847" y="403779"/>
                    </a:lnTo>
                  </a:path>
                  <a:path w="6591300" h="2045970">
                    <a:moveTo>
                      <a:pt x="0" y="807559"/>
                    </a:moveTo>
                    <a:lnTo>
                      <a:pt x="24847" y="807559"/>
                    </a:lnTo>
                  </a:path>
                  <a:path w="6591300" h="2045970">
                    <a:moveTo>
                      <a:pt x="0" y="1211250"/>
                    </a:moveTo>
                    <a:lnTo>
                      <a:pt x="24847" y="1211250"/>
                    </a:lnTo>
                  </a:path>
                  <a:path w="6591300" h="2045970">
                    <a:moveTo>
                      <a:pt x="0" y="1615030"/>
                    </a:moveTo>
                    <a:lnTo>
                      <a:pt x="24847" y="1615030"/>
                    </a:lnTo>
                  </a:path>
                  <a:path w="6591300" h="2045970">
                    <a:moveTo>
                      <a:pt x="0" y="2018810"/>
                    </a:moveTo>
                    <a:lnTo>
                      <a:pt x="24847" y="2018810"/>
                    </a:lnTo>
                  </a:path>
                  <a:path w="6591300" h="2045970">
                    <a:moveTo>
                      <a:pt x="24847" y="2018891"/>
                    </a:moveTo>
                    <a:lnTo>
                      <a:pt x="217417" y="2018891"/>
                    </a:lnTo>
                  </a:path>
                  <a:path w="6591300" h="2045970">
                    <a:moveTo>
                      <a:pt x="217417" y="2018891"/>
                    </a:moveTo>
                    <a:lnTo>
                      <a:pt x="409993" y="2018891"/>
                    </a:lnTo>
                  </a:path>
                  <a:path w="6591300" h="2045970">
                    <a:moveTo>
                      <a:pt x="409993" y="2018891"/>
                    </a:moveTo>
                    <a:lnTo>
                      <a:pt x="602562" y="2018891"/>
                    </a:lnTo>
                  </a:path>
                  <a:path w="6591300" h="2045970">
                    <a:moveTo>
                      <a:pt x="602562" y="2018891"/>
                    </a:moveTo>
                    <a:lnTo>
                      <a:pt x="801345" y="2018891"/>
                    </a:lnTo>
                  </a:path>
                  <a:path w="6591300" h="2045970">
                    <a:moveTo>
                      <a:pt x="801345" y="2018891"/>
                    </a:moveTo>
                    <a:lnTo>
                      <a:pt x="993914" y="2018891"/>
                    </a:lnTo>
                  </a:path>
                  <a:path w="6591300" h="2045970">
                    <a:moveTo>
                      <a:pt x="993914" y="2018891"/>
                    </a:moveTo>
                    <a:lnTo>
                      <a:pt x="1186484" y="2018891"/>
                    </a:lnTo>
                  </a:path>
                  <a:path w="6591300" h="2045970">
                    <a:moveTo>
                      <a:pt x="1186484" y="2018891"/>
                    </a:moveTo>
                    <a:lnTo>
                      <a:pt x="1379053" y="2018891"/>
                    </a:lnTo>
                  </a:path>
                  <a:path w="6591300" h="2045970">
                    <a:moveTo>
                      <a:pt x="1379053" y="2018891"/>
                    </a:moveTo>
                    <a:lnTo>
                      <a:pt x="1571629" y="2018891"/>
                    </a:lnTo>
                  </a:path>
                  <a:path w="6591300" h="2045970">
                    <a:moveTo>
                      <a:pt x="1571629" y="2018891"/>
                    </a:moveTo>
                    <a:lnTo>
                      <a:pt x="1764198" y="2018891"/>
                    </a:lnTo>
                  </a:path>
                  <a:path w="6591300" h="2045970">
                    <a:moveTo>
                      <a:pt x="1764198" y="2018891"/>
                    </a:moveTo>
                    <a:lnTo>
                      <a:pt x="1857376" y="2018891"/>
                    </a:lnTo>
                  </a:path>
                  <a:path w="6591300" h="2045970">
                    <a:moveTo>
                      <a:pt x="1857376" y="2018891"/>
                    </a:moveTo>
                    <a:lnTo>
                      <a:pt x="1956768" y="2018891"/>
                    </a:lnTo>
                  </a:path>
                  <a:path w="6591300" h="2045970">
                    <a:moveTo>
                      <a:pt x="1956768" y="2018891"/>
                    </a:moveTo>
                    <a:lnTo>
                      <a:pt x="2534482" y="2018891"/>
                    </a:lnTo>
                  </a:path>
                  <a:path w="6591300" h="2045970">
                    <a:moveTo>
                      <a:pt x="2534482" y="2018891"/>
                    </a:moveTo>
                    <a:lnTo>
                      <a:pt x="3112197" y="2018891"/>
                    </a:lnTo>
                  </a:path>
                  <a:path w="6591300" h="2045970">
                    <a:moveTo>
                      <a:pt x="3112197" y="2018891"/>
                    </a:moveTo>
                    <a:lnTo>
                      <a:pt x="3696119" y="2018891"/>
                    </a:lnTo>
                  </a:path>
                  <a:path w="6591300" h="2045970">
                    <a:moveTo>
                      <a:pt x="3696119" y="2018891"/>
                    </a:moveTo>
                    <a:lnTo>
                      <a:pt x="4273833" y="2018891"/>
                    </a:lnTo>
                  </a:path>
                  <a:path w="6591300" h="2045970">
                    <a:moveTo>
                      <a:pt x="4273833" y="2018891"/>
                    </a:moveTo>
                    <a:lnTo>
                      <a:pt x="4851548" y="2018891"/>
                    </a:lnTo>
                  </a:path>
                  <a:path w="6591300" h="2045970">
                    <a:moveTo>
                      <a:pt x="4851548" y="2018891"/>
                    </a:moveTo>
                    <a:lnTo>
                      <a:pt x="5429256" y="2018891"/>
                    </a:lnTo>
                  </a:path>
                  <a:path w="6591300" h="2045970">
                    <a:moveTo>
                      <a:pt x="5429256" y="2018891"/>
                    </a:moveTo>
                    <a:lnTo>
                      <a:pt x="6006971" y="2018891"/>
                    </a:lnTo>
                  </a:path>
                  <a:path w="6591300" h="2045970">
                    <a:moveTo>
                      <a:pt x="6006971" y="2018891"/>
                    </a:moveTo>
                    <a:lnTo>
                      <a:pt x="6590899" y="2018891"/>
                    </a:lnTo>
                  </a:path>
                  <a:path w="6591300" h="2045970">
                    <a:moveTo>
                      <a:pt x="31061" y="2018891"/>
                    </a:moveTo>
                    <a:lnTo>
                      <a:pt x="31061" y="2045727"/>
                    </a:lnTo>
                  </a:path>
                  <a:path w="6591300" h="2045970">
                    <a:moveTo>
                      <a:pt x="223630" y="2018891"/>
                    </a:moveTo>
                    <a:lnTo>
                      <a:pt x="223630" y="2045727"/>
                    </a:lnTo>
                  </a:path>
                  <a:path w="6591300" h="2045970">
                    <a:moveTo>
                      <a:pt x="416200" y="2018891"/>
                    </a:moveTo>
                    <a:lnTo>
                      <a:pt x="416200" y="2045727"/>
                    </a:lnTo>
                  </a:path>
                  <a:path w="6591300" h="2045970">
                    <a:moveTo>
                      <a:pt x="608776" y="2018891"/>
                    </a:moveTo>
                    <a:lnTo>
                      <a:pt x="608776" y="2045727"/>
                    </a:lnTo>
                  </a:path>
                  <a:path w="6591300" h="2045970">
                    <a:moveTo>
                      <a:pt x="801345" y="2018891"/>
                    </a:moveTo>
                    <a:lnTo>
                      <a:pt x="801345" y="2045727"/>
                    </a:lnTo>
                  </a:path>
                  <a:path w="6591300" h="2045970">
                    <a:moveTo>
                      <a:pt x="993914" y="2018891"/>
                    </a:moveTo>
                    <a:lnTo>
                      <a:pt x="993914" y="2045727"/>
                    </a:lnTo>
                  </a:path>
                  <a:path w="6591300" h="2045970">
                    <a:moveTo>
                      <a:pt x="1186484" y="2018891"/>
                    </a:moveTo>
                    <a:lnTo>
                      <a:pt x="1186484" y="2045727"/>
                    </a:lnTo>
                  </a:path>
                  <a:path w="6591300" h="2045970">
                    <a:moveTo>
                      <a:pt x="1379053" y="2018891"/>
                    </a:moveTo>
                    <a:lnTo>
                      <a:pt x="1379053" y="2045727"/>
                    </a:lnTo>
                  </a:path>
                  <a:path w="6591300" h="2045970">
                    <a:moveTo>
                      <a:pt x="1571629" y="2018891"/>
                    </a:moveTo>
                    <a:lnTo>
                      <a:pt x="1571629" y="2045727"/>
                    </a:lnTo>
                  </a:path>
                  <a:path w="6591300" h="2045970">
                    <a:moveTo>
                      <a:pt x="2341913" y="2018891"/>
                    </a:moveTo>
                    <a:lnTo>
                      <a:pt x="2341913" y="2045727"/>
                    </a:lnTo>
                  </a:path>
                  <a:path w="6591300" h="2045970">
                    <a:moveTo>
                      <a:pt x="3118404" y="2018891"/>
                    </a:moveTo>
                    <a:lnTo>
                      <a:pt x="3118404" y="2045727"/>
                    </a:lnTo>
                  </a:path>
                  <a:path w="6591300" h="2045970">
                    <a:moveTo>
                      <a:pt x="3310980" y="2018891"/>
                    </a:moveTo>
                    <a:lnTo>
                      <a:pt x="3310980" y="2045727"/>
                    </a:lnTo>
                  </a:path>
                  <a:path w="6591300" h="2045970">
                    <a:moveTo>
                      <a:pt x="3503549" y="2018891"/>
                    </a:moveTo>
                    <a:lnTo>
                      <a:pt x="3503549" y="2045727"/>
                    </a:lnTo>
                  </a:path>
                  <a:path w="6591300" h="2045970">
                    <a:moveTo>
                      <a:pt x="3696119" y="2018891"/>
                    </a:moveTo>
                    <a:lnTo>
                      <a:pt x="3696119" y="2045727"/>
                    </a:lnTo>
                  </a:path>
                  <a:path w="6591300" h="2045970">
                    <a:moveTo>
                      <a:pt x="3888688" y="2018891"/>
                    </a:moveTo>
                    <a:lnTo>
                      <a:pt x="3888688" y="2045727"/>
                    </a:lnTo>
                  </a:path>
                  <a:path w="6591300" h="2045970">
                    <a:moveTo>
                      <a:pt x="4081264" y="2018891"/>
                    </a:moveTo>
                    <a:lnTo>
                      <a:pt x="4081264" y="2045727"/>
                    </a:lnTo>
                  </a:path>
                  <a:path w="6591300" h="2045970">
                    <a:moveTo>
                      <a:pt x="4273833" y="2018891"/>
                    </a:moveTo>
                    <a:lnTo>
                      <a:pt x="4273833" y="2045727"/>
                    </a:lnTo>
                  </a:path>
                  <a:path w="6591300" h="2045970">
                    <a:moveTo>
                      <a:pt x="4466403" y="2018891"/>
                    </a:moveTo>
                    <a:lnTo>
                      <a:pt x="4466403" y="2045727"/>
                    </a:lnTo>
                  </a:path>
                  <a:path w="6591300" h="2045970">
                    <a:moveTo>
                      <a:pt x="5044117" y="2018891"/>
                    </a:moveTo>
                    <a:lnTo>
                      <a:pt x="5044117" y="2045727"/>
                    </a:lnTo>
                  </a:path>
                  <a:path w="6591300" h="2045970">
                    <a:moveTo>
                      <a:pt x="5236687" y="2018891"/>
                    </a:moveTo>
                    <a:lnTo>
                      <a:pt x="5236687" y="2045727"/>
                    </a:lnTo>
                  </a:path>
                  <a:path w="6591300" h="2045970">
                    <a:moveTo>
                      <a:pt x="6590899" y="2018891"/>
                    </a:moveTo>
                    <a:lnTo>
                      <a:pt x="6590899" y="2045727"/>
                    </a:lnTo>
                  </a:path>
                  <a:path w="6591300" h="2045970">
                    <a:moveTo>
                      <a:pt x="5429256" y="2018891"/>
                    </a:moveTo>
                    <a:lnTo>
                      <a:pt x="5429256" y="2045727"/>
                    </a:lnTo>
                  </a:path>
                  <a:path w="6591300" h="2045970">
                    <a:moveTo>
                      <a:pt x="5621832" y="2018891"/>
                    </a:moveTo>
                    <a:lnTo>
                      <a:pt x="5621832" y="2045727"/>
                    </a:lnTo>
                  </a:path>
                  <a:path w="6591300" h="2045970">
                    <a:moveTo>
                      <a:pt x="5820615" y="2018891"/>
                    </a:moveTo>
                    <a:lnTo>
                      <a:pt x="5820615" y="2045727"/>
                    </a:lnTo>
                  </a:path>
                  <a:path w="6591300" h="2045970">
                    <a:moveTo>
                      <a:pt x="6013184" y="2018891"/>
                    </a:moveTo>
                    <a:lnTo>
                      <a:pt x="6013184" y="2045727"/>
                    </a:lnTo>
                  </a:path>
                  <a:path w="6591300" h="2045970">
                    <a:moveTo>
                      <a:pt x="6205754" y="2018891"/>
                    </a:moveTo>
                    <a:lnTo>
                      <a:pt x="6205754" y="2045727"/>
                    </a:lnTo>
                  </a:path>
                  <a:path w="6591300" h="2045970">
                    <a:moveTo>
                      <a:pt x="6398323" y="2018891"/>
                    </a:moveTo>
                    <a:lnTo>
                      <a:pt x="6398323" y="2045727"/>
                    </a:lnTo>
                  </a:path>
                  <a:path w="6591300" h="2045970">
                    <a:moveTo>
                      <a:pt x="1764198" y="2018891"/>
                    </a:moveTo>
                    <a:lnTo>
                      <a:pt x="1764198" y="2045727"/>
                    </a:lnTo>
                  </a:path>
                  <a:path w="6591300" h="2045970">
                    <a:moveTo>
                      <a:pt x="2540696" y="2018891"/>
                    </a:moveTo>
                    <a:lnTo>
                      <a:pt x="2540696" y="2045727"/>
                    </a:lnTo>
                  </a:path>
                  <a:path w="6591300" h="2045970">
                    <a:moveTo>
                      <a:pt x="1956768" y="2018891"/>
                    </a:moveTo>
                    <a:lnTo>
                      <a:pt x="1956768" y="2045727"/>
                    </a:lnTo>
                  </a:path>
                  <a:path w="6591300" h="2045970">
                    <a:moveTo>
                      <a:pt x="2733265" y="2018891"/>
                    </a:moveTo>
                    <a:lnTo>
                      <a:pt x="2733265" y="2045727"/>
                    </a:lnTo>
                  </a:path>
                  <a:path w="6591300" h="2045970">
                    <a:moveTo>
                      <a:pt x="2149337" y="2018891"/>
                    </a:moveTo>
                    <a:lnTo>
                      <a:pt x="2149337" y="2045727"/>
                    </a:lnTo>
                  </a:path>
                  <a:path w="6591300" h="2045970">
                    <a:moveTo>
                      <a:pt x="2925835" y="2018891"/>
                    </a:moveTo>
                    <a:lnTo>
                      <a:pt x="2925835" y="2045727"/>
                    </a:lnTo>
                  </a:path>
                  <a:path w="6591300" h="2045970">
                    <a:moveTo>
                      <a:pt x="4658972" y="2018891"/>
                    </a:moveTo>
                    <a:lnTo>
                      <a:pt x="4658972" y="2045727"/>
                    </a:lnTo>
                  </a:path>
                  <a:path w="6591300" h="2045970">
                    <a:moveTo>
                      <a:pt x="4851548" y="2018891"/>
                    </a:moveTo>
                    <a:lnTo>
                      <a:pt x="4851548" y="2045727"/>
                    </a:lnTo>
                  </a:path>
                  <a:path w="6591300" h="2045970">
                    <a:moveTo>
                      <a:pt x="1863590" y="2018891"/>
                    </a:moveTo>
                    <a:lnTo>
                      <a:pt x="1863590" y="2045727"/>
                    </a:lnTo>
                  </a:path>
                </a:pathLst>
              </a:custGeom>
              <a:ln w="828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1" name="object 81"/>
              <p:cNvSpPr/>
              <p:nvPr/>
            </p:nvSpPr>
            <p:spPr>
              <a:xfrm>
                <a:off x="6439020" y="4575668"/>
                <a:ext cx="0" cy="2318385"/>
              </a:xfrm>
              <a:custGeom>
                <a:avLst/>
                <a:gdLst/>
                <a:ahLst/>
                <a:cxnLst/>
                <a:rect l="l" t="t" r="r" b="b"/>
                <a:pathLst>
                  <a:path h="2318384">
                    <a:moveTo>
                      <a:pt x="0" y="0"/>
                    </a:moveTo>
                    <a:lnTo>
                      <a:pt x="0" y="2318221"/>
                    </a:lnTo>
                  </a:path>
                </a:pathLst>
              </a:custGeom>
              <a:ln w="8282">
                <a:solidFill>
                  <a:srgbClr val="000000"/>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2" name="object 82"/>
              <p:cNvSpPr/>
              <p:nvPr/>
            </p:nvSpPr>
            <p:spPr>
              <a:xfrm>
                <a:off x="4699669" y="4873842"/>
                <a:ext cx="6566534" cy="267335"/>
              </a:xfrm>
              <a:custGeom>
                <a:avLst/>
                <a:gdLst/>
                <a:ahLst/>
                <a:cxnLst/>
                <a:rect l="l" t="t" r="r" b="b"/>
                <a:pathLst>
                  <a:path w="6566534" h="267335">
                    <a:moveTo>
                      <a:pt x="0" y="0"/>
                    </a:moveTo>
                    <a:lnTo>
                      <a:pt x="192569" y="217417"/>
                    </a:lnTo>
                  </a:path>
                  <a:path w="6566534" h="267335">
                    <a:moveTo>
                      <a:pt x="192569" y="217417"/>
                    </a:moveTo>
                    <a:lnTo>
                      <a:pt x="385145" y="267112"/>
                    </a:lnTo>
                  </a:path>
                  <a:path w="6566534" h="267335">
                    <a:moveTo>
                      <a:pt x="385145" y="267112"/>
                    </a:moveTo>
                    <a:lnTo>
                      <a:pt x="577714" y="149087"/>
                    </a:lnTo>
                  </a:path>
                  <a:path w="6566534" h="267335">
                    <a:moveTo>
                      <a:pt x="577714" y="149087"/>
                    </a:moveTo>
                    <a:lnTo>
                      <a:pt x="776497" y="130453"/>
                    </a:lnTo>
                  </a:path>
                  <a:path w="6566534" h="267335">
                    <a:moveTo>
                      <a:pt x="776497" y="130453"/>
                    </a:moveTo>
                    <a:lnTo>
                      <a:pt x="969066" y="80757"/>
                    </a:lnTo>
                  </a:path>
                  <a:path w="6566534" h="267335">
                    <a:moveTo>
                      <a:pt x="969066" y="80757"/>
                    </a:moveTo>
                    <a:lnTo>
                      <a:pt x="1161636" y="55909"/>
                    </a:lnTo>
                  </a:path>
                  <a:path w="6566534" h="267335">
                    <a:moveTo>
                      <a:pt x="1161636" y="55909"/>
                    </a:moveTo>
                    <a:lnTo>
                      <a:pt x="1354205" y="55909"/>
                    </a:lnTo>
                  </a:path>
                  <a:path w="6566534" h="267335">
                    <a:moveTo>
                      <a:pt x="1354205" y="55909"/>
                    </a:moveTo>
                    <a:lnTo>
                      <a:pt x="1546781" y="118025"/>
                    </a:lnTo>
                  </a:path>
                  <a:path w="6566534" h="267335">
                    <a:moveTo>
                      <a:pt x="1546781" y="118025"/>
                    </a:moveTo>
                    <a:lnTo>
                      <a:pt x="1739350" y="136659"/>
                    </a:lnTo>
                  </a:path>
                  <a:path w="6566534" h="267335">
                    <a:moveTo>
                      <a:pt x="1739350" y="136659"/>
                    </a:moveTo>
                    <a:lnTo>
                      <a:pt x="1832528" y="86971"/>
                    </a:lnTo>
                  </a:path>
                  <a:path w="6566534" h="267335">
                    <a:moveTo>
                      <a:pt x="1832528" y="86971"/>
                    </a:moveTo>
                    <a:lnTo>
                      <a:pt x="1931920" y="0"/>
                    </a:lnTo>
                  </a:path>
                  <a:path w="6566534" h="267335">
                    <a:moveTo>
                      <a:pt x="1931920" y="0"/>
                    </a:moveTo>
                    <a:lnTo>
                      <a:pt x="2509634" y="105605"/>
                    </a:lnTo>
                  </a:path>
                  <a:path w="6566534" h="267335">
                    <a:moveTo>
                      <a:pt x="2509634" y="105605"/>
                    </a:moveTo>
                    <a:lnTo>
                      <a:pt x="3087349" y="49695"/>
                    </a:lnTo>
                  </a:path>
                  <a:path w="6566534" h="267335">
                    <a:moveTo>
                      <a:pt x="3087349" y="49695"/>
                    </a:moveTo>
                    <a:lnTo>
                      <a:pt x="3671271" y="24847"/>
                    </a:lnTo>
                  </a:path>
                  <a:path w="6566534" h="267335">
                    <a:moveTo>
                      <a:pt x="3671271" y="24847"/>
                    </a:moveTo>
                    <a:lnTo>
                      <a:pt x="4248985" y="74543"/>
                    </a:lnTo>
                  </a:path>
                  <a:path w="6566534" h="267335">
                    <a:moveTo>
                      <a:pt x="4248985" y="74543"/>
                    </a:moveTo>
                    <a:lnTo>
                      <a:pt x="4826700" y="99391"/>
                    </a:lnTo>
                  </a:path>
                  <a:path w="6566534" h="267335">
                    <a:moveTo>
                      <a:pt x="4826700" y="99391"/>
                    </a:moveTo>
                    <a:lnTo>
                      <a:pt x="5404408" y="136659"/>
                    </a:lnTo>
                  </a:path>
                  <a:path w="6566534" h="267335">
                    <a:moveTo>
                      <a:pt x="5404408" y="136659"/>
                    </a:moveTo>
                    <a:lnTo>
                      <a:pt x="5982123" y="55909"/>
                    </a:lnTo>
                  </a:path>
                  <a:path w="6566534" h="267335">
                    <a:moveTo>
                      <a:pt x="5982123" y="55909"/>
                    </a:moveTo>
                    <a:lnTo>
                      <a:pt x="6566051" y="118025"/>
                    </a:lnTo>
                  </a:path>
                </a:pathLst>
              </a:custGeom>
              <a:ln w="18634">
                <a:solidFill>
                  <a:srgbClr val="57628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3" name="object 83"/>
              <p:cNvSpPr/>
              <p:nvPr/>
            </p:nvSpPr>
            <p:spPr>
              <a:xfrm>
                <a:off x="4662486" y="4838229"/>
                <a:ext cx="6634480" cy="335915"/>
              </a:xfrm>
              <a:custGeom>
                <a:avLst/>
                <a:gdLst/>
                <a:ahLst/>
                <a:cxnLst/>
                <a:rect l="l" t="t" r="r" b="b"/>
                <a:pathLst>
                  <a:path w="6634480" h="335914">
                    <a:moveTo>
                      <a:pt x="34117" y="0"/>
                    </a:moveTo>
                    <a:lnTo>
                      <a:pt x="20822" y="2688"/>
                    </a:lnTo>
                    <a:lnTo>
                      <a:pt x="9979" y="10021"/>
                    </a:lnTo>
                    <a:lnTo>
                      <a:pt x="2676" y="20893"/>
                    </a:lnTo>
                    <a:lnTo>
                      <a:pt x="0" y="34205"/>
                    </a:lnTo>
                    <a:lnTo>
                      <a:pt x="2676" y="47504"/>
                    </a:lnTo>
                    <a:lnTo>
                      <a:pt x="9979" y="58349"/>
                    </a:lnTo>
                    <a:lnTo>
                      <a:pt x="20822" y="65653"/>
                    </a:lnTo>
                    <a:lnTo>
                      <a:pt x="34117" y="68329"/>
                    </a:lnTo>
                    <a:lnTo>
                      <a:pt x="47429" y="65653"/>
                    </a:lnTo>
                    <a:lnTo>
                      <a:pt x="58305" y="58349"/>
                    </a:lnTo>
                    <a:lnTo>
                      <a:pt x="65639" y="47504"/>
                    </a:lnTo>
                    <a:lnTo>
                      <a:pt x="68329" y="34205"/>
                    </a:lnTo>
                    <a:lnTo>
                      <a:pt x="65639" y="20893"/>
                    </a:lnTo>
                    <a:lnTo>
                      <a:pt x="58305" y="10021"/>
                    </a:lnTo>
                    <a:lnTo>
                      <a:pt x="47429" y="2688"/>
                    </a:lnTo>
                    <a:lnTo>
                      <a:pt x="34117" y="0"/>
                    </a:lnTo>
                    <a:close/>
                  </a:path>
                  <a:path w="6634480" h="335914">
                    <a:moveTo>
                      <a:pt x="226686" y="217417"/>
                    </a:moveTo>
                    <a:lnTo>
                      <a:pt x="213391" y="220106"/>
                    </a:lnTo>
                    <a:lnTo>
                      <a:pt x="202548" y="227438"/>
                    </a:lnTo>
                    <a:lnTo>
                      <a:pt x="195245" y="238310"/>
                    </a:lnTo>
                    <a:lnTo>
                      <a:pt x="192569" y="251622"/>
                    </a:lnTo>
                    <a:lnTo>
                      <a:pt x="195245" y="264921"/>
                    </a:lnTo>
                    <a:lnTo>
                      <a:pt x="202548" y="275766"/>
                    </a:lnTo>
                    <a:lnTo>
                      <a:pt x="213391" y="283070"/>
                    </a:lnTo>
                    <a:lnTo>
                      <a:pt x="226686" y="285746"/>
                    </a:lnTo>
                    <a:lnTo>
                      <a:pt x="240001" y="283070"/>
                    </a:lnTo>
                    <a:lnTo>
                      <a:pt x="250876" y="275766"/>
                    </a:lnTo>
                    <a:lnTo>
                      <a:pt x="258209" y="264921"/>
                    </a:lnTo>
                    <a:lnTo>
                      <a:pt x="260898" y="251622"/>
                    </a:lnTo>
                    <a:lnTo>
                      <a:pt x="258209" y="238310"/>
                    </a:lnTo>
                    <a:lnTo>
                      <a:pt x="250876" y="227438"/>
                    </a:lnTo>
                    <a:lnTo>
                      <a:pt x="240001" y="220106"/>
                    </a:lnTo>
                    <a:lnTo>
                      <a:pt x="226686" y="217417"/>
                    </a:lnTo>
                    <a:close/>
                  </a:path>
                  <a:path w="6634480" h="335914">
                    <a:moveTo>
                      <a:pt x="419262" y="267112"/>
                    </a:moveTo>
                    <a:lnTo>
                      <a:pt x="405963" y="269801"/>
                    </a:lnTo>
                    <a:lnTo>
                      <a:pt x="395118" y="277133"/>
                    </a:lnTo>
                    <a:lnTo>
                      <a:pt x="387814" y="288006"/>
                    </a:lnTo>
                    <a:lnTo>
                      <a:pt x="385138" y="301318"/>
                    </a:lnTo>
                    <a:lnTo>
                      <a:pt x="387814" y="314616"/>
                    </a:lnTo>
                    <a:lnTo>
                      <a:pt x="395118" y="325462"/>
                    </a:lnTo>
                    <a:lnTo>
                      <a:pt x="405963" y="332766"/>
                    </a:lnTo>
                    <a:lnTo>
                      <a:pt x="419262" y="335442"/>
                    </a:lnTo>
                    <a:lnTo>
                      <a:pt x="432575" y="332766"/>
                    </a:lnTo>
                    <a:lnTo>
                      <a:pt x="443450" y="325462"/>
                    </a:lnTo>
                    <a:lnTo>
                      <a:pt x="450785" y="314616"/>
                    </a:lnTo>
                    <a:lnTo>
                      <a:pt x="453475" y="301318"/>
                    </a:lnTo>
                    <a:lnTo>
                      <a:pt x="450785" y="288006"/>
                    </a:lnTo>
                    <a:lnTo>
                      <a:pt x="443450" y="277133"/>
                    </a:lnTo>
                    <a:lnTo>
                      <a:pt x="432575" y="269801"/>
                    </a:lnTo>
                    <a:lnTo>
                      <a:pt x="419262" y="267112"/>
                    </a:lnTo>
                    <a:close/>
                  </a:path>
                  <a:path w="6634480" h="335914">
                    <a:moveTo>
                      <a:pt x="611831" y="149087"/>
                    </a:moveTo>
                    <a:lnTo>
                      <a:pt x="598534" y="151776"/>
                    </a:lnTo>
                    <a:lnTo>
                      <a:pt x="587691" y="159108"/>
                    </a:lnTo>
                    <a:lnTo>
                      <a:pt x="580389" y="169981"/>
                    </a:lnTo>
                    <a:lnTo>
                      <a:pt x="577714" y="183292"/>
                    </a:lnTo>
                    <a:lnTo>
                      <a:pt x="580389" y="196591"/>
                    </a:lnTo>
                    <a:lnTo>
                      <a:pt x="587691" y="207436"/>
                    </a:lnTo>
                    <a:lnTo>
                      <a:pt x="598534" y="214740"/>
                    </a:lnTo>
                    <a:lnTo>
                      <a:pt x="611831" y="217417"/>
                    </a:lnTo>
                    <a:lnTo>
                      <a:pt x="625144" y="214740"/>
                    </a:lnTo>
                    <a:lnTo>
                      <a:pt x="636019" y="207436"/>
                    </a:lnTo>
                    <a:lnTo>
                      <a:pt x="643354" y="196591"/>
                    </a:lnTo>
                    <a:lnTo>
                      <a:pt x="646044" y="183292"/>
                    </a:lnTo>
                    <a:lnTo>
                      <a:pt x="643354" y="169981"/>
                    </a:lnTo>
                    <a:lnTo>
                      <a:pt x="636019" y="159108"/>
                    </a:lnTo>
                    <a:lnTo>
                      <a:pt x="625144" y="151776"/>
                    </a:lnTo>
                    <a:lnTo>
                      <a:pt x="611831" y="149087"/>
                    </a:lnTo>
                    <a:close/>
                  </a:path>
                  <a:path w="6634480" h="335914">
                    <a:moveTo>
                      <a:pt x="810614" y="130453"/>
                    </a:moveTo>
                    <a:lnTo>
                      <a:pt x="797317" y="133142"/>
                    </a:lnTo>
                    <a:lnTo>
                      <a:pt x="786474" y="140474"/>
                    </a:lnTo>
                    <a:lnTo>
                      <a:pt x="779172" y="151347"/>
                    </a:lnTo>
                    <a:lnTo>
                      <a:pt x="776497" y="164658"/>
                    </a:lnTo>
                    <a:lnTo>
                      <a:pt x="779172" y="177957"/>
                    </a:lnTo>
                    <a:lnTo>
                      <a:pt x="786474" y="188802"/>
                    </a:lnTo>
                    <a:lnTo>
                      <a:pt x="797317" y="196106"/>
                    </a:lnTo>
                    <a:lnTo>
                      <a:pt x="810614" y="198782"/>
                    </a:lnTo>
                    <a:lnTo>
                      <a:pt x="823927" y="196106"/>
                    </a:lnTo>
                    <a:lnTo>
                      <a:pt x="834802" y="188802"/>
                    </a:lnTo>
                    <a:lnTo>
                      <a:pt x="842137" y="177957"/>
                    </a:lnTo>
                    <a:lnTo>
                      <a:pt x="844827" y="164658"/>
                    </a:lnTo>
                    <a:lnTo>
                      <a:pt x="842137" y="151347"/>
                    </a:lnTo>
                    <a:lnTo>
                      <a:pt x="834802" y="140474"/>
                    </a:lnTo>
                    <a:lnTo>
                      <a:pt x="823927" y="133142"/>
                    </a:lnTo>
                    <a:lnTo>
                      <a:pt x="810614" y="130453"/>
                    </a:lnTo>
                    <a:close/>
                  </a:path>
                  <a:path w="6634480" h="335914">
                    <a:moveTo>
                      <a:pt x="1003183" y="80757"/>
                    </a:moveTo>
                    <a:lnTo>
                      <a:pt x="989889" y="83446"/>
                    </a:lnTo>
                    <a:lnTo>
                      <a:pt x="979046" y="90778"/>
                    </a:lnTo>
                    <a:lnTo>
                      <a:pt x="971743" y="101651"/>
                    </a:lnTo>
                    <a:lnTo>
                      <a:pt x="969066" y="114962"/>
                    </a:lnTo>
                    <a:lnTo>
                      <a:pt x="971743" y="128261"/>
                    </a:lnTo>
                    <a:lnTo>
                      <a:pt x="979046" y="139106"/>
                    </a:lnTo>
                    <a:lnTo>
                      <a:pt x="989889" y="146410"/>
                    </a:lnTo>
                    <a:lnTo>
                      <a:pt x="1003183" y="149087"/>
                    </a:lnTo>
                    <a:lnTo>
                      <a:pt x="1016496" y="146410"/>
                    </a:lnTo>
                    <a:lnTo>
                      <a:pt x="1027372" y="139106"/>
                    </a:lnTo>
                    <a:lnTo>
                      <a:pt x="1034706" y="128261"/>
                    </a:lnTo>
                    <a:lnTo>
                      <a:pt x="1037396" y="114962"/>
                    </a:lnTo>
                    <a:lnTo>
                      <a:pt x="1034706" y="101651"/>
                    </a:lnTo>
                    <a:lnTo>
                      <a:pt x="1027372" y="90778"/>
                    </a:lnTo>
                    <a:lnTo>
                      <a:pt x="1016496" y="83446"/>
                    </a:lnTo>
                    <a:lnTo>
                      <a:pt x="1003183" y="80757"/>
                    </a:lnTo>
                    <a:close/>
                  </a:path>
                  <a:path w="6634480" h="335914">
                    <a:moveTo>
                      <a:pt x="1195753" y="55909"/>
                    </a:moveTo>
                    <a:lnTo>
                      <a:pt x="1182458" y="58598"/>
                    </a:lnTo>
                    <a:lnTo>
                      <a:pt x="1171615" y="65930"/>
                    </a:lnTo>
                    <a:lnTo>
                      <a:pt x="1164312" y="76803"/>
                    </a:lnTo>
                    <a:lnTo>
                      <a:pt x="1161636" y="90114"/>
                    </a:lnTo>
                    <a:lnTo>
                      <a:pt x="1164312" y="103413"/>
                    </a:lnTo>
                    <a:lnTo>
                      <a:pt x="1171615" y="114258"/>
                    </a:lnTo>
                    <a:lnTo>
                      <a:pt x="1182458" y="121563"/>
                    </a:lnTo>
                    <a:lnTo>
                      <a:pt x="1195753" y="124239"/>
                    </a:lnTo>
                    <a:lnTo>
                      <a:pt x="1209068" y="121563"/>
                    </a:lnTo>
                    <a:lnTo>
                      <a:pt x="1219943" y="114258"/>
                    </a:lnTo>
                    <a:lnTo>
                      <a:pt x="1227276" y="103413"/>
                    </a:lnTo>
                    <a:lnTo>
                      <a:pt x="1229965" y="90114"/>
                    </a:lnTo>
                    <a:lnTo>
                      <a:pt x="1227276" y="76803"/>
                    </a:lnTo>
                    <a:lnTo>
                      <a:pt x="1219943" y="65930"/>
                    </a:lnTo>
                    <a:lnTo>
                      <a:pt x="1209068" y="58598"/>
                    </a:lnTo>
                    <a:lnTo>
                      <a:pt x="1195753" y="55909"/>
                    </a:lnTo>
                    <a:close/>
                  </a:path>
                  <a:path w="6634480" h="335914">
                    <a:moveTo>
                      <a:pt x="1388329" y="55909"/>
                    </a:moveTo>
                    <a:lnTo>
                      <a:pt x="1375030" y="58598"/>
                    </a:lnTo>
                    <a:lnTo>
                      <a:pt x="1364185" y="65930"/>
                    </a:lnTo>
                    <a:lnTo>
                      <a:pt x="1356881" y="76803"/>
                    </a:lnTo>
                    <a:lnTo>
                      <a:pt x="1354205" y="90114"/>
                    </a:lnTo>
                    <a:lnTo>
                      <a:pt x="1356881" y="103413"/>
                    </a:lnTo>
                    <a:lnTo>
                      <a:pt x="1364185" y="114258"/>
                    </a:lnTo>
                    <a:lnTo>
                      <a:pt x="1375030" y="121563"/>
                    </a:lnTo>
                    <a:lnTo>
                      <a:pt x="1388329" y="124239"/>
                    </a:lnTo>
                    <a:lnTo>
                      <a:pt x="1401641" y="121563"/>
                    </a:lnTo>
                    <a:lnTo>
                      <a:pt x="1412514" y="114258"/>
                    </a:lnTo>
                    <a:lnTo>
                      <a:pt x="1419846" y="103413"/>
                    </a:lnTo>
                    <a:lnTo>
                      <a:pt x="1422535" y="90114"/>
                    </a:lnTo>
                    <a:lnTo>
                      <a:pt x="1419846" y="76803"/>
                    </a:lnTo>
                    <a:lnTo>
                      <a:pt x="1412514" y="65930"/>
                    </a:lnTo>
                    <a:lnTo>
                      <a:pt x="1401641" y="58598"/>
                    </a:lnTo>
                    <a:lnTo>
                      <a:pt x="1388329" y="55909"/>
                    </a:lnTo>
                    <a:close/>
                  </a:path>
                  <a:path w="6634480" h="335914">
                    <a:moveTo>
                      <a:pt x="1580898" y="118025"/>
                    </a:moveTo>
                    <a:lnTo>
                      <a:pt x="1567600" y="120714"/>
                    </a:lnTo>
                    <a:lnTo>
                      <a:pt x="1556754" y="128046"/>
                    </a:lnTo>
                    <a:lnTo>
                      <a:pt x="1549450" y="138919"/>
                    </a:lnTo>
                    <a:lnTo>
                      <a:pt x="1546774" y="152230"/>
                    </a:lnTo>
                    <a:lnTo>
                      <a:pt x="1549450" y="165529"/>
                    </a:lnTo>
                    <a:lnTo>
                      <a:pt x="1556754" y="176374"/>
                    </a:lnTo>
                    <a:lnTo>
                      <a:pt x="1567600" y="183679"/>
                    </a:lnTo>
                    <a:lnTo>
                      <a:pt x="1580898" y="186355"/>
                    </a:lnTo>
                    <a:lnTo>
                      <a:pt x="1594211" y="183679"/>
                    </a:lnTo>
                    <a:lnTo>
                      <a:pt x="1605086" y="176374"/>
                    </a:lnTo>
                    <a:lnTo>
                      <a:pt x="1612421" y="165529"/>
                    </a:lnTo>
                    <a:lnTo>
                      <a:pt x="1615111" y="152230"/>
                    </a:lnTo>
                    <a:lnTo>
                      <a:pt x="1612421" y="138919"/>
                    </a:lnTo>
                    <a:lnTo>
                      <a:pt x="1605086" y="128046"/>
                    </a:lnTo>
                    <a:lnTo>
                      <a:pt x="1594211" y="120714"/>
                    </a:lnTo>
                    <a:lnTo>
                      <a:pt x="1580898" y="118025"/>
                    </a:lnTo>
                    <a:close/>
                  </a:path>
                  <a:path w="6634480" h="335914">
                    <a:moveTo>
                      <a:pt x="1773467" y="136659"/>
                    </a:moveTo>
                    <a:lnTo>
                      <a:pt x="1760173" y="139349"/>
                    </a:lnTo>
                    <a:lnTo>
                      <a:pt x="1749330" y="146683"/>
                    </a:lnTo>
                    <a:lnTo>
                      <a:pt x="1742027" y="157556"/>
                    </a:lnTo>
                    <a:lnTo>
                      <a:pt x="1739350" y="170865"/>
                    </a:lnTo>
                    <a:lnTo>
                      <a:pt x="1742027" y="184168"/>
                    </a:lnTo>
                    <a:lnTo>
                      <a:pt x="1749330" y="195015"/>
                    </a:lnTo>
                    <a:lnTo>
                      <a:pt x="1760173" y="202320"/>
                    </a:lnTo>
                    <a:lnTo>
                      <a:pt x="1773467" y="204996"/>
                    </a:lnTo>
                    <a:lnTo>
                      <a:pt x="1786780" y="202320"/>
                    </a:lnTo>
                    <a:lnTo>
                      <a:pt x="1797655" y="195015"/>
                    </a:lnTo>
                    <a:lnTo>
                      <a:pt x="1804990" y="184168"/>
                    </a:lnTo>
                    <a:lnTo>
                      <a:pt x="1807680" y="170865"/>
                    </a:lnTo>
                    <a:lnTo>
                      <a:pt x="1804990" y="157556"/>
                    </a:lnTo>
                    <a:lnTo>
                      <a:pt x="1797655" y="146683"/>
                    </a:lnTo>
                    <a:lnTo>
                      <a:pt x="1786780" y="139349"/>
                    </a:lnTo>
                    <a:lnTo>
                      <a:pt x="1773467" y="136659"/>
                    </a:lnTo>
                    <a:close/>
                  </a:path>
                  <a:path w="6634480" h="335914">
                    <a:moveTo>
                      <a:pt x="1866645" y="86963"/>
                    </a:moveTo>
                    <a:lnTo>
                      <a:pt x="1853351" y="89653"/>
                    </a:lnTo>
                    <a:lnTo>
                      <a:pt x="1842508" y="96988"/>
                    </a:lnTo>
                    <a:lnTo>
                      <a:pt x="1835204" y="107864"/>
                    </a:lnTo>
                    <a:lnTo>
                      <a:pt x="1832528" y="121176"/>
                    </a:lnTo>
                    <a:lnTo>
                      <a:pt x="1835204" y="134475"/>
                    </a:lnTo>
                    <a:lnTo>
                      <a:pt x="1842508" y="145320"/>
                    </a:lnTo>
                    <a:lnTo>
                      <a:pt x="1853351" y="152624"/>
                    </a:lnTo>
                    <a:lnTo>
                      <a:pt x="1866645" y="155301"/>
                    </a:lnTo>
                    <a:lnTo>
                      <a:pt x="1879961" y="152624"/>
                    </a:lnTo>
                    <a:lnTo>
                      <a:pt x="1890836" y="145320"/>
                    </a:lnTo>
                    <a:lnTo>
                      <a:pt x="1898169" y="134475"/>
                    </a:lnTo>
                    <a:lnTo>
                      <a:pt x="1900858" y="121176"/>
                    </a:lnTo>
                    <a:lnTo>
                      <a:pt x="1898169" y="107864"/>
                    </a:lnTo>
                    <a:lnTo>
                      <a:pt x="1890836" y="96988"/>
                    </a:lnTo>
                    <a:lnTo>
                      <a:pt x="1879961" y="89653"/>
                    </a:lnTo>
                    <a:lnTo>
                      <a:pt x="1866645" y="86963"/>
                    </a:lnTo>
                    <a:close/>
                  </a:path>
                  <a:path w="6634480" h="335914">
                    <a:moveTo>
                      <a:pt x="1966037" y="0"/>
                    </a:moveTo>
                    <a:lnTo>
                      <a:pt x="1952742" y="2688"/>
                    </a:lnTo>
                    <a:lnTo>
                      <a:pt x="1941899" y="10021"/>
                    </a:lnTo>
                    <a:lnTo>
                      <a:pt x="1934596" y="20893"/>
                    </a:lnTo>
                    <a:lnTo>
                      <a:pt x="1931920" y="34205"/>
                    </a:lnTo>
                    <a:lnTo>
                      <a:pt x="1934596" y="47504"/>
                    </a:lnTo>
                    <a:lnTo>
                      <a:pt x="1941899" y="58349"/>
                    </a:lnTo>
                    <a:lnTo>
                      <a:pt x="1952742" y="65653"/>
                    </a:lnTo>
                    <a:lnTo>
                      <a:pt x="1966037" y="68329"/>
                    </a:lnTo>
                    <a:lnTo>
                      <a:pt x="1979352" y="65653"/>
                    </a:lnTo>
                    <a:lnTo>
                      <a:pt x="1990227" y="58349"/>
                    </a:lnTo>
                    <a:lnTo>
                      <a:pt x="1997560" y="47504"/>
                    </a:lnTo>
                    <a:lnTo>
                      <a:pt x="2000249" y="34205"/>
                    </a:lnTo>
                    <a:lnTo>
                      <a:pt x="1997560" y="20893"/>
                    </a:lnTo>
                    <a:lnTo>
                      <a:pt x="1990227" y="10021"/>
                    </a:lnTo>
                    <a:lnTo>
                      <a:pt x="1979352" y="2688"/>
                    </a:lnTo>
                    <a:lnTo>
                      <a:pt x="1966037" y="0"/>
                    </a:lnTo>
                    <a:close/>
                  </a:path>
                  <a:path w="6634480" h="335914">
                    <a:moveTo>
                      <a:pt x="2543751" y="105605"/>
                    </a:moveTo>
                    <a:lnTo>
                      <a:pt x="2530457" y="108294"/>
                    </a:lnTo>
                    <a:lnTo>
                      <a:pt x="2519614" y="115626"/>
                    </a:lnTo>
                    <a:lnTo>
                      <a:pt x="2512311" y="126499"/>
                    </a:lnTo>
                    <a:lnTo>
                      <a:pt x="2509634" y="139810"/>
                    </a:lnTo>
                    <a:lnTo>
                      <a:pt x="2512311" y="153109"/>
                    </a:lnTo>
                    <a:lnTo>
                      <a:pt x="2519614" y="163954"/>
                    </a:lnTo>
                    <a:lnTo>
                      <a:pt x="2530457" y="171258"/>
                    </a:lnTo>
                    <a:lnTo>
                      <a:pt x="2543751" y="173935"/>
                    </a:lnTo>
                    <a:lnTo>
                      <a:pt x="2557064" y="171258"/>
                    </a:lnTo>
                    <a:lnTo>
                      <a:pt x="2567939" y="163954"/>
                    </a:lnTo>
                    <a:lnTo>
                      <a:pt x="2575274" y="153109"/>
                    </a:lnTo>
                    <a:lnTo>
                      <a:pt x="2577964" y="139810"/>
                    </a:lnTo>
                    <a:lnTo>
                      <a:pt x="2575274" y="126499"/>
                    </a:lnTo>
                    <a:lnTo>
                      <a:pt x="2567939" y="115626"/>
                    </a:lnTo>
                    <a:lnTo>
                      <a:pt x="2557064" y="108294"/>
                    </a:lnTo>
                    <a:lnTo>
                      <a:pt x="2543751" y="105605"/>
                    </a:lnTo>
                    <a:close/>
                  </a:path>
                  <a:path w="6634480" h="335914">
                    <a:moveTo>
                      <a:pt x="3121466" y="49695"/>
                    </a:moveTo>
                    <a:lnTo>
                      <a:pt x="3108167" y="52384"/>
                    </a:lnTo>
                    <a:lnTo>
                      <a:pt x="3097322" y="59716"/>
                    </a:lnTo>
                    <a:lnTo>
                      <a:pt x="3090018" y="70589"/>
                    </a:lnTo>
                    <a:lnTo>
                      <a:pt x="3087342" y="83901"/>
                    </a:lnTo>
                    <a:lnTo>
                      <a:pt x="3090018" y="97199"/>
                    </a:lnTo>
                    <a:lnTo>
                      <a:pt x="3097322" y="108044"/>
                    </a:lnTo>
                    <a:lnTo>
                      <a:pt x="3108167" y="115349"/>
                    </a:lnTo>
                    <a:lnTo>
                      <a:pt x="3121466" y="118025"/>
                    </a:lnTo>
                    <a:lnTo>
                      <a:pt x="3134779" y="115349"/>
                    </a:lnTo>
                    <a:lnTo>
                      <a:pt x="3145654" y="108044"/>
                    </a:lnTo>
                    <a:lnTo>
                      <a:pt x="3152989" y="97199"/>
                    </a:lnTo>
                    <a:lnTo>
                      <a:pt x="3155679" y="83901"/>
                    </a:lnTo>
                    <a:lnTo>
                      <a:pt x="3152989" y="70589"/>
                    </a:lnTo>
                    <a:lnTo>
                      <a:pt x="3145654" y="59716"/>
                    </a:lnTo>
                    <a:lnTo>
                      <a:pt x="3134779" y="52384"/>
                    </a:lnTo>
                    <a:lnTo>
                      <a:pt x="3121466" y="49695"/>
                    </a:lnTo>
                    <a:close/>
                  </a:path>
                  <a:path w="6634480" h="335914">
                    <a:moveTo>
                      <a:pt x="3705388" y="24847"/>
                    </a:moveTo>
                    <a:lnTo>
                      <a:pt x="3692093" y="27536"/>
                    </a:lnTo>
                    <a:lnTo>
                      <a:pt x="3681250" y="34868"/>
                    </a:lnTo>
                    <a:lnTo>
                      <a:pt x="3673947" y="45741"/>
                    </a:lnTo>
                    <a:lnTo>
                      <a:pt x="3671271" y="59053"/>
                    </a:lnTo>
                    <a:lnTo>
                      <a:pt x="3673947" y="72352"/>
                    </a:lnTo>
                    <a:lnTo>
                      <a:pt x="3681250" y="83197"/>
                    </a:lnTo>
                    <a:lnTo>
                      <a:pt x="3692093" y="90501"/>
                    </a:lnTo>
                    <a:lnTo>
                      <a:pt x="3705388" y="93177"/>
                    </a:lnTo>
                    <a:lnTo>
                      <a:pt x="3718703" y="90501"/>
                    </a:lnTo>
                    <a:lnTo>
                      <a:pt x="3729578" y="83197"/>
                    </a:lnTo>
                    <a:lnTo>
                      <a:pt x="3736911" y="72352"/>
                    </a:lnTo>
                    <a:lnTo>
                      <a:pt x="3739600" y="59053"/>
                    </a:lnTo>
                    <a:lnTo>
                      <a:pt x="3736911" y="45741"/>
                    </a:lnTo>
                    <a:lnTo>
                      <a:pt x="3729578" y="34868"/>
                    </a:lnTo>
                    <a:lnTo>
                      <a:pt x="3718703" y="27536"/>
                    </a:lnTo>
                    <a:lnTo>
                      <a:pt x="3705388" y="24847"/>
                    </a:lnTo>
                    <a:close/>
                  </a:path>
                  <a:path w="6634480" h="335914">
                    <a:moveTo>
                      <a:pt x="4283102" y="74543"/>
                    </a:moveTo>
                    <a:lnTo>
                      <a:pt x="4269808" y="77232"/>
                    </a:lnTo>
                    <a:lnTo>
                      <a:pt x="4258965" y="84564"/>
                    </a:lnTo>
                    <a:lnTo>
                      <a:pt x="4251662" y="95437"/>
                    </a:lnTo>
                    <a:lnTo>
                      <a:pt x="4248985" y="108749"/>
                    </a:lnTo>
                    <a:lnTo>
                      <a:pt x="4251662" y="122047"/>
                    </a:lnTo>
                    <a:lnTo>
                      <a:pt x="4258965" y="132892"/>
                    </a:lnTo>
                    <a:lnTo>
                      <a:pt x="4269808" y="140197"/>
                    </a:lnTo>
                    <a:lnTo>
                      <a:pt x="4283102" y="142873"/>
                    </a:lnTo>
                    <a:lnTo>
                      <a:pt x="4296415" y="140197"/>
                    </a:lnTo>
                    <a:lnTo>
                      <a:pt x="4307290" y="132892"/>
                    </a:lnTo>
                    <a:lnTo>
                      <a:pt x="4314625" y="122047"/>
                    </a:lnTo>
                    <a:lnTo>
                      <a:pt x="4317315" y="108749"/>
                    </a:lnTo>
                    <a:lnTo>
                      <a:pt x="4314625" y="95437"/>
                    </a:lnTo>
                    <a:lnTo>
                      <a:pt x="4307290" y="84564"/>
                    </a:lnTo>
                    <a:lnTo>
                      <a:pt x="4296415" y="77232"/>
                    </a:lnTo>
                    <a:lnTo>
                      <a:pt x="4283102" y="74543"/>
                    </a:lnTo>
                    <a:close/>
                  </a:path>
                  <a:path w="6634480" h="335914">
                    <a:moveTo>
                      <a:pt x="4860817" y="99391"/>
                    </a:moveTo>
                    <a:lnTo>
                      <a:pt x="4847518" y="102080"/>
                    </a:lnTo>
                    <a:lnTo>
                      <a:pt x="4836673" y="109412"/>
                    </a:lnTo>
                    <a:lnTo>
                      <a:pt x="4829369" y="120285"/>
                    </a:lnTo>
                    <a:lnTo>
                      <a:pt x="4826693" y="133596"/>
                    </a:lnTo>
                    <a:lnTo>
                      <a:pt x="4829369" y="146895"/>
                    </a:lnTo>
                    <a:lnTo>
                      <a:pt x="4836673" y="157740"/>
                    </a:lnTo>
                    <a:lnTo>
                      <a:pt x="4847518" y="165044"/>
                    </a:lnTo>
                    <a:lnTo>
                      <a:pt x="4860817" y="167721"/>
                    </a:lnTo>
                    <a:lnTo>
                      <a:pt x="4874130" y="165044"/>
                    </a:lnTo>
                    <a:lnTo>
                      <a:pt x="4885005" y="157740"/>
                    </a:lnTo>
                    <a:lnTo>
                      <a:pt x="4892340" y="146895"/>
                    </a:lnTo>
                    <a:lnTo>
                      <a:pt x="4895030" y="133596"/>
                    </a:lnTo>
                    <a:lnTo>
                      <a:pt x="4892340" y="120285"/>
                    </a:lnTo>
                    <a:lnTo>
                      <a:pt x="4885005" y="109412"/>
                    </a:lnTo>
                    <a:lnTo>
                      <a:pt x="4874130" y="102080"/>
                    </a:lnTo>
                    <a:lnTo>
                      <a:pt x="4860817" y="99391"/>
                    </a:lnTo>
                    <a:close/>
                  </a:path>
                  <a:path w="6634480" h="335914">
                    <a:moveTo>
                      <a:pt x="5438532" y="136659"/>
                    </a:moveTo>
                    <a:lnTo>
                      <a:pt x="5425233" y="139349"/>
                    </a:lnTo>
                    <a:lnTo>
                      <a:pt x="5414388" y="146683"/>
                    </a:lnTo>
                    <a:lnTo>
                      <a:pt x="5407084" y="157556"/>
                    </a:lnTo>
                    <a:lnTo>
                      <a:pt x="5404408" y="170865"/>
                    </a:lnTo>
                    <a:lnTo>
                      <a:pt x="5407084" y="184168"/>
                    </a:lnTo>
                    <a:lnTo>
                      <a:pt x="5414388" y="195015"/>
                    </a:lnTo>
                    <a:lnTo>
                      <a:pt x="5425233" y="202320"/>
                    </a:lnTo>
                    <a:lnTo>
                      <a:pt x="5438532" y="204996"/>
                    </a:lnTo>
                    <a:lnTo>
                      <a:pt x="5451843" y="202320"/>
                    </a:lnTo>
                    <a:lnTo>
                      <a:pt x="5462716" y="195015"/>
                    </a:lnTo>
                    <a:lnTo>
                      <a:pt x="5470048" y="184168"/>
                    </a:lnTo>
                    <a:lnTo>
                      <a:pt x="5472737" y="170865"/>
                    </a:lnTo>
                    <a:lnTo>
                      <a:pt x="5470048" y="157556"/>
                    </a:lnTo>
                    <a:lnTo>
                      <a:pt x="5462716" y="146683"/>
                    </a:lnTo>
                    <a:lnTo>
                      <a:pt x="5451843" y="139349"/>
                    </a:lnTo>
                    <a:lnTo>
                      <a:pt x="5438532" y="136659"/>
                    </a:lnTo>
                    <a:close/>
                  </a:path>
                  <a:path w="6634480" h="335914">
                    <a:moveTo>
                      <a:pt x="6016240" y="55909"/>
                    </a:moveTo>
                    <a:lnTo>
                      <a:pt x="6002945" y="58598"/>
                    </a:lnTo>
                    <a:lnTo>
                      <a:pt x="5992102" y="65930"/>
                    </a:lnTo>
                    <a:lnTo>
                      <a:pt x="5984799" y="76803"/>
                    </a:lnTo>
                    <a:lnTo>
                      <a:pt x="5982122" y="90114"/>
                    </a:lnTo>
                    <a:lnTo>
                      <a:pt x="5984799" y="103413"/>
                    </a:lnTo>
                    <a:lnTo>
                      <a:pt x="5992102" y="114258"/>
                    </a:lnTo>
                    <a:lnTo>
                      <a:pt x="6002945" y="121563"/>
                    </a:lnTo>
                    <a:lnTo>
                      <a:pt x="6016240" y="124239"/>
                    </a:lnTo>
                    <a:lnTo>
                      <a:pt x="6029555" y="121563"/>
                    </a:lnTo>
                    <a:lnTo>
                      <a:pt x="6040430" y="114258"/>
                    </a:lnTo>
                    <a:lnTo>
                      <a:pt x="6047763" y="103413"/>
                    </a:lnTo>
                    <a:lnTo>
                      <a:pt x="6050452" y="90114"/>
                    </a:lnTo>
                    <a:lnTo>
                      <a:pt x="6047763" y="76803"/>
                    </a:lnTo>
                    <a:lnTo>
                      <a:pt x="6040430" y="65930"/>
                    </a:lnTo>
                    <a:lnTo>
                      <a:pt x="6029555" y="58598"/>
                    </a:lnTo>
                    <a:lnTo>
                      <a:pt x="6016240" y="55909"/>
                    </a:lnTo>
                    <a:close/>
                  </a:path>
                  <a:path w="6634480" h="335914">
                    <a:moveTo>
                      <a:pt x="6600168" y="118025"/>
                    </a:moveTo>
                    <a:lnTo>
                      <a:pt x="6586869" y="120714"/>
                    </a:lnTo>
                    <a:lnTo>
                      <a:pt x="6576024" y="128046"/>
                    </a:lnTo>
                    <a:lnTo>
                      <a:pt x="6568720" y="138919"/>
                    </a:lnTo>
                    <a:lnTo>
                      <a:pt x="6566044" y="152230"/>
                    </a:lnTo>
                    <a:lnTo>
                      <a:pt x="6568720" y="165529"/>
                    </a:lnTo>
                    <a:lnTo>
                      <a:pt x="6576024" y="176374"/>
                    </a:lnTo>
                    <a:lnTo>
                      <a:pt x="6586869" y="183679"/>
                    </a:lnTo>
                    <a:lnTo>
                      <a:pt x="6600168" y="186355"/>
                    </a:lnTo>
                    <a:lnTo>
                      <a:pt x="6613481" y="183679"/>
                    </a:lnTo>
                    <a:lnTo>
                      <a:pt x="6624356" y="176374"/>
                    </a:lnTo>
                    <a:lnTo>
                      <a:pt x="6631691" y="165529"/>
                    </a:lnTo>
                    <a:lnTo>
                      <a:pt x="6634381" y="152230"/>
                    </a:lnTo>
                    <a:lnTo>
                      <a:pt x="6631691" y="138919"/>
                    </a:lnTo>
                    <a:lnTo>
                      <a:pt x="6624356" y="128046"/>
                    </a:lnTo>
                    <a:lnTo>
                      <a:pt x="6613481" y="120714"/>
                    </a:lnTo>
                    <a:lnTo>
                      <a:pt x="6600168" y="118025"/>
                    </a:lnTo>
                    <a:close/>
                  </a:path>
                </a:pathLst>
              </a:custGeom>
              <a:solidFill>
                <a:srgbClr val="57628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4" name="object 84"/>
              <p:cNvSpPr/>
              <p:nvPr/>
            </p:nvSpPr>
            <p:spPr>
              <a:xfrm>
                <a:off x="4662486" y="4838229"/>
                <a:ext cx="260985" cy="285750"/>
              </a:xfrm>
              <a:custGeom>
                <a:avLst/>
                <a:gdLst/>
                <a:ahLst/>
                <a:cxnLst/>
                <a:rect l="l" t="t" r="r" b="b"/>
                <a:pathLst>
                  <a:path w="260985" h="285750">
                    <a:moveTo>
                      <a:pt x="68329" y="34205"/>
                    </a:moveTo>
                    <a:lnTo>
                      <a:pt x="65639" y="47504"/>
                    </a:lnTo>
                    <a:lnTo>
                      <a:pt x="58305" y="58349"/>
                    </a:lnTo>
                    <a:lnTo>
                      <a:pt x="47429" y="65653"/>
                    </a:lnTo>
                    <a:lnTo>
                      <a:pt x="34117" y="68329"/>
                    </a:lnTo>
                    <a:lnTo>
                      <a:pt x="20822" y="65653"/>
                    </a:lnTo>
                    <a:lnTo>
                      <a:pt x="9979" y="58349"/>
                    </a:lnTo>
                    <a:lnTo>
                      <a:pt x="2676" y="47504"/>
                    </a:lnTo>
                    <a:lnTo>
                      <a:pt x="0" y="34205"/>
                    </a:lnTo>
                    <a:lnTo>
                      <a:pt x="2676" y="20893"/>
                    </a:lnTo>
                    <a:lnTo>
                      <a:pt x="9979" y="10021"/>
                    </a:lnTo>
                    <a:lnTo>
                      <a:pt x="20822" y="2688"/>
                    </a:lnTo>
                    <a:lnTo>
                      <a:pt x="34117" y="0"/>
                    </a:lnTo>
                    <a:lnTo>
                      <a:pt x="47429" y="2688"/>
                    </a:lnTo>
                    <a:lnTo>
                      <a:pt x="58305" y="10021"/>
                    </a:lnTo>
                    <a:lnTo>
                      <a:pt x="65639" y="20893"/>
                    </a:lnTo>
                    <a:lnTo>
                      <a:pt x="68329" y="34205"/>
                    </a:lnTo>
                    <a:close/>
                  </a:path>
                  <a:path w="260985" h="285750">
                    <a:moveTo>
                      <a:pt x="226686" y="217417"/>
                    </a:moveTo>
                    <a:lnTo>
                      <a:pt x="213391" y="220106"/>
                    </a:lnTo>
                    <a:lnTo>
                      <a:pt x="202548" y="227438"/>
                    </a:lnTo>
                    <a:lnTo>
                      <a:pt x="195245" y="238310"/>
                    </a:lnTo>
                    <a:lnTo>
                      <a:pt x="192569" y="251622"/>
                    </a:lnTo>
                    <a:lnTo>
                      <a:pt x="195245" y="264921"/>
                    </a:lnTo>
                    <a:lnTo>
                      <a:pt x="202548" y="275766"/>
                    </a:lnTo>
                    <a:lnTo>
                      <a:pt x="213391" y="283070"/>
                    </a:lnTo>
                    <a:lnTo>
                      <a:pt x="226686" y="285746"/>
                    </a:lnTo>
                    <a:lnTo>
                      <a:pt x="240001" y="283070"/>
                    </a:lnTo>
                    <a:lnTo>
                      <a:pt x="250876" y="275766"/>
                    </a:lnTo>
                    <a:lnTo>
                      <a:pt x="258209" y="264921"/>
                    </a:lnTo>
                    <a:lnTo>
                      <a:pt x="260898" y="251622"/>
                    </a:lnTo>
                    <a:lnTo>
                      <a:pt x="258209" y="238310"/>
                    </a:lnTo>
                    <a:lnTo>
                      <a:pt x="250876" y="227438"/>
                    </a:lnTo>
                    <a:lnTo>
                      <a:pt x="240001" y="220106"/>
                    </a:lnTo>
                    <a:lnTo>
                      <a:pt x="226686" y="217417"/>
                    </a:lnTo>
                    <a:close/>
                  </a:path>
                </a:pathLst>
              </a:custGeom>
              <a:ln w="6213">
                <a:solidFill>
                  <a:srgbClr val="57628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85" name="object 85"/>
              <p:cNvPicPr/>
              <p:nvPr/>
            </p:nvPicPr>
            <p:blipFill>
              <a:blip r:embed="rId4" cstate="print"/>
              <a:stretch>
                <a:fillRect/>
              </a:stretch>
            </p:blipFill>
            <p:spPr>
              <a:xfrm>
                <a:off x="5044517" y="5102234"/>
                <a:ext cx="74550" cy="74543"/>
              </a:xfrm>
              <a:prstGeom prst="rect">
                <a:avLst/>
              </a:prstGeom>
            </p:spPr>
          </p:pic>
          <p:sp>
            <p:nvSpPr>
              <p:cNvPr id="86" name="object 86"/>
              <p:cNvSpPr/>
              <p:nvPr/>
            </p:nvSpPr>
            <p:spPr>
              <a:xfrm>
                <a:off x="5240201" y="4894138"/>
                <a:ext cx="1323340" cy="161925"/>
              </a:xfrm>
              <a:custGeom>
                <a:avLst/>
                <a:gdLst/>
                <a:ahLst/>
                <a:cxnLst/>
                <a:rect l="l" t="t" r="r" b="b"/>
                <a:pathLst>
                  <a:path w="1323340" h="161925">
                    <a:moveTo>
                      <a:pt x="34117" y="93177"/>
                    </a:moveTo>
                    <a:lnTo>
                      <a:pt x="20819" y="95866"/>
                    </a:lnTo>
                    <a:lnTo>
                      <a:pt x="9976" y="103198"/>
                    </a:lnTo>
                    <a:lnTo>
                      <a:pt x="2675" y="114071"/>
                    </a:lnTo>
                    <a:lnTo>
                      <a:pt x="0" y="127383"/>
                    </a:lnTo>
                    <a:lnTo>
                      <a:pt x="2675" y="140681"/>
                    </a:lnTo>
                    <a:lnTo>
                      <a:pt x="9976" y="151526"/>
                    </a:lnTo>
                    <a:lnTo>
                      <a:pt x="20819" y="158831"/>
                    </a:lnTo>
                    <a:lnTo>
                      <a:pt x="34117" y="161507"/>
                    </a:lnTo>
                    <a:lnTo>
                      <a:pt x="47429" y="158831"/>
                    </a:lnTo>
                    <a:lnTo>
                      <a:pt x="58305" y="151526"/>
                    </a:lnTo>
                    <a:lnTo>
                      <a:pt x="65639" y="140681"/>
                    </a:lnTo>
                    <a:lnTo>
                      <a:pt x="68329" y="127383"/>
                    </a:lnTo>
                    <a:lnTo>
                      <a:pt x="65639" y="114071"/>
                    </a:lnTo>
                    <a:lnTo>
                      <a:pt x="58305" y="103198"/>
                    </a:lnTo>
                    <a:lnTo>
                      <a:pt x="47429" y="95866"/>
                    </a:lnTo>
                    <a:lnTo>
                      <a:pt x="34117" y="93177"/>
                    </a:lnTo>
                    <a:close/>
                  </a:path>
                  <a:path w="1323340" h="161925">
                    <a:moveTo>
                      <a:pt x="232900" y="74543"/>
                    </a:moveTo>
                    <a:lnTo>
                      <a:pt x="219602" y="77232"/>
                    </a:lnTo>
                    <a:lnTo>
                      <a:pt x="208759" y="84564"/>
                    </a:lnTo>
                    <a:lnTo>
                      <a:pt x="201458" y="95437"/>
                    </a:lnTo>
                    <a:lnTo>
                      <a:pt x="198782" y="108749"/>
                    </a:lnTo>
                    <a:lnTo>
                      <a:pt x="201458" y="122047"/>
                    </a:lnTo>
                    <a:lnTo>
                      <a:pt x="208759" y="132892"/>
                    </a:lnTo>
                    <a:lnTo>
                      <a:pt x="219602" y="140197"/>
                    </a:lnTo>
                    <a:lnTo>
                      <a:pt x="232900" y="142873"/>
                    </a:lnTo>
                    <a:lnTo>
                      <a:pt x="246212" y="140197"/>
                    </a:lnTo>
                    <a:lnTo>
                      <a:pt x="257088" y="132892"/>
                    </a:lnTo>
                    <a:lnTo>
                      <a:pt x="264422" y="122047"/>
                    </a:lnTo>
                    <a:lnTo>
                      <a:pt x="267112" y="108749"/>
                    </a:lnTo>
                    <a:lnTo>
                      <a:pt x="264422" y="95437"/>
                    </a:lnTo>
                    <a:lnTo>
                      <a:pt x="257088" y="84564"/>
                    </a:lnTo>
                    <a:lnTo>
                      <a:pt x="246212" y="77232"/>
                    </a:lnTo>
                    <a:lnTo>
                      <a:pt x="232900" y="74543"/>
                    </a:lnTo>
                    <a:close/>
                  </a:path>
                  <a:path w="1323340" h="161925">
                    <a:moveTo>
                      <a:pt x="425469" y="24847"/>
                    </a:moveTo>
                    <a:lnTo>
                      <a:pt x="412174" y="27536"/>
                    </a:lnTo>
                    <a:lnTo>
                      <a:pt x="401331" y="34868"/>
                    </a:lnTo>
                    <a:lnTo>
                      <a:pt x="394028" y="45741"/>
                    </a:lnTo>
                    <a:lnTo>
                      <a:pt x="391352" y="59053"/>
                    </a:lnTo>
                    <a:lnTo>
                      <a:pt x="394028" y="72352"/>
                    </a:lnTo>
                    <a:lnTo>
                      <a:pt x="401331" y="83197"/>
                    </a:lnTo>
                    <a:lnTo>
                      <a:pt x="412174" y="90501"/>
                    </a:lnTo>
                    <a:lnTo>
                      <a:pt x="425469" y="93177"/>
                    </a:lnTo>
                    <a:lnTo>
                      <a:pt x="438781" y="90501"/>
                    </a:lnTo>
                    <a:lnTo>
                      <a:pt x="449657" y="83197"/>
                    </a:lnTo>
                    <a:lnTo>
                      <a:pt x="456991" y="72352"/>
                    </a:lnTo>
                    <a:lnTo>
                      <a:pt x="459681" y="59053"/>
                    </a:lnTo>
                    <a:lnTo>
                      <a:pt x="456991" y="45741"/>
                    </a:lnTo>
                    <a:lnTo>
                      <a:pt x="449657" y="34868"/>
                    </a:lnTo>
                    <a:lnTo>
                      <a:pt x="438781" y="27536"/>
                    </a:lnTo>
                    <a:lnTo>
                      <a:pt x="425469" y="24847"/>
                    </a:lnTo>
                    <a:close/>
                  </a:path>
                  <a:path w="1323340" h="161925">
                    <a:moveTo>
                      <a:pt x="618038" y="0"/>
                    </a:moveTo>
                    <a:lnTo>
                      <a:pt x="604743" y="2688"/>
                    </a:lnTo>
                    <a:lnTo>
                      <a:pt x="593900" y="10021"/>
                    </a:lnTo>
                    <a:lnTo>
                      <a:pt x="586597" y="20893"/>
                    </a:lnTo>
                    <a:lnTo>
                      <a:pt x="583921" y="34205"/>
                    </a:lnTo>
                    <a:lnTo>
                      <a:pt x="586597" y="47504"/>
                    </a:lnTo>
                    <a:lnTo>
                      <a:pt x="593900" y="58349"/>
                    </a:lnTo>
                    <a:lnTo>
                      <a:pt x="604743" y="65653"/>
                    </a:lnTo>
                    <a:lnTo>
                      <a:pt x="618038" y="68329"/>
                    </a:lnTo>
                    <a:lnTo>
                      <a:pt x="631354" y="65653"/>
                    </a:lnTo>
                    <a:lnTo>
                      <a:pt x="642229" y="58349"/>
                    </a:lnTo>
                    <a:lnTo>
                      <a:pt x="649562" y="47504"/>
                    </a:lnTo>
                    <a:lnTo>
                      <a:pt x="652251" y="34205"/>
                    </a:lnTo>
                    <a:lnTo>
                      <a:pt x="649562" y="20893"/>
                    </a:lnTo>
                    <a:lnTo>
                      <a:pt x="642229" y="10021"/>
                    </a:lnTo>
                    <a:lnTo>
                      <a:pt x="631354" y="2688"/>
                    </a:lnTo>
                    <a:lnTo>
                      <a:pt x="618038" y="0"/>
                    </a:lnTo>
                    <a:close/>
                  </a:path>
                  <a:path w="1323340" h="161925">
                    <a:moveTo>
                      <a:pt x="810614" y="0"/>
                    </a:moveTo>
                    <a:lnTo>
                      <a:pt x="797316" y="2688"/>
                    </a:lnTo>
                    <a:lnTo>
                      <a:pt x="786471" y="10021"/>
                    </a:lnTo>
                    <a:lnTo>
                      <a:pt x="779166" y="20893"/>
                    </a:lnTo>
                    <a:lnTo>
                      <a:pt x="776490" y="34205"/>
                    </a:lnTo>
                    <a:lnTo>
                      <a:pt x="779166" y="47504"/>
                    </a:lnTo>
                    <a:lnTo>
                      <a:pt x="786471" y="58349"/>
                    </a:lnTo>
                    <a:lnTo>
                      <a:pt x="797316" y="65653"/>
                    </a:lnTo>
                    <a:lnTo>
                      <a:pt x="810614" y="68329"/>
                    </a:lnTo>
                    <a:lnTo>
                      <a:pt x="823926" y="65653"/>
                    </a:lnTo>
                    <a:lnTo>
                      <a:pt x="834799" y="58349"/>
                    </a:lnTo>
                    <a:lnTo>
                      <a:pt x="842131" y="47504"/>
                    </a:lnTo>
                    <a:lnTo>
                      <a:pt x="844820" y="34205"/>
                    </a:lnTo>
                    <a:lnTo>
                      <a:pt x="842131" y="20893"/>
                    </a:lnTo>
                    <a:lnTo>
                      <a:pt x="834799" y="10021"/>
                    </a:lnTo>
                    <a:lnTo>
                      <a:pt x="823926" y="2688"/>
                    </a:lnTo>
                    <a:lnTo>
                      <a:pt x="810614" y="0"/>
                    </a:lnTo>
                    <a:close/>
                  </a:path>
                  <a:path w="1323340" h="161925">
                    <a:moveTo>
                      <a:pt x="1003184" y="62115"/>
                    </a:moveTo>
                    <a:lnTo>
                      <a:pt x="989885" y="64804"/>
                    </a:lnTo>
                    <a:lnTo>
                      <a:pt x="979040" y="72137"/>
                    </a:lnTo>
                    <a:lnTo>
                      <a:pt x="971735" y="83009"/>
                    </a:lnTo>
                    <a:lnTo>
                      <a:pt x="969059" y="96321"/>
                    </a:lnTo>
                    <a:lnTo>
                      <a:pt x="971735" y="109620"/>
                    </a:lnTo>
                    <a:lnTo>
                      <a:pt x="979040" y="120465"/>
                    </a:lnTo>
                    <a:lnTo>
                      <a:pt x="989885" y="127769"/>
                    </a:lnTo>
                    <a:lnTo>
                      <a:pt x="1003184" y="130445"/>
                    </a:lnTo>
                    <a:lnTo>
                      <a:pt x="1016496" y="127769"/>
                    </a:lnTo>
                    <a:lnTo>
                      <a:pt x="1027372" y="120465"/>
                    </a:lnTo>
                    <a:lnTo>
                      <a:pt x="1034706" y="109620"/>
                    </a:lnTo>
                    <a:lnTo>
                      <a:pt x="1037396" y="96321"/>
                    </a:lnTo>
                    <a:lnTo>
                      <a:pt x="1034706" y="83009"/>
                    </a:lnTo>
                    <a:lnTo>
                      <a:pt x="1027372" y="72137"/>
                    </a:lnTo>
                    <a:lnTo>
                      <a:pt x="1016496" y="64804"/>
                    </a:lnTo>
                    <a:lnTo>
                      <a:pt x="1003184" y="62115"/>
                    </a:lnTo>
                    <a:close/>
                  </a:path>
                  <a:path w="1323340" h="161925">
                    <a:moveTo>
                      <a:pt x="1195753" y="80750"/>
                    </a:moveTo>
                    <a:lnTo>
                      <a:pt x="1182458" y="83440"/>
                    </a:lnTo>
                    <a:lnTo>
                      <a:pt x="1171615" y="90773"/>
                    </a:lnTo>
                    <a:lnTo>
                      <a:pt x="1164312" y="101647"/>
                    </a:lnTo>
                    <a:lnTo>
                      <a:pt x="1161636" y="114955"/>
                    </a:lnTo>
                    <a:lnTo>
                      <a:pt x="1164312" y="128258"/>
                    </a:lnTo>
                    <a:lnTo>
                      <a:pt x="1171615" y="139105"/>
                    </a:lnTo>
                    <a:lnTo>
                      <a:pt x="1182458" y="146410"/>
                    </a:lnTo>
                    <a:lnTo>
                      <a:pt x="1195753" y="149087"/>
                    </a:lnTo>
                    <a:lnTo>
                      <a:pt x="1209065" y="146410"/>
                    </a:lnTo>
                    <a:lnTo>
                      <a:pt x="1219941" y="139105"/>
                    </a:lnTo>
                    <a:lnTo>
                      <a:pt x="1227275" y="128258"/>
                    </a:lnTo>
                    <a:lnTo>
                      <a:pt x="1229965" y="114955"/>
                    </a:lnTo>
                    <a:lnTo>
                      <a:pt x="1227275" y="101647"/>
                    </a:lnTo>
                    <a:lnTo>
                      <a:pt x="1219941" y="90773"/>
                    </a:lnTo>
                    <a:lnTo>
                      <a:pt x="1209065" y="83440"/>
                    </a:lnTo>
                    <a:lnTo>
                      <a:pt x="1195753" y="80750"/>
                    </a:lnTo>
                    <a:close/>
                  </a:path>
                  <a:path w="1323340" h="161925">
                    <a:moveTo>
                      <a:pt x="1288930" y="31054"/>
                    </a:moveTo>
                    <a:lnTo>
                      <a:pt x="1275636" y="33744"/>
                    </a:lnTo>
                    <a:lnTo>
                      <a:pt x="1264793" y="41079"/>
                    </a:lnTo>
                    <a:lnTo>
                      <a:pt x="1257490" y="51954"/>
                    </a:lnTo>
                    <a:lnTo>
                      <a:pt x="1254813" y="65267"/>
                    </a:lnTo>
                    <a:lnTo>
                      <a:pt x="1257490" y="78565"/>
                    </a:lnTo>
                    <a:lnTo>
                      <a:pt x="1264793" y="89410"/>
                    </a:lnTo>
                    <a:lnTo>
                      <a:pt x="1275636" y="96715"/>
                    </a:lnTo>
                    <a:lnTo>
                      <a:pt x="1288930" y="99391"/>
                    </a:lnTo>
                    <a:lnTo>
                      <a:pt x="1302246" y="96715"/>
                    </a:lnTo>
                    <a:lnTo>
                      <a:pt x="1313121" y="89410"/>
                    </a:lnTo>
                    <a:lnTo>
                      <a:pt x="1320454" y="78565"/>
                    </a:lnTo>
                    <a:lnTo>
                      <a:pt x="1323143" y="65267"/>
                    </a:lnTo>
                    <a:lnTo>
                      <a:pt x="1320454" y="51954"/>
                    </a:lnTo>
                    <a:lnTo>
                      <a:pt x="1313121" y="41079"/>
                    </a:lnTo>
                    <a:lnTo>
                      <a:pt x="1302246" y="33744"/>
                    </a:lnTo>
                    <a:lnTo>
                      <a:pt x="1288930" y="31054"/>
                    </a:lnTo>
                    <a:close/>
                  </a:path>
                </a:pathLst>
              </a:custGeom>
              <a:ln w="6213">
                <a:solidFill>
                  <a:srgbClr val="57628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87" name="object 87"/>
              <p:cNvPicPr/>
              <p:nvPr/>
            </p:nvPicPr>
            <p:blipFill>
              <a:blip r:embed="rId5" cstate="print"/>
              <a:stretch>
                <a:fillRect/>
              </a:stretch>
            </p:blipFill>
            <p:spPr>
              <a:xfrm>
                <a:off x="6591299" y="4835122"/>
                <a:ext cx="74543" cy="74543"/>
              </a:xfrm>
              <a:prstGeom prst="rect">
                <a:avLst/>
              </a:prstGeom>
            </p:spPr>
          </p:pic>
          <p:pic>
            <p:nvPicPr>
              <p:cNvPr id="88" name="object 88"/>
              <p:cNvPicPr/>
              <p:nvPr/>
            </p:nvPicPr>
            <p:blipFill>
              <a:blip r:embed="rId6" cstate="print"/>
              <a:stretch>
                <a:fillRect/>
              </a:stretch>
            </p:blipFill>
            <p:spPr>
              <a:xfrm>
                <a:off x="7169014" y="4940727"/>
                <a:ext cx="74543" cy="74543"/>
              </a:xfrm>
              <a:prstGeom prst="rect">
                <a:avLst/>
              </a:prstGeom>
            </p:spPr>
          </p:pic>
          <p:pic>
            <p:nvPicPr>
              <p:cNvPr id="89" name="object 89"/>
              <p:cNvPicPr/>
              <p:nvPr/>
            </p:nvPicPr>
            <p:blipFill>
              <a:blip r:embed="rId7" cstate="print"/>
              <a:stretch>
                <a:fillRect/>
              </a:stretch>
            </p:blipFill>
            <p:spPr>
              <a:xfrm>
                <a:off x="7746722" y="4884817"/>
                <a:ext cx="74550" cy="74543"/>
              </a:xfrm>
              <a:prstGeom prst="rect">
                <a:avLst/>
              </a:prstGeom>
            </p:spPr>
          </p:pic>
          <p:pic>
            <p:nvPicPr>
              <p:cNvPr id="90" name="object 90"/>
              <p:cNvPicPr/>
              <p:nvPr/>
            </p:nvPicPr>
            <p:blipFill>
              <a:blip r:embed="rId8" cstate="print"/>
              <a:stretch>
                <a:fillRect/>
              </a:stretch>
            </p:blipFill>
            <p:spPr>
              <a:xfrm>
                <a:off x="8330650" y="4859969"/>
                <a:ext cx="74543" cy="74543"/>
              </a:xfrm>
              <a:prstGeom prst="rect">
                <a:avLst/>
              </a:prstGeom>
            </p:spPr>
          </p:pic>
          <p:pic>
            <p:nvPicPr>
              <p:cNvPr id="91" name="object 91"/>
              <p:cNvPicPr/>
              <p:nvPr/>
            </p:nvPicPr>
            <p:blipFill>
              <a:blip r:embed="rId9" cstate="print"/>
              <a:stretch>
                <a:fillRect/>
              </a:stretch>
            </p:blipFill>
            <p:spPr>
              <a:xfrm>
                <a:off x="8908365" y="4909665"/>
                <a:ext cx="74543" cy="74543"/>
              </a:xfrm>
              <a:prstGeom prst="rect">
                <a:avLst/>
              </a:prstGeom>
            </p:spPr>
          </p:pic>
          <p:pic>
            <p:nvPicPr>
              <p:cNvPr id="92" name="object 92"/>
              <p:cNvPicPr/>
              <p:nvPr/>
            </p:nvPicPr>
            <p:blipFill>
              <a:blip r:embed="rId10" cstate="print"/>
              <a:stretch>
                <a:fillRect/>
              </a:stretch>
            </p:blipFill>
            <p:spPr>
              <a:xfrm>
                <a:off x="9486072" y="4934513"/>
                <a:ext cx="74550" cy="74543"/>
              </a:xfrm>
              <a:prstGeom prst="rect">
                <a:avLst/>
              </a:prstGeom>
            </p:spPr>
          </p:pic>
          <p:pic>
            <p:nvPicPr>
              <p:cNvPr id="93" name="object 93"/>
              <p:cNvPicPr/>
              <p:nvPr/>
            </p:nvPicPr>
            <p:blipFill>
              <a:blip r:embed="rId11" cstate="print"/>
              <a:stretch>
                <a:fillRect/>
              </a:stretch>
            </p:blipFill>
            <p:spPr>
              <a:xfrm>
                <a:off x="10063788" y="4971781"/>
                <a:ext cx="74543" cy="74550"/>
              </a:xfrm>
              <a:prstGeom prst="rect">
                <a:avLst/>
              </a:prstGeom>
            </p:spPr>
          </p:pic>
          <p:pic>
            <p:nvPicPr>
              <p:cNvPr id="94" name="object 94"/>
              <p:cNvPicPr/>
              <p:nvPr/>
            </p:nvPicPr>
            <p:blipFill>
              <a:blip r:embed="rId8" cstate="print"/>
              <a:stretch>
                <a:fillRect/>
              </a:stretch>
            </p:blipFill>
            <p:spPr>
              <a:xfrm>
                <a:off x="10641502" y="4891031"/>
                <a:ext cx="74543" cy="74543"/>
              </a:xfrm>
              <a:prstGeom prst="rect">
                <a:avLst/>
              </a:prstGeom>
            </p:spPr>
          </p:pic>
          <p:pic>
            <p:nvPicPr>
              <p:cNvPr id="95" name="object 95"/>
              <p:cNvPicPr/>
              <p:nvPr/>
            </p:nvPicPr>
            <p:blipFill>
              <a:blip r:embed="rId4" cstate="print"/>
              <a:stretch>
                <a:fillRect/>
              </a:stretch>
            </p:blipFill>
            <p:spPr>
              <a:xfrm>
                <a:off x="11225423" y="4953147"/>
                <a:ext cx="74550" cy="74543"/>
              </a:xfrm>
              <a:prstGeom prst="rect">
                <a:avLst/>
              </a:prstGeom>
            </p:spPr>
          </p:pic>
          <p:sp>
            <p:nvSpPr>
              <p:cNvPr id="96" name="object 96"/>
              <p:cNvSpPr/>
              <p:nvPr/>
            </p:nvSpPr>
            <p:spPr>
              <a:xfrm>
                <a:off x="4699669" y="4873842"/>
                <a:ext cx="6566534" cy="199390"/>
              </a:xfrm>
              <a:custGeom>
                <a:avLst/>
                <a:gdLst/>
                <a:ahLst/>
                <a:cxnLst/>
                <a:rect l="l" t="t" r="r" b="b"/>
                <a:pathLst>
                  <a:path w="6566534" h="199389">
                    <a:moveTo>
                      <a:pt x="0" y="0"/>
                    </a:moveTo>
                    <a:lnTo>
                      <a:pt x="192569" y="74543"/>
                    </a:lnTo>
                  </a:path>
                  <a:path w="6566534" h="199389">
                    <a:moveTo>
                      <a:pt x="192569" y="74543"/>
                    </a:moveTo>
                    <a:lnTo>
                      <a:pt x="385145" y="198782"/>
                    </a:lnTo>
                  </a:path>
                  <a:path w="6566534" h="199389">
                    <a:moveTo>
                      <a:pt x="385145" y="198782"/>
                    </a:moveTo>
                    <a:lnTo>
                      <a:pt x="577714" y="99391"/>
                    </a:lnTo>
                  </a:path>
                  <a:path w="6566534" h="199389">
                    <a:moveTo>
                      <a:pt x="577714" y="99391"/>
                    </a:moveTo>
                    <a:lnTo>
                      <a:pt x="776497" y="155301"/>
                    </a:lnTo>
                  </a:path>
                  <a:path w="6566534" h="199389">
                    <a:moveTo>
                      <a:pt x="776497" y="155301"/>
                    </a:moveTo>
                    <a:lnTo>
                      <a:pt x="969066" y="80757"/>
                    </a:lnTo>
                  </a:path>
                  <a:path w="6566534" h="199389">
                    <a:moveTo>
                      <a:pt x="969066" y="80757"/>
                    </a:moveTo>
                    <a:lnTo>
                      <a:pt x="1161636" y="149087"/>
                    </a:lnTo>
                  </a:path>
                  <a:path w="6566534" h="199389">
                    <a:moveTo>
                      <a:pt x="1161636" y="149087"/>
                    </a:moveTo>
                    <a:lnTo>
                      <a:pt x="1354205" y="130453"/>
                    </a:lnTo>
                  </a:path>
                  <a:path w="6566534" h="199389">
                    <a:moveTo>
                      <a:pt x="1354205" y="130453"/>
                    </a:moveTo>
                    <a:lnTo>
                      <a:pt x="1546781" y="111819"/>
                    </a:lnTo>
                  </a:path>
                  <a:path w="6566534" h="199389">
                    <a:moveTo>
                      <a:pt x="1546781" y="111819"/>
                    </a:moveTo>
                    <a:lnTo>
                      <a:pt x="1739350" y="86971"/>
                    </a:lnTo>
                  </a:path>
                  <a:path w="6566534" h="199389">
                    <a:moveTo>
                      <a:pt x="1739350" y="86971"/>
                    </a:moveTo>
                    <a:lnTo>
                      <a:pt x="1832528" y="180148"/>
                    </a:lnTo>
                  </a:path>
                  <a:path w="6566534" h="199389">
                    <a:moveTo>
                      <a:pt x="1832528" y="180148"/>
                    </a:moveTo>
                    <a:lnTo>
                      <a:pt x="1931920" y="74543"/>
                    </a:lnTo>
                  </a:path>
                  <a:path w="6566534" h="199389">
                    <a:moveTo>
                      <a:pt x="1931920" y="74543"/>
                    </a:moveTo>
                    <a:lnTo>
                      <a:pt x="2509634" y="99391"/>
                    </a:lnTo>
                  </a:path>
                  <a:path w="6566534" h="199389">
                    <a:moveTo>
                      <a:pt x="2509634" y="99391"/>
                    </a:moveTo>
                    <a:lnTo>
                      <a:pt x="3087349" y="80757"/>
                    </a:lnTo>
                  </a:path>
                  <a:path w="6566534" h="199389">
                    <a:moveTo>
                      <a:pt x="3087349" y="80757"/>
                    </a:moveTo>
                    <a:lnTo>
                      <a:pt x="3671271" y="55909"/>
                    </a:lnTo>
                  </a:path>
                  <a:path w="6566534" h="199389">
                    <a:moveTo>
                      <a:pt x="3671271" y="55909"/>
                    </a:moveTo>
                    <a:lnTo>
                      <a:pt x="4248985" y="86971"/>
                    </a:lnTo>
                  </a:path>
                  <a:path w="6566534" h="199389">
                    <a:moveTo>
                      <a:pt x="4248985" y="86971"/>
                    </a:moveTo>
                    <a:lnTo>
                      <a:pt x="4826700" y="93177"/>
                    </a:lnTo>
                  </a:path>
                  <a:path w="6566534" h="199389">
                    <a:moveTo>
                      <a:pt x="4826700" y="86971"/>
                    </a:moveTo>
                    <a:lnTo>
                      <a:pt x="5404408" y="62123"/>
                    </a:lnTo>
                  </a:path>
                  <a:path w="6566534" h="199389">
                    <a:moveTo>
                      <a:pt x="5404408" y="62123"/>
                    </a:moveTo>
                    <a:lnTo>
                      <a:pt x="5982123" y="124239"/>
                    </a:lnTo>
                  </a:path>
                  <a:path w="6566534" h="199389">
                    <a:moveTo>
                      <a:pt x="5982123" y="124239"/>
                    </a:moveTo>
                    <a:lnTo>
                      <a:pt x="6566051" y="192569"/>
                    </a:lnTo>
                  </a:path>
                </a:pathLst>
              </a:custGeom>
              <a:ln w="18634">
                <a:solidFill>
                  <a:srgbClr val="9F338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7" name="object 97"/>
              <p:cNvSpPr/>
              <p:nvPr/>
            </p:nvSpPr>
            <p:spPr>
              <a:xfrm>
                <a:off x="4662486" y="4838229"/>
                <a:ext cx="6634480" cy="267335"/>
              </a:xfrm>
              <a:custGeom>
                <a:avLst/>
                <a:gdLst/>
                <a:ahLst/>
                <a:cxnLst/>
                <a:rect l="l" t="t" r="r" b="b"/>
                <a:pathLst>
                  <a:path w="6634480" h="267335">
                    <a:moveTo>
                      <a:pt x="34117" y="0"/>
                    </a:moveTo>
                    <a:lnTo>
                      <a:pt x="20822" y="2688"/>
                    </a:lnTo>
                    <a:lnTo>
                      <a:pt x="9979" y="10021"/>
                    </a:lnTo>
                    <a:lnTo>
                      <a:pt x="2676" y="20893"/>
                    </a:lnTo>
                    <a:lnTo>
                      <a:pt x="0" y="34205"/>
                    </a:lnTo>
                    <a:lnTo>
                      <a:pt x="2676" y="47504"/>
                    </a:lnTo>
                    <a:lnTo>
                      <a:pt x="9979" y="58349"/>
                    </a:lnTo>
                    <a:lnTo>
                      <a:pt x="20822" y="65653"/>
                    </a:lnTo>
                    <a:lnTo>
                      <a:pt x="34117" y="68329"/>
                    </a:lnTo>
                    <a:lnTo>
                      <a:pt x="47429" y="65653"/>
                    </a:lnTo>
                    <a:lnTo>
                      <a:pt x="58305" y="58349"/>
                    </a:lnTo>
                    <a:lnTo>
                      <a:pt x="65639" y="47504"/>
                    </a:lnTo>
                    <a:lnTo>
                      <a:pt x="68329" y="34205"/>
                    </a:lnTo>
                    <a:lnTo>
                      <a:pt x="65639" y="20893"/>
                    </a:lnTo>
                    <a:lnTo>
                      <a:pt x="58305" y="10021"/>
                    </a:lnTo>
                    <a:lnTo>
                      <a:pt x="47429" y="2688"/>
                    </a:lnTo>
                    <a:lnTo>
                      <a:pt x="34117" y="0"/>
                    </a:lnTo>
                    <a:close/>
                  </a:path>
                  <a:path w="6634480" h="267335">
                    <a:moveTo>
                      <a:pt x="226686" y="74543"/>
                    </a:moveTo>
                    <a:lnTo>
                      <a:pt x="213391" y="77232"/>
                    </a:lnTo>
                    <a:lnTo>
                      <a:pt x="202548" y="84564"/>
                    </a:lnTo>
                    <a:lnTo>
                      <a:pt x="195245" y="95437"/>
                    </a:lnTo>
                    <a:lnTo>
                      <a:pt x="192569" y="108749"/>
                    </a:lnTo>
                    <a:lnTo>
                      <a:pt x="195245" y="122047"/>
                    </a:lnTo>
                    <a:lnTo>
                      <a:pt x="202548" y="132892"/>
                    </a:lnTo>
                    <a:lnTo>
                      <a:pt x="213391" y="140197"/>
                    </a:lnTo>
                    <a:lnTo>
                      <a:pt x="226686" y="142873"/>
                    </a:lnTo>
                    <a:lnTo>
                      <a:pt x="240001" y="140197"/>
                    </a:lnTo>
                    <a:lnTo>
                      <a:pt x="250876" y="132892"/>
                    </a:lnTo>
                    <a:lnTo>
                      <a:pt x="258209" y="122047"/>
                    </a:lnTo>
                    <a:lnTo>
                      <a:pt x="260898" y="108749"/>
                    </a:lnTo>
                    <a:lnTo>
                      <a:pt x="258209" y="95437"/>
                    </a:lnTo>
                    <a:lnTo>
                      <a:pt x="250876" y="84564"/>
                    </a:lnTo>
                    <a:lnTo>
                      <a:pt x="240001" y="77232"/>
                    </a:lnTo>
                    <a:lnTo>
                      <a:pt x="226686" y="74543"/>
                    </a:lnTo>
                    <a:close/>
                  </a:path>
                  <a:path w="6634480" h="267335">
                    <a:moveTo>
                      <a:pt x="419262" y="198782"/>
                    </a:moveTo>
                    <a:lnTo>
                      <a:pt x="405963" y="201471"/>
                    </a:lnTo>
                    <a:lnTo>
                      <a:pt x="395118" y="208804"/>
                    </a:lnTo>
                    <a:lnTo>
                      <a:pt x="387814" y="219676"/>
                    </a:lnTo>
                    <a:lnTo>
                      <a:pt x="385138" y="232988"/>
                    </a:lnTo>
                    <a:lnTo>
                      <a:pt x="387814" y="246287"/>
                    </a:lnTo>
                    <a:lnTo>
                      <a:pt x="395118" y="257132"/>
                    </a:lnTo>
                    <a:lnTo>
                      <a:pt x="405963" y="264436"/>
                    </a:lnTo>
                    <a:lnTo>
                      <a:pt x="419262" y="267112"/>
                    </a:lnTo>
                    <a:lnTo>
                      <a:pt x="432575" y="264436"/>
                    </a:lnTo>
                    <a:lnTo>
                      <a:pt x="443450" y="257132"/>
                    </a:lnTo>
                    <a:lnTo>
                      <a:pt x="450785" y="246287"/>
                    </a:lnTo>
                    <a:lnTo>
                      <a:pt x="453475" y="232988"/>
                    </a:lnTo>
                    <a:lnTo>
                      <a:pt x="450785" y="219676"/>
                    </a:lnTo>
                    <a:lnTo>
                      <a:pt x="443450" y="208804"/>
                    </a:lnTo>
                    <a:lnTo>
                      <a:pt x="432575" y="201471"/>
                    </a:lnTo>
                    <a:lnTo>
                      <a:pt x="419262" y="198782"/>
                    </a:lnTo>
                    <a:close/>
                  </a:path>
                  <a:path w="6634480" h="267335">
                    <a:moveTo>
                      <a:pt x="611831" y="99391"/>
                    </a:moveTo>
                    <a:lnTo>
                      <a:pt x="598534" y="102080"/>
                    </a:lnTo>
                    <a:lnTo>
                      <a:pt x="587691" y="109412"/>
                    </a:lnTo>
                    <a:lnTo>
                      <a:pt x="580389" y="120285"/>
                    </a:lnTo>
                    <a:lnTo>
                      <a:pt x="577714" y="133596"/>
                    </a:lnTo>
                    <a:lnTo>
                      <a:pt x="580389" y="146895"/>
                    </a:lnTo>
                    <a:lnTo>
                      <a:pt x="587691" y="157740"/>
                    </a:lnTo>
                    <a:lnTo>
                      <a:pt x="598534" y="165044"/>
                    </a:lnTo>
                    <a:lnTo>
                      <a:pt x="611831" y="167721"/>
                    </a:lnTo>
                    <a:lnTo>
                      <a:pt x="625144" y="165044"/>
                    </a:lnTo>
                    <a:lnTo>
                      <a:pt x="636019" y="157740"/>
                    </a:lnTo>
                    <a:lnTo>
                      <a:pt x="643354" y="146895"/>
                    </a:lnTo>
                    <a:lnTo>
                      <a:pt x="646044" y="133596"/>
                    </a:lnTo>
                    <a:lnTo>
                      <a:pt x="643354" y="120285"/>
                    </a:lnTo>
                    <a:lnTo>
                      <a:pt x="636019" y="109412"/>
                    </a:lnTo>
                    <a:lnTo>
                      <a:pt x="625144" y="102080"/>
                    </a:lnTo>
                    <a:lnTo>
                      <a:pt x="611831" y="99391"/>
                    </a:lnTo>
                    <a:close/>
                  </a:path>
                  <a:path w="6634480" h="267335">
                    <a:moveTo>
                      <a:pt x="810614" y="155301"/>
                    </a:moveTo>
                    <a:lnTo>
                      <a:pt x="797317" y="157990"/>
                    </a:lnTo>
                    <a:lnTo>
                      <a:pt x="786474" y="165322"/>
                    </a:lnTo>
                    <a:lnTo>
                      <a:pt x="779172" y="176194"/>
                    </a:lnTo>
                    <a:lnTo>
                      <a:pt x="776497" y="189506"/>
                    </a:lnTo>
                    <a:lnTo>
                      <a:pt x="779172" y="202805"/>
                    </a:lnTo>
                    <a:lnTo>
                      <a:pt x="786474" y="213650"/>
                    </a:lnTo>
                    <a:lnTo>
                      <a:pt x="797317" y="220954"/>
                    </a:lnTo>
                    <a:lnTo>
                      <a:pt x="810614" y="223630"/>
                    </a:lnTo>
                    <a:lnTo>
                      <a:pt x="823927" y="220954"/>
                    </a:lnTo>
                    <a:lnTo>
                      <a:pt x="834802" y="213650"/>
                    </a:lnTo>
                    <a:lnTo>
                      <a:pt x="842137" y="202805"/>
                    </a:lnTo>
                    <a:lnTo>
                      <a:pt x="844827" y="189506"/>
                    </a:lnTo>
                    <a:lnTo>
                      <a:pt x="842137" y="176194"/>
                    </a:lnTo>
                    <a:lnTo>
                      <a:pt x="834802" y="165322"/>
                    </a:lnTo>
                    <a:lnTo>
                      <a:pt x="823927" y="157990"/>
                    </a:lnTo>
                    <a:lnTo>
                      <a:pt x="810614" y="155301"/>
                    </a:lnTo>
                    <a:close/>
                  </a:path>
                  <a:path w="6634480" h="267335">
                    <a:moveTo>
                      <a:pt x="1003183" y="80757"/>
                    </a:moveTo>
                    <a:lnTo>
                      <a:pt x="989889" y="83446"/>
                    </a:lnTo>
                    <a:lnTo>
                      <a:pt x="979046" y="90778"/>
                    </a:lnTo>
                    <a:lnTo>
                      <a:pt x="971743" y="101651"/>
                    </a:lnTo>
                    <a:lnTo>
                      <a:pt x="969066" y="114962"/>
                    </a:lnTo>
                    <a:lnTo>
                      <a:pt x="971743" y="128261"/>
                    </a:lnTo>
                    <a:lnTo>
                      <a:pt x="979046" y="139106"/>
                    </a:lnTo>
                    <a:lnTo>
                      <a:pt x="989889" y="146410"/>
                    </a:lnTo>
                    <a:lnTo>
                      <a:pt x="1003183" y="149087"/>
                    </a:lnTo>
                    <a:lnTo>
                      <a:pt x="1016496" y="146410"/>
                    </a:lnTo>
                    <a:lnTo>
                      <a:pt x="1027372" y="139106"/>
                    </a:lnTo>
                    <a:lnTo>
                      <a:pt x="1034706" y="128261"/>
                    </a:lnTo>
                    <a:lnTo>
                      <a:pt x="1037396" y="114962"/>
                    </a:lnTo>
                    <a:lnTo>
                      <a:pt x="1034706" y="101651"/>
                    </a:lnTo>
                    <a:lnTo>
                      <a:pt x="1027372" y="90778"/>
                    </a:lnTo>
                    <a:lnTo>
                      <a:pt x="1016496" y="83446"/>
                    </a:lnTo>
                    <a:lnTo>
                      <a:pt x="1003183" y="80757"/>
                    </a:lnTo>
                    <a:close/>
                  </a:path>
                  <a:path w="6634480" h="267335">
                    <a:moveTo>
                      <a:pt x="1195753" y="149087"/>
                    </a:moveTo>
                    <a:lnTo>
                      <a:pt x="1182458" y="151776"/>
                    </a:lnTo>
                    <a:lnTo>
                      <a:pt x="1171615" y="159108"/>
                    </a:lnTo>
                    <a:lnTo>
                      <a:pt x="1164312" y="169981"/>
                    </a:lnTo>
                    <a:lnTo>
                      <a:pt x="1161636" y="183292"/>
                    </a:lnTo>
                    <a:lnTo>
                      <a:pt x="1164312" y="196591"/>
                    </a:lnTo>
                    <a:lnTo>
                      <a:pt x="1171615" y="207436"/>
                    </a:lnTo>
                    <a:lnTo>
                      <a:pt x="1182458" y="214740"/>
                    </a:lnTo>
                    <a:lnTo>
                      <a:pt x="1195753" y="217417"/>
                    </a:lnTo>
                    <a:lnTo>
                      <a:pt x="1209068" y="214740"/>
                    </a:lnTo>
                    <a:lnTo>
                      <a:pt x="1219943" y="207436"/>
                    </a:lnTo>
                    <a:lnTo>
                      <a:pt x="1227276" y="196591"/>
                    </a:lnTo>
                    <a:lnTo>
                      <a:pt x="1229965" y="183292"/>
                    </a:lnTo>
                    <a:lnTo>
                      <a:pt x="1227276" y="169981"/>
                    </a:lnTo>
                    <a:lnTo>
                      <a:pt x="1219943" y="159108"/>
                    </a:lnTo>
                    <a:lnTo>
                      <a:pt x="1209068" y="151776"/>
                    </a:lnTo>
                    <a:lnTo>
                      <a:pt x="1195753" y="149087"/>
                    </a:lnTo>
                    <a:close/>
                  </a:path>
                  <a:path w="6634480" h="267335">
                    <a:moveTo>
                      <a:pt x="1388329" y="130453"/>
                    </a:moveTo>
                    <a:lnTo>
                      <a:pt x="1375030" y="133142"/>
                    </a:lnTo>
                    <a:lnTo>
                      <a:pt x="1364185" y="140474"/>
                    </a:lnTo>
                    <a:lnTo>
                      <a:pt x="1356881" y="151347"/>
                    </a:lnTo>
                    <a:lnTo>
                      <a:pt x="1354205" y="164658"/>
                    </a:lnTo>
                    <a:lnTo>
                      <a:pt x="1356881" y="177957"/>
                    </a:lnTo>
                    <a:lnTo>
                      <a:pt x="1364185" y="188802"/>
                    </a:lnTo>
                    <a:lnTo>
                      <a:pt x="1375030" y="196106"/>
                    </a:lnTo>
                    <a:lnTo>
                      <a:pt x="1388329" y="198782"/>
                    </a:lnTo>
                    <a:lnTo>
                      <a:pt x="1401641" y="196106"/>
                    </a:lnTo>
                    <a:lnTo>
                      <a:pt x="1412514" y="188802"/>
                    </a:lnTo>
                    <a:lnTo>
                      <a:pt x="1419846" y="177957"/>
                    </a:lnTo>
                    <a:lnTo>
                      <a:pt x="1422535" y="164658"/>
                    </a:lnTo>
                    <a:lnTo>
                      <a:pt x="1419846" y="151347"/>
                    </a:lnTo>
                    <a:lnTo>
                      <a:pt x="1412514" y="140474"/>
                    </a:lnTo>
                    <a:lnTo>
                      <a:pt x="1401641" y="133142"/>
                    </a:lnTo>
                    <a:lnTo>
                      <a:pt x="1388329" y="130453"/>
                    </a:lnTo>
                    <a:close/>
                  </a:path>
                  <a:path w="6634480" h="267335">
                    <a:moveTo>
                      <a:pt x="1580898" y="111811"/>
                    </a:moveTo>
                    <a:lnTo>
                      <a:pt x="1567600" y="114501"/>
                    </a:lnTo>
                    <a:lnTo>
                      <a:pt x="1556754" y="121836"/>
                    </a:lnTo>
                    <a:lnTo>
                      <a:pt x="1549450" y="132711"/>
                    </a:lnTo>
                    <a:lnTo>
                      <a:pt x="1546774" y="146024"/>
                    </a:lnTo>
                    <a:lnTo>
                      <a:pt x="1549450" y="159323"/>
                    </a:lnTo>
                    <a:lnTo>
                      <a:pt x="1556754" y="170168"/>
                    </a:lnTo>
                    <a:lnTo>
                      <a:pt x="1567600" y="177472"/>
                    </a:lnTo>
                    <a:lnTo>
                      <a:pt x="1580898" y="180148"/>
                    </a:lnTo>
                    <a:lnTo>
                      <a:pt x="1594211" y="177472"/>
                    </a:lnTo>
                    <a:lnTo>
                      <a:pt x="1605086" y="170168"/>
                    </a:lnTo>
                    <a:lnTo>
                      <a:pt x="1612421" y="159323"/>
                    </a:lnTo>
                    <a:lnTo>
                      <a:pt x="1615111" y="146024"/>
                    </a:lnTo>
                    <a:lnTo>
                      <a:pt x="1612421" y="132711"/>
                    </a:lnTo>
                    <a:lnTo>
                      <a:pt x="1605086" y="121836"/>
                    </a:lnTo>
                    <a:lnTo>
                      <a:pt x="1594211" y="114501"/>
                    </a:lnTo>
                    <a:lnTo>
                      <a:pt x="1580898" y="111811"/>
                    </a:lnTo>
                    <a:close/>
                  </a:path>
                  <a:path w="6634480" h="267335">
                    <a:moveTo>
                      <a:pt x="1773467" y="86963"/>
                    </a:moveTo>
                    <a:lnTo>
                      <a:pt x="1760173" y="89653"/>
                    </a:lnTo>
                    <a:lnTo>
                      <a:pt x="1749330" y="96988"/>
                    </a:lnTo>
                    <a:lnTo>
                      <a:pt x="1742027" y="107864"/>
                    </a:lnTo>
                    <a:lnTo>
                      <a:pt x="1739350" y="121176"/>
                    </a:lnTo>
                    <a:lnTo>
                      <a:pt x="1742027" y="134475"/>
                    </a:lnTo>
                    <a:lnTo>
                      <a:pt x="1749330" y="145320"/>
                    </a:lnTo>
                    <a:lnTo>
                      <a:pt x="1760173" y="152624"/>
                    </a:lnTo>
                    <a:lnTo>
                      <a:pt x="1773467" y="155301"/>
                    </a:lnTo>
                    <a:lnTo>
                      <a:pt x="1786780" y="152624"/>
                    </a:lnTo>
                    <a:lnTo>
                      <a:pt x="1797655" y="145320"/>
                    </a:lnTo>
                    <a:lnTo>
                      <a:pt x="1804990" y="134475"/>
                    </a:lnTo>
                    <a:lnTo>
                      <a:pt x="1807680" y="121176"/>
                    </a:lnTo>
                    <a:lnTo>
                      <a:pt x="1804990" y="107864"/>
                    </a:lnTo>
                    <a:lnTo>
                      <a:pt x="1797655" y="96988"/>
                    </a:lnTo>
                    <a:lnTo>
                      <a:pt x="1786780" y="89653"/>
                    </a:lnTo>
                    <a:lnTo>
                      <a:pt x="1773467" y="86963"/>
                    </a:lnTo>
                    <a:close/>
                  </a:path>
                  <a:path w="6634480" h="267335">
                    <a:moveTo>
                      <a:pt x="1866645" y="180148"/>
                    </a:moveTo>
                    <a:lnTo>
                      <a:pt x="1853351" y="182837"/>
                    </a:lnTo>
                    <a:lnTo>
                      <a:pt x="1842508" y="190169"/>
                    </a:lnTo>
                    <a:lnTo>
                      <a:pt x="1835204" y="201042"/>
                    </a:lnTo>
                    <a:lnTo>
                      <a:pt x="1832528" y="214354"/>
                    </a:lnTo>
                    <a:lnTo>
                      <a:pt x="1835204" y="227653"/>
                    </a:lnTo>
                    <a:lnTo>
                      <a:pt x="1842508" y="238498"/>
                    </a:lnTo>
                    <a:lnTo>
                      <a:pt x="1853351" y="245802"/>
                    </a:lnTo>
                    <a:lnTo>
                      <a:pt x="1866645" y="248478"/>
                    </a:lnTo>
                    <a:lnTo>
                      <a:pt x="1879961" y="245802"/>
                    </a:lnTo>
                    <a:lnTo>
                      <a:pt x="1890836" y="238498"/>
                    </a:lnTo>
                    <a:lnTo>
                      <a:pt x="1898169" y="227653"/>
                    </a:lnTo>
                    <a:lnTo>
                      <a:pt x="1900858" y="214354"/>
                    </a:lnTo>
                    <a:lnTo>
                      <a:pt x="1898169" y="201042"/>
                    </a:lnTo>
                    <a:lnTo>
                      <a:pt x="1890836" y="190169"/>
                    </a:lnTo>
                    <a:lnTo>
                      <a:pt x="1879961" y="182837"/>
                    </a:lnTo>
                    <a:lnTo>
                      <a:pt x="1866645" y="180148"/>
                    </a:lnTo>
                    <a:close/>
                  </a:path>
                  <a:path w="6634480" h="267335">
                    <a:moveTo>
                      <a:pt x="1966037" y="74543"/>
                    </a:moveTo>
                    <a:lnTo>
                      <a:pt x="1952742" y="77232"/>
                    </a:lnTo>
                    <a:lnTo>
                      <a:pt x="1941899" y="84564"/>
                    </a:lnTo>
                    <a:lnTo>
                      <a:pt x="1934596" y="95437"/>
                    </a:lnTo>
                    <a:lnTo>
                      <a:pt x="1931920" y="108749"/>
                    </a:lnTo>
                    <a:lnTo>
                      <a:pt x="1934596" y="122047"/>
                    </a:lnTo>
                    <a:lnTo>
                      <a:pt x="1941899" y="132892"/>
                    </a:lnTo>
                    <a:lnTo>
                      <a:pt x="1952742" y="140197"/>
                    </a:lnTo>
                    <a:lnTo>
                      <a:pt x="1966037" y="142873"/>
                    </a:lnTo>
                    <a:lnTo>
                      <a:pt x="1979352" y="140197"/>
                    </a:lnTo>
                    <a:lnTo>
                      <a:pt x="1990227" y="132892"/>
                    </a:lnTo>
                    <a:lnTo>
                      <a:pt x="1997560" y="122047"/>
                    </a:lnTo>
                    <a:lnTo>
                      <a:pt x="2000249" y="108749"/>
                    </a:lnTo>
                    <a:lnTo>
                      <a:pt x="1997560" y="95437"/>
                    </a:lnTo>
                    <a:lnTo>
                      <a:pt x="1990227" y="84564"/>
                    </a:lnTo>
                    <a:lnTo>
                      <a:pt x="1979352" y="77232"/>
                    </a:lnTo>
                    <a:lnTo>
                      <a:pt x="1966037" y="74543"/>
                    </a:lnTo>
                    <a:close/>
                  </a:path>
                  <a:path w="6634480" h="267335">
                    <a:moveTo>
                      <a:pt x="2543751" y="99391"/>
                    </a:moveTo>
                    <a:lnTo>
                      <a:pt x="2530457" y="102080"/>
                    </a:lnTo>
                    <a:lnTo>
                      <a:pt x="2519614" y="109412"/>
                    </a:lnTo>
                    <a:lnTo>
                      <a:pt x="2512311" y="120285"/>
                    </a:lnTo>
                    <a:lnTo>
                      <a:pt x="2509634" y="133596"/>
                    </a:lnTo>
                    <a:lnTo>
                      <a:pt x="2512311" y="146895"/>
                    </a:lnTo>
                    <a:lnTo>
                      <a:pt x="2519614" y="157740"/>
                    </a:lnTo>
                    <a:lnTo>
                      <a:pt x="2530457" y="165044"/>
                    </a:lnTo>
                    <a:lnTo>
                      <a:pt x="2543751" y="167721"/>
                    </a:lnTo>
                    <a:lnTo>
                      <a:pt x="2557064" y="165044"/>
                    </a:lnTo>
                    <a:lnTo>
                      <a:pt x="2567939" y="157740"/>
                    </a:lnTo>
                    <a:lnTo>
                      <a:pt x="2575274" y="146895"/>
                    </a:lnTo>
                    <a:lnTo>
                      <a:pt x="2577964" y="133596"/>
                    </a:lnTo>
                    <a:lnTo>
                      <a:pt x="2575274" y="120285"/>
                    </a:lnTo>
                    <a:lnTo>
                      <a:pt x="2567939" y="109412"/>
                    </a:lnTo>
                    <a:lnTo>
                      <a:pt x="2557064" y="102080"/>
                    </a:lnTo>
                    <a:lnTo>
                      <a:pt x="2543751" y="99391"/>
                    </a:lnTo>
                    <a:close/>
                  </a:path>
                  <a:path w="6634480" h="267335">
                    <a:moveTo>
                      <a:pt x="3121466" y="80757"/>
                    </a:moveTo>
                    <a:lnTo>
                      <a:pt x="3108167" y="83446"/>
                    </a:lnTo>
                    <a:lnTo>
                      <a:pt x="3097322" y="90778"/>
                    </a:lnTo>
                    <a:lnTo>
                      <a:pt x="3090018" y="101651"/>
                    </a:lnTo>
                    <a:lnTo>
                      <a:pt x="3087342" y="114962"/>
                    </a:lnTo>
                    <a:lnTo>
                      <a:pt x="3090018" y="128261"/>
                    </a:lnTo>
                    <a:lnTo>
                      <a:pt x="3097322" y="139106"/>
                    </a:lnTo>
                    <a:lnTo>
                      <a:pt x="3108167" y="146410"/>
                    </a:lnTo>
                    <a:lnTo>
                      <a:pt x="3121466" y="149087"/>
                    </a:lnTo>
                    <a:lnTo>
                      <a:pt x="3134779" y="146410"/>
                    </a:lnTo>
                    <a:lnTo>
                      <a:pt x="3145654" y="139106"/>
                    </a:lnTo>
                    <a:lnTo>
                      <a:pt x="3152989" y="128261"/>
                    </a:lnTo>
                    <a:lnTo>
                      <a:pt x="3155679" y="114962"/>
                    </a:lnTo>
                    <a:lnTo>
                      <a:pt x="3152989" y="101651"/>
                    </a:lnTo>
                    <a:lnTo>
                      <a:pt x="3145654" y="90778"/>
                    </a:lnTo>
                    <a:lnTo>
                      <a:pt x="3134779" y="83446"/>
                    </a:lnTo>
                    <a:lnTo>
                      <a:pt x="3121466" y="80757"/>
                    </a:lnTo>
                    <a:close/>
                  </a:path>
                  <a:path w="6634480" h="267335">
                    <a:moveTo>
                      <a:pt x="3705388" y="55909"/>
                    </a:moveTo>
                    <a:lnTo>
                      <a:pt x="3692093" y="58598"/>
                    </a:lnTo>
                    <a:lnTo>
                      <a:pt x="3681250" y="65930"/>
                    </a:lnTo>
                    <a:lnTo>
                      <a:pt x="3673947" y="76803"/>
                    </a:lnTo>
                    <a:lnTo>
                      <a:pt x="3671271" y="90114"/>
                    </a:lnTo>
                    <a:lnTo>
                      <a:pt x="3673947" y="103413"/>
                    </a:lnTo>
                    <a:lnTo>
                      <a:pt x="3681250" y="114258"/>
                    </a:lnTo>
                    <a:lnTo>
                      <a:pt x="3692093" y="121563"/>
                    </a:lnTo>
                    <a:lnTo>
                      <a:pt x="3705388" y="124239"/>
                    </a:lnTo>
                    <a:lnTo>
                      <a:pt x="3718703" y="121563"/>
                    </a:lnTo>
                    <a:lnTo>
                      <a:pt x="3729578" y="114258"/>
                    </a:lnTo>
                    <a:lnTo>
                      <a:pt x="3736911" y="103413"/>
                    </a:lnTo>
                    <a:lnTo>
                      <a:pt x="3739600" y="90114"/>
                    </a:lnTo>
                    <a:lnTo>
                      <a:pt x="3736911" y="76803"/>
                    </a:lnTo>
                    <a:lnTo>
                      <a:pt x="3729578" y="65930"/>
                    </a:lnTo>
                    <a:lnTo>
                      <a:pt x="3718703" y="58598"/>
                    </a:lnTo>
                    <a:lnTo>
                      <a:pt x="3705388" y="55909"/>
                    </a:lnTo>
                    <a:close/>
                  </a:path>
                  <a:path w="6634480" h="267335">
                    <a:moveTo>
                      <a:pt x="4283102" y="86963"/>
                    </a:moveTo>
                    <a:lnTo>
                      <a:pt x="4269808" y="89653"/>
                    </a:lnTo>
                    <a:lnTo>
                      <a:pt x="4258965" y="96988"/>
                    </a:lnTo>
                    <a:lnTo>
                      <a:pt x="4251662" y="107864"/>
                    </a:lnTo>
                    <a:lnTo>
                      <a:pt x="4248985" y="121176"/>
                    </a:lnTo>
                    <a:lnTo>
                      <a:pt x="4251662" y="134475"/>
                    </a:lnTo>
                    <a:lnTo>
                      <a:pt x="4258965" y="145320"/>
                    </a:lnTo>
                    <a:lnTo>
                      <a:pt x="4269808" y="152624"/>
                    </a:lnTo>
                    <a:lnTo>
                      <a:pt x="4283102" y="155301"/>
                    </a:lnTo>
                    <a:lnTo>
                      <a:pt x="4296415" y="152624"/>
                    </a:lnTo>
                    <a:lnTo>
                      <a:pt x="4307290" y="145320"/>
                    </a:lnTo>
                    <a:lnTo>
                      <a:pt x="4314625" y="134475"/>
                    </a:lnTo>
                    <a:lnTo>
                      <a:pt x="4317315" y="121176"/>
                    </a:lnTo>
                    <a:lnTo>
                      <a:pt x="4314625" y="107864"/>
                    </a:lnTo>
                    <a:lnTo>
                      <a:pt x="4307290" y="96988"/>
                    </a:lnTo>
                    <a:lnTo>
                      <a:pt x="4296415" y="89653"/>
                    </a:lnTo>
                    <a:lnTo>
                      <a:pt x="4283102" y="86963"/>
                    </a:lnTo>
                    <a:close/>
                  </a:path>
                  <a:path w="6634480" h="267335">
                    <a:moveTo>
                      <a:pt x="4860817" y="86963"/>
                    </a:moveTo>
                    <a:lnTo>
                      <a:pt x="4847518" y="89653"/>
                    </a:lnTo>
                    <a:lnTo>
                      <a:pt x="4836673" y="96988"/>
                    </a:lnTo>
                    <a:lnTo>
                      <a:pt x="4829369" y="107864"/>
                    </a:lnTo>
                    <a:lnTo>
                      <a:pt x="4826693" y="121176"/>
                    </a:lnTo>
                    <a:lnTo>
                      <a:pt x="4829369" y="134475"/>
                    </a:lnTo>
                    <a:lnTo>
                      <a:pt x="4836673" y="145320"/>
                    </a:lnTo>
                    <a:lnTo>
                      <a:pt x="4847518" y="152624"/>
                    </a:lnTo>
                    <a:lnTo>
                      <a:pt x="4860817" y="155301"/>
                    </a:lnTo>
                    <a:lnTo>
                      <a:pt x="4874130" y="152624"/>
                    </a:lnTo>
                    <a:lnTo>
                      <a:pt x="4885005" y="145320"/>
                    </a:lnTo>
                    <a:lnTo>
                      <a:pt x="4892340" y="134475"/>
                    </a:lnTo>
                    <a:lnTo>
                      <a:pt x="4895030" y="121176"/>
                    </a:lnTo>
                    <a:lnTo>
                      <a:pt x="4892340" y="107864"/>
                    </a:lnTo>
                    <a:lnTo>
                      <a:pt x="4885005" y="96988"/>
                    </a:lnTo>
                    <a:lnTo>
                      <a:pt x="4874130" y="89653"/>
                    </a:lnTo>
                    <a:lnTo>
                      <a:pt x="4860817" y="86963"/>
                    </a:lnTo>
                    <a:close/>
                  </a:path>
                  <a:path w="6634480" h="267335">
                    <a:moveTo>
                      <a:pt x="5438532" y="62115"/>
                    </a:moveTo>
                    <a:lnTo>
                      <a:pt x="5425233" y="64806"/>
                    </a:lnTo>
                    <a:lnTo>
                      <a:pt x="5414388" y="72140"/>
                    </a:lnTo>
                    <a:lnTo>
                      <a:pt x="5407084" y="83016"/>
                    </a:lnTo>
                    <a:lnTo>
                      <a:pt x="5404408" y="96328"/>
                    </a:lnTo>
                    <a:lnTo>
                      <a:pt x="5407084" y="109627"/>
                    </a:lnTo>
                    <a:lnTo>
                      <a:pt x="5414388" y="120472"/>
                    </a:lnTo>
                    <a:lnTo>
                      <a:pt x="5425233" y="127776"/>
                    </a:lnTo>
                    <a:lnTo>
                      <a:pt x="5438532" y="130453"/>
                    </a:lnTo>
                    <a:lnTo>
                      <a:pt x="5451843" y="127776"/>
                    </a:lnTo>
                    <a:lnTo>
                      <a:pt x="5462716" y="120472"/>
                    </a:lnTo>
                    <a:lnTo>
                      <a:pt x="5470048" y="109627"/>
                    </a:lnTo>
                    <a:lnTo>
                      <a:pt x="5472737" y="96328"/>
                    </a:lnTo>
                    <a:lnTo>
                      <a:pt x="5470048" y="83016"/>
                    </a:lnTo>
                    <a:lnTo>
                      <a:pt x="5462716" y="72140"/>
                    </a:lnTo>
                    <a:lnTo>
                      <a:pt x="5451843" y="64806"/>
                    </a:lnTo>
                    <a:lnTo>
                      <a:pt x="5438532" y="62115"/>
                    </a:lnTo>
                    <a:close/>
                  </a:path>
                  <a:path w="6634480" h="267335">
                    <a:moveTo>
                      <a:pt x="6016240" y="124239"/>
                    </a:moveTo>
                    <a:lnTo>
                      <a:pt x="6002945" y="126928"/>
                    </a:lnTo>
                    <a:lnTo>
                      <a:pt x="5992102" y="134260"/>
                    </a:lnTo>
                    <a:lnTo>
                      <a:pt x="5984799" y="145133"/>
                    </a:lnTo>
                    <a:lnTo>
                      <a:pt x="5982122" y="158444"/>
                    </a:lnTo>
                    <a:lnTo>
                      <a:pt x="5984799" y="171743"/>
                    </a:lnTo>
                    <a:lnTo>
                      <a:pt x="5992102" y="182588"/>
                    </a:lnTo>
                    <a:lnTo>
                      <a:pt x="6002945" y="189892"/>
                    </a:lnTo>
                    <a:lnTo>
                      <a:pt x="6016240" y="192569"/>
                    </a:lnTo>
                    <a:lnTo>
                      <a:pt x="6029555" y="189892"/>
                    </a:lnTo>
                    <a:lnTo>
                      <a:pt x="6040430" y="182588"/>
                    </a:lnTo>
                    <a:lnTo>
                      <a:pt x="6047763" y="171743"/>
                    </a:lnTo>
                    <a:lnTo>
                      <a:pt x="6050452" y="158444"/>
                    </a:lnTo>
                    <a:lnTo>
                      <a:pt x="6047763" y="145133"/>
                    </a:lnTo>
                    <a:lnTo>
                      <a:pt x="6040430" y="134260"/>
                    </a:lnTo>
                    <a:lnTo>
                      <a:pt x="6029555" y="126928"/>
                    </a:lnTo>
                    <a:lnTo>
                      <a:pt x="6016240" y="124239"/>
                    </a:lnTo>
                    <a:close/>
                  </a:path>
                  <a:path w="6634480" h="267335">
                    <a:moveTo>
                      <a:pt x="6600168" y="192569"/>
                    </a:moveTo>
                    <a:lnTo>
                      <a:pt x="6586869" y="195258"/>
                    </a:lnTo>
                    <a:lnTo>
                      <a:pt x="6576024" y="202590"/>
                    </a:lnTo>
                    <a:lnTo>
                      <a:pt x="6568720" y="213463"/>
                    </a:lnTo>
                    <a:lnTo>
                      <a:pt x="6566044" y="226774"/>
                    </a:lnTo>
                    <a:lnTo>
                      <a:pt x="6568720" y="240073"/>
                    </a:lnTo>
                    <a:lnTo>
                      <a:pt x="6576024" y="250918"/>
                    </a:lnTo>
                    <a:lnTo>
                      <a:pt x="6586869" y="258222"/>
                    </a:lnTo>
                    <a:lnTo>
                      <a:pt x="6600168" y="260898"/>
                    </a:lnTo>
                    <a:lnTo>
                      <a:pt x="6613481" y="258222"/>
                    </a:lnTo>
                    <a:lnTo>
                      <a:pt x="6624356" y="250918"/>
                    </a:lnTo>
                    <a:lnTo>
                      <a:pt x="6631691" y="240073"/>
                    </a:lnTo>
                    <a:lnTo>
                      <a:pt x="6634381" y="226774"/>
                    </a:lnTo>
                    <a:lnTo>
                      <a:pt x="6631691" y="213463"/>
                    </a:lnTo>
                    <a:lnTo>
                      <a:pt x="6624356" y="202590"/>
                    </a:lnTo>
                    <a:lnTo>
                      <a:pt x="6613481" y="195258"/>
                    </a:lnTo>
                    <a:lnTo>
                      <a:pt x="6600168" y="192569"/>
                    </a:lnTo>
                    <a:close/>
                  </a:path>
                </a:pathLst>
              </a:custGeom>
              <a:solidFill>
                <a:srgbClr val="9F33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98" name="object 98"/>
              <p:cNvPicPr/>
              <p:nvPr/>
            </p:nvPicPr>
            <p:blipFill>
              <a:blip r:embed="rId12" cstate="print"/>
              <a:stretch>
                <a:fillRect/>
              </a:stretch>
            </p:blipFill>
            <p:spPr>
              <a:xfrm>
                <a:off x="4659379" y="4835122"/>
                <a:ext cx="74543" cy="74543"/>
              </a:xfrm>
              <a:prstGeom prst="rect">
                <a:avLst/>
              </a:prstGeom>
            </p:spPr>
          </p:pic>
          <p:pic>
            <p:nvPicPr>
              <p:cNvPr id="99" name="object 99"/>
              <p:cNvPicPr/>
              <p:nvPr/>
            </p:nvPicPr>
            <p:blipFill>
              <a:blip r:embed="rId13" cstate="print"/>
              <a:stretch>
                <a:fillRect/>
              </a:stretch>
            </p:blipFill>
            <p:spPr>
              <a:xfrm>
                <a:off x="4851948" y="4909665"/>
                <a:ext cx="74543" cy="74543"/>
              </a:xfrm>
              <a:prstGeom prst="rect">
                <a:avLst/>
              </a:prstGeom>
            </p:spPr>
          </p:pic>
          <p:pic>
            <p:nvPicPr>
              <p:cNvPr id="100" name="object 100"/>
              <p:cNvPicPr/>
              <p:nvPr/>
            </p:nvPicPr>
            <p:blipFill>
              <a:blip r:embed="rId14" cstate="print"/>
              <a:stretch>
                <a:fillRect/>
              </a:stretch>
            </p:blipFill>
            <p:spPr>
              <a:xfrm>
                <a:off x="5237094" y="4934513"/>
                <a:ext cx="74543" cy="74543"/>
              </a:xfrm>
              <a:prstGeom prst="rect">
                <a:avLst/>
              </a:prstGeom>
            </p:spPr>
          </p:pic>
          <p:pic>
            <p:nvPicPr>
              <p:cNvPr id="101" name="object 101"/>
              <p:cNvPicPr/>
              <p:nvPr/>
            </p:nvPicPr>
            <p:blipFill>
              <a:blip r:embed="rId15" cstate="print"/>
              <a:stretch>
                <a:fillRect/>
              </a:stretch>
            </p:blipFill>
            <p:spPr>
              <a:xfrm>
                <a:off x="5044517" y="5033905"/>
                <a:ext cx="74550" cy="74543"/>
              </a:xfrm>
              <a:prstGeom prst="rect">
                <a:avLst/>
              </a:prstGeom>
            </p:spPr>
          </p:pic>
          <p:pic>
            <p:nvPicPr>
              <p:cNvPr id="102" name="object 102"/>
              <p:cNvPicPr/>
              <p:nvPr/>
            </p:nvPicPr>
            <p:blipFill>
              <a:blip r:embed="rId16" cstate="print"/>
              <a:stretch>
                <a:fillRect/>
              </a:stretch>
            </p:blipFill>
            <p:spPr>
              <a:xfrm>
                <a:off x="5628446" y="4915879"/>
                <a:ext cx="74543" cy="74543"/>
              </a:xfrm>
              <a:prstGeom prst="rect">
                <a:avLst/>
              </a:prstGeom>
            </p:spPr>
          </p:pic>
          <p:pic>
            <p:nvPicPr>
              <p:cNvPr id="103" name="object 103"/>
              <p:cNvPicPr/>
              <p:nvPr/>
            </p:nvPicPr>
            <p:blipFill>
              <a:blip r:embed="rId17" cstate="print"/>
              <a:stretch>
                <a:fillRect/>
              </a:stretch>
            </p:blipFill>
            <p:spPr>
              <a:xfrm>
                <a:off x="5435877" y="4990423"/>
                <a:ext cx="74543" cy="74543"/>
              </a:xfrm>
              <a:prstGeom prst="rect">
                <a:avLst/>
              </a:prstGeom>
            </p:spPr>
          </p:pic>
          <p:pic>
            <p:nvPicPr>
              <p:cNvPr id="104" name="object 104"/>
              <p:cNvPicPr/>
              <p:nvPr/>
            </p:nvPicPr>
            <p:blipFill>
              <a:blip r:embed="rId18" cstate="print"/>
              <a:stretch>
                <a:fillRect/>
              </a:stretch>
            </p:blipFill>
            <p:spPr>
              <a:xfrm>
                <a:off x="5821015" y="4984209"/>
                <a:ext cx="74543" cy="74543"/>
              </a:xfrm>
              <a:prstGeom prst="rect">
                <a:avLst/>
              </a:prstGeom>
            </p:spPr>
          </p:pic>
          <p:pic>
            <p:nvPicPr>
              <p:cNvPr id="105" name="object 105"/>
              <p:cNvPicPr/>
              <p:nvPr/>
            </p:nvPicPr>
            <p:blipFill>
              <a:blip r:embed="rId19" cstate="print"/>
              <a:stretch>
                <a:fillRect/>
              </a:stretch>
            </p:blipFill>
            <p:spPr>
              <a:xfrm>
                <a:off x="6206154" y="4946933"/>
                <a:ext cx="74550" cy="74550"/>
              </a:xfrm>
              <a:prstGeom prst="rect">
                <a:avLst/>
              </a:prstGeom>
            </p:spPr>
          </p:pic>
          <p:pic>
            <p:nvPicPr>
              <p:cNvPr id="106" name="object 106"/>
              <p:cNvPicPr/>
              <p:nvPr/>
            </p:nvPicPr>
            <p:blipFill>
              <a:blip r:embed="rId13" cstate="print"/>
              <a:stretch>
                <a:fillRect/>
              </a:stretch>
            </p:blipFill>
            <p:spPr>
              <a:xfrm>
                <a:off x="6013584" y="4965575"/>
                <a:ext cx="74543" cy="74543"/>
              </a:xfrm>
              <a:prstGeom prst="rect">
                <a:avLst/>
              </a:prstGeom>
            </p:spPr>
          </p:pic>
          <p:pic>
            <p:nvPicPr>
              <p:cNvPr id="107" name="object 107"/>
              <p:cNvPicPr/>
              <p:nvPr/>
            </p:nvPicPr>
            <p:blipFill>
              <a:blip r:embed="rId20" cstate="print"/>
              <a:stretch>
                <a:fillRect/>
              </a:stretch>
            </p:blipFill>
            <p:spPr>
              <a:xfrm>
                <a:off x="6398730" y="4922085"/>
                <a:ext cx="167721" cy="167728"/>
              </a:xfrm>
              <a:prstGeom prst="rect">
                <a:avLst/>
              </a:prstGeom>
            </p:spPr>
          </p:pic>
          <p:pic>
            <p:nvPicPr>
              <p:cNvPr id="108" name="object 108"/>
              <p:cNvPicPr/>
              <p:nvPr/>
            </p:nvPicPr>
            <p:blipFill>
              <a:blip r:embed="rId18" cstate="print"/>
              <a:stretch>
                <a:fillRect/>
              </a:stretch>
            </p:blipFill>
            <p:spPr>
              <a:xfrm>
                <a:off x="6591299" y="4909665"/>
                <a:ext cx="74543" cy="74543"/>
              </a:xfrm>
              <a:prstGeom prst="rect">
                <a:avLst/>
              </a:prstGeom>
            </p:spPr>
          </p:pic>
          <p:pic>
            <p:nvPicPr>
              <p:cNvPr id="109" name="object 109"/>
              <p:cNvPicPr/>
              <p:nvPr/>
            </p:nvPicPr>
            <p:blipFill>
              <a:blip r:embed="rId12" cstate="print"/>
              <a:stretch>
                <a:fillRect/>
              </a:stretch>
            </p:blipFill>
            <p:spPr>
              <a:xfrm>
                <a:off x="7169014" y="4934513"/>
                <a:ext cx="74543" cy="74543"/>
              </a:xfrm>
              <a:prstGeom prst="rect">
                <a:avLst/>
              </a:prstGeom>
            </p:spPr>
          </p:pic>
          <p:pic>
            <p:nvPicPr>
              <p:cNvPr id="110" name="object 110"/>
              <p:cNvPicPr/>
              <p:nvPr/>
            </p:nvPicPr>
            <p:blipFill>
              <a:blip r:embed="rId21" cstate="print"/>
              <a:stretch>
                <a:fillRect/>
              </a:stretch>
            </p:blipFill>
            <p:spPr>
              <a:xfrm>
                <a:off x="7746722" y="4915879"/>
                <a:ext cx="74550" cy="74543"/>
              </a:xfrm>
              <a:prstGeom prst="rect">
                <a:avLst/>
              </a:prstGeom>
            </p:spPr>
          </p:pic>
          <p:pic>
            <p:nvPicPr>
              <p:cNvPr id="111" name="object 111"/>
              <p:cNvPicPr/>
              <p:nvPr/>
            </p:nvPicPr>
            <p:blipFill>
              <a:blip r:embed="rId18" cstate="print"/>
              <a:stretch>
                <a:fillRect/>
              </a:stretch>
            </p:blipFill>
            <p:spPr>
              <a:xfrm>
                <a:off x="8330650" y="4891031"/>
                <a:ext cx="74543" cy="74543"/>
              </a:xfrm>
              <a:prstGeom prst="rect">
                <a:avLst/>
              </a:prstGeom>
            </p:spPr>
          </p:pic>
          <p:pic>
            <p:nvPicPr>
              <p:cNvPr id="112" name="object 112"/>
              <p:cNvPicPr/>
              <p:nvPr/>
            </p:nvPicPr>
            <p:blipFill>
              <a:blip r:embed="rId22" cstate="print"/>
              <a:stretch>
                <a:fillRect/>
              </a:stretch>
            </p:blipFill>
            <p:spPr>
              <a:xfrm>
                <a:off x="8908365" y="4922085"/>
                <a:ext cx="74543" cy="74550"/>
              </a:xfrm>
              <a:prstGeom prst="rect">
                <a:avLst/>
              </a:prstGeom>
            </p:spPr>
          </p:pic>
          <p:pic>
            <p:nvPicPr>
              <p:cNvPr id="113" name="object 113"/>
              <p:cNvPicPr/>
              <p:nvPr/>
            </p:nvPicPr>
            <p:blipFill>
              <a:blip r:embed="rId23" cstate="print"/>
              <a:stretch>
                <a:fillRect/>
              </a:stretch>
            </p:blipFill>
            <p:spPr>
              <a:xfrm>
                <a:off x="9486072" y="4922085"/>
                <a:ext cx="74550" cy="74550"/>
              </a:xfrm>
              <a:prstGeom prst="rect">
                <a:avLst/>
              </a:prstGeom>
            </p:spPr>
          </p:pic>
          <p:pic>
            <p:nvPicPr>
              <p:cNvPr id="114" name="object 114"/>
              <p:cNvPicPr/>
              <p:nvPr/>
            </p:nvPicPr>
            <p:blipFill>
              <a:blip r:embed="rId24" cstate="print"/>
              <a:stretch>
                <a:fillRect/>
              </a:stretch>
            </p:blipFill>
            <p:spPr>
              <a:xfrm>
                <a:off x="10063788" y="4897238"/>
                <a:ext cx="74543" cy="74550"/>
              </a:xfrm>
              <a:prstGeom prst="rect">
                <a:avLst/>
              </a:prstGeom>
            </p:spPr>
          </p:pic>
          <p:pic>
            <p:nvPicPr>
              <p:cNvPr id="115" name="object 115"/>
              <p:cNvPicPr/>
              <p:nvPr/>
            </p:nvPicPr>
            <p:blipFill>
              <a:blip r:embed="rId25" cstate="print"/>
              <a:stretch>
                <a:fillRect/>
              </a:stretch>
            </p:blipFill>
            <p:spPr>
              <a:xfrm>
                <a:off x="10641502" y="4959361"/>
                <a:ext cx="74543" cy="74543"/>
              </a:xfrm>
              <a:prstGeom prst="rect">
                <a:avLst/>
              </a:prstGeom>
            </p:spPr>
          </p:pic>
          <p:pic>
            <p:nvPicPr>
              <p:cNvPr id="116" name="object 116"/>
              <p:cNvPicPr/>
              <p:nvPr/>
            </p:nvPicPr>
            <p:blipFill>
              <a:blip r:embed="rId15" cstate="print"/>
              <a:stretch>
                <a:fillRect/>
              </a:stretch>
            </p:blipFill>
            <p:spPr>
              <a:xfrm>
                <a:off x="11225423" y="5027691"/>
                <a:ext cx="74550" cy="74543"/>
              </a:xfrm>
              <a:prstGeom prst="rect">
                <a:avLst/>
              </a:prstGeom>
            </p:spPr>
          </p:pic>
          <p:sp>
            <p:nvSpPr>
              <p:cNvPr id="117" name="object 117"/>
              <p:cNvSpPr/>
              <p:nvPr/>
            </p:nvSpPr>
            <p:spPr>
              <a:xfrm>
                <a:off x="8401424" y="5740702"/>
                <a:ext cx="205104" cy="0"/>
              </a:xfrm>
              <a:custGeom>
                <a:avLst/>
                <a:gdLst/>
                <a:ahLst/>
                <a:cxnLst/>
                <a:rect l="l" t="t" r="r" b="b"/>
                <a:pathLst>
                  <a:path w="205104">
                    <a:moveTo>
                      <a:pt x="0" y="0"/>
                    </a:moveTo>
                    <a:lnTo>
                      <a:pt x="204915" y="0"/>
                    </a:lnTo>
                  </a:path>
                </a:pathLst>
              </a:custGeom>
              <a:ln w="18634">
                <a:solidFill>
                  <a:srgbClr val="57628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8" name="object 118"/>
              <p:cNvSpPr/>
              <p:nvPr/>
            </p:nvSpPr>
            <p:spPr>
              <a:xfrm>
                <a:off x="8472822" y="5706493"/>
                <a:ext cx="62230" cy="62230"/>
              </a:xfrm>
              <a:custGeom>
                <a:avLst/>
                <a:gdLst/>
                <a:ahLst/>
                <a:cxnLst/>
                <a:rect l="l" t="t" r="r" b="b"/>
                <a:pathLst>
                  <a:path w="62229" h="62229">
                    <a:moveTo>
                      <a:pt x="31061" y="0"/>
                    </a:moveTo>
                    <a:lnTo>
                      <a:pt x="18974" y="2442"/>
                    </a:lnTo>
                    <a:lnTo>
                      <a:pt x="9100" y="9100"/>
                    </a:lnTo>
                    <a:lnTo>
                      <a:pt x="2442" y="18974"/>
                    </a:lnTo>
                    <a:lnTo>
                      <a:pt x="0" y="31061"/>
                    </a:lnTo>
                    <a:lnTo>
                      <a:pt x="2442" y="43148"/>
                    </a:lnTo>
                    <a:lnTo>
                      <a:pt x="9100" y="53022"/>
                    </a:lnTo>
                    <a:lnTo>
                      <a:pt x="18974" y="59681"/>
                    </a:lnTo>
                    <a:lnTo>
                      <a:pt x="31061" y="62123"/>
                    </a:lnTo>
                    <a:lnTo>
                      <a:pt x="43145" y="59681"/>
                    </a:lnTo>
                    <a:lnTo>
                      <a:pt x="53019" y="53022"/>
                    </a:lnTo>
                    <a:lnTo>
                      <a:pt x="59680" y="43148"/>
                    </a:lnTo>
                    <a:lnTo>
                      <a:pt x="62123" y="31061"/>
                    </a:lnTo>
                    <a:lnTo>
                      <a:pt x="59680" y="18974"/>
                    </a:lnTo>
                    <a:lnTo>
                      <a:pt x="53019" y="9100"/>
                    </a:lnTo>
                    <a:lnTo>
                      <a:pt x="43145" y="2442"/>
                    </a:lnTo>
                    <a:lnTo>
                      <a:pt x="31061" y="0"/>
                    </a:lnTo>
                    <a:close/>
                  </a:path>
                </a:pathLst>
              </a:custGeom>
              <a:solidFill>
                <a:srgbClr val="57628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9" name="object 119"/>
              <p:cNvSpPr/>
              <p:nvPr/>
            </p:nvSpPr>
            <p:spPr>
              <a:xfrm>
                <a:off x="8401424" y="5896001"/>
                <a:ext cx="205104" cy="0"/>
              </a:xfrm>
              <a:custGeom>
                <a:avLst/>
                <a:gdLst/>
                <a:ahLst/>
                <a:cxnLst/>
                <a:rect l="l" t="t" r="r" b="b"/>
                <a:pathLst>
                  <a:path w="205104">
                    <a:moveTo>
                      <a:pt x="0" y="0"/>
                    </a:moveTo>
                    <a:lnTo>
                      <a:pt x="204915" y="0"/>
                    </a:lnTo>
                  </a:path>
                </a:pathLst>
              </a:custGeom>
              <a:ln w="18634">
                <a:solidFill>
                  <a:srgbClr val="9F338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0" name="object 120"/>
              <p:cNvSpPr/>
              <p:nvPr/>
            </p:nvSpPr>
            <p:spPr>
              <a:xfrm>
                <a:off x="8472822" y="5861792"/>
                <a:ext cx="62230" cy="62230"/>
              </a:xfrm>
              <a:custGeom>
                <a:avLst/>
                <a:gdLst/>
                <a:ahLst/>
                <a:cxnLst/>
                <a:rect l="l" t="t" r="r" b="b"/>
                <a:pathLst>
                  <a:path w="62229" h="62229">
                    <a:moveTo>
                      <a:pt x="31061" y="0"/>
                    </a:moveTo>
                    <a:lnTo>
                      <a:pt x="18974" y="2442"/>
                    </a:lnTo>
                    <a:lnTo>
                      <a:pt x="9100" y="9100"/>
                    </a:lnTo>
                    <a:lnTo>
                      <a:pt x="2442" y="18974"/>
                    </a:lnTo>
                    <a:lnTo>
                      <a:pt x="0" y="31061"/>
                    </a:lnTo>
                    <a:lnTo>
                      <a:pt x="2442" y="43148"/>
                    </a:lnTo>
                    <a:lnTo>
                      <a:pt x="9100" y="53022"/>
                    </a:lnTo>
                    <a:lnTo>
                      <a:pt x="18974" y="59681"/>
                    </a:lnTo>
                    <a:lnTo>
                      <a:pt x="31061" y="62123"/>
                    </a:lnTo>
                    <a:lnTo>
                      <a:pt x="43145" y="59681"/>
                    </a:lnTo>
                    <a:lnTo>
                      <a:pt x="53019" y="53022"/>
                    </a:lnTo>
                    <a:lnTo>
                      <a:pt x="59680" y="43148"/>
                    </a:lnTo>
                    <a:lnTo>
                      <a:pt x="62123" y="31061"/>
                    </a:lnTo>
                    <a:lnTo>
                      <a:pt x="59680" y="18974"/>
                    </a:lnTo>
                    <a:lnTo>
                      <a:pt x="53019" y="9100"/>
                    </a:lnTo>
                    <a:lnTo>
                      <a:pt x="43145" y="2442"/>
                    </a:lnTo>
                    <a:lnTo>
                      <a:pt x="31061" y="0"/>
                    </a:lnTo>
                    <a:close/>
                  </a:path>
                </a:pathLst>
              </a:custGeom>
              <a:solidFill>
                <a:srgbClr val="9F33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1" name="object 121"/>
              <p:cNvSpPr/>
              <p:nvPr/>
            </p:nvSpPr>
            <p:spPr>
              <a:xfrm>
                <a:off x="8392109" y="6017100"/>
                <a:ext cx="205104" cy="56515"/>
              </a:xfrm>
              <a:custGeom>
                <a:avLst/>
                <a:gdLst/>
                <a:ahLst/>
                <a:cxnLst/>
                <a:rect l="l" t="t" r="r" b="b"/>
                <a:pathLst>
                  <a:path w="205104" h="56514">
                    <a:moveTo>
                      <a:pt x="18618" y="22847"/>
                    </a:moveTo>
                    <a:lnTo>
                      <a:pt x="14452" y="18681"/>
                    </a:lnTo>
                    <a:lnTo>
                      <a:pt x="4165" y="18681"/>
                    </a:lnTo>
                    <a:lnTo>
                      <a:pt x="0" y="22847"/>
                    </a:lnTo>
                    <a:lnTo>
                      <a:pt x="0" y="33147"/>
                    </a:lnTo>
                    <a:lnTo>
                      <a:pt x="4165" y="37312"/>
                    </a:lnTo>
                    <a:lnTo>
                      <a:pt x="14452" y="37312"/>
                    </a:lnTo>
                    <a:lnTo>
                      <a:pt x="18618" y="33147"/>
                    </a:lnTo>
                    <a:lnTo>
                      <a:pt x="18618" y="22847"/>
                    </a:lnTo>
                    <a:close/>
                  </a:path>
                  <a:path w="205104" h="56514">
                    <a:moveTo>
                      <a:pt x="55892" y="22847"/>
                    </a:moveTo>
                    <a:lnTo>
                      <a:pt x="51727" y="18681"/>
                    </a:lnTo>
                    <a:lnTo>
                      <a:pt x="41440" y="18681"/>
                    </a:lnTo>
                    <a:lnTo>
                      <a:pt x="37261" y="22847"/>
                    </a:lnTo>
                    <a:lnTo>
                      <a:pt x="37261" y="33147"/>
                    </a:lnTo>
                    <a:lnTo>
                      <a:pt x="41440" y="37312"/>
                    </a:lnTo>
                    <a:lnTo>
                      <a:pt x="51727" y="37312"/>
                    </a:lnTo>
                    <a:lnTo>
                      <a:pt x="55892" y="33147"/>
                    </a:lnTo>
                    <a:lnTo>
                      <a:pt x="55892" y="22847"/>
                    </a:lnTo>
                    <a:close/>
                  </a:path>
                  <a:path w="205104" h="56514">
                    <a:moveTo>
                      <a:pt x="82461" y="37211"/>
                    </a:moveTo>
                    <a:lnTo>
                      <a:pt x="81330" y="34302"/>
                    </a:lnTo>
                    <a:lnTo>
                      <a:pt x="80708" y="31165"/>
                    </a:lnTo>
                    <a:lnTo>
                      <a:pt x="80708" y="24714"/>
                    </a:lnTo>
                    <a:lnTo>
                      <a:pt x="81318" y="21640"/>
                    </a:lnTo>
                    <a:lnTo>
                      <a:pt x="82410" y="18783"/>
                    </a:lnTo>
                    <a:lnTo>
                      <a:pt x="77952" y="19481"/>
                    </a:lnTo>
                    <a:lnTo>
                      <a:pt x="74536" y="23342"/>
                    </a:lnTo>
                    <a:lnTo>
                      <a:pt x="74536" y="32677"/>
                    </a:lnTo>
                    <a:lnTo>
                      <a:pt x="77965" y="36537"/>
                    </a:lnTo>
                    <a:lnTo>
                      <a:pt x="82461" y="37211"/>
                    </a:lnTo>
                    <a:close/>
                  </a:path>
                  <a:path w="205104" h="56514">
                    <a:moveTo>
                      <a:pt x="142824" y="27914"/>
                    </a:moveTo>
                    <a:lnTo>
                      <a:pt x="140385" y="17056"/>
                    </a:lnTo>
                    <a:lnTo>
                      <a:pt x="133731" y="8178"/>
                    </a:lnTo>
                    <a:lnTo>
                      <a:pt x="130454" y="6197"/>
                    </a:lnTo>
                    <a:lnTo>
                      <a:pt x="130454" y="22834"/>
                    </a:lnTo>
                    <a:lnTo>
                      <a:pt x="130454" y="33147"/>
                    </a:lnTo>
                    <a:lnTo>
                      <a:pt x="126263" y="37312"/>
                    </a:lnTo>
                    <a:lnTo>
                      <a:pt x="115989" y="37312"/>
                    </a:lnTo>
                    <a:lnTo>
                      <a:pt x="111798" y="33147"/>
                    </a:lnTo>
                    <a:lnTo>
                      <a:pt x="111798" y="22834"/>
                    </a:lnTo>
                    <a:lnTo>
                      <a:pt x="115862" y="18796"/>
                    </a:lnTo>
                    <a:lnTo>
                      <a:pt x="126377" y="18796"/>
                    </a:lnTo>
                    <a:lnTo>
                      <a:pt x="130454" y="22834"/>
                    </a:lnTo>
                    <a:lnTo>
                      <a:pt x="130454" y="6197"/>
                    </a:lnTo>
                    <a:lnTo>
                      <a:pt x="123850" y="2197"/>
                    </a:lnTo>
                    <a:lnTo>
                      <a:pt x="111772" y="0"/>
                    </a:lnTo>
                    <a:lnTo>
                      <a:pt x="102044" y="1397"/>
                    </a:lnTo>
                    <a:lnTo>
                      <a:pt x="93573" y="5295"/>
                    </a:lnTo>
                    <a:lnTo>
                      <a:pt x="86868" y="11239"/>
                    </a:lnTo>
                    <a:lnTo>
                      <a:pt x="82410" y="18783"/>
                    </a:lnTo>
                    <a:lnTo>
                      <a:pt x="89115" y="18796"/>
                    </a:lnTo>
                    <a:lnTo>
                      <a:pt x="93167" y="22834"/>
                    </a:lnTo>
                    <a:lnTo>
                      <a:pt x="93167" y="33147"/>
                    </a:lnTo>
                    <a:lnTo>
                      <a:pt x="88988" y="37312"/>
                    </a:lnTo>
                    <a:lnTo>
                      <a:pt x="82524" y="37312"/>
                    </a:lnTo>
                    <a:lnTo>
                      <a:pt x="86931" y="44729"/>
                    </a:lnTo>
                    <a:lnTo>
                      <a:pt x="93637" y="50647"/>
                    </a:lnTo>
                    <a:lnTo>
                      <a:pt x="102082" y="54521"/>
                    </a:lnTo>
                    <a:lnTo>
                      <a:pt x="111772" y="55905"/>
                    </a:lnTo>
                    <a:lnTo>
                      <a:pt x="123850" y="53708"/>
                    </a:lnTo>
                    <a:lnTo>
                      <a:pt x="133731" y="47713"/>
                    </a:lnTo>
                    <a:lnTo>
                      <a:pt x="140385" y="38823"/>
                    </a:lnTo>
                    <a:lnTo>
                      <a:pt x="142824" y="27914"/>
                    </a:lnTo>
                    <a:close/>
                  </a:path>
                  <a:path w="205104" h="56514">
                    <a:moveTo>
                      <a:pt x="167716" y="22847"/>
                    </a:moveTo>
                    <a:lnTo>
                      <a:pt x="163537" y="18681"/>
                    </a:lnTo>
                    <a:lnTo>
                      <a:pt x="153250" y="18681"/>
                    </a:lnTo>
                    <a:lnTo>
                      <a:pt x="149085" y="22847"/>
                    </a:lnTo>
                    <a:lnTo>
                      <a:pt x="149085" y="33147"/>
                    </a:lnTo>
                    <a:lnTo>
                      <a:pt x="153250" y="37312"/>
                    </a:lnTo>
                    <a:lnTo>
                      <a:pt x="163537" y="37312"/>
                    </a:lnTo>
                    <a:lnTo>
                      <a:pt x="167716" y="33147"/>
                    </a:lnTo>
                    <a:lnTo>
                      <a:pt x="167716" y="22847"/>
                    </a:lnTo>
                    <a:close/>
                  </a:path>
                  <a:path w="205104" h="56514">
                    <a:moveTo>
                      <a:pt x="204990" y="22847"/>
                    </a:moveTo>
                    <a:lnTo>
                      <a:pt x="200812" y="18681"/>
                    </a:lnTo>
                    <a:lnTo>
                      <a:pt x="190525" y="18681"/>
                    </a:lnTo>
                    <a:lnTo>
                      <a:pt x="186347" y="22847"/>
                    </a:lnTo>
                    <a:lnTo>
                      <a:pt x="186347" y="33147"/>
                    </a:lnTo>
                    <a:lnTo>
                      <a:pt x="190525" y="37312"/>
                    </a:lnTo>
                    <a:lnTo>
                      <a:pt x="200812" y="37312"/>
                    </a:lnTo>
                    <a:lnTo>
                      <a:pt x="204990" y="33147"/>
                    </a:lnTo>
                    <a:lnTo>
                      <a:pt x="204990" y="22847"/>
                    </a:lnTo>
                    <a:close/>
                  </a:path>
                </a:pathLst>
              </a:custGeom>
              <a:solidFill>
                <a:srgbClr val="A9A9B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2" name="object 122"/>
              <p:cNvSpPr/>
              <p:nvPr/>
            </p:nvSpPr>
            <p:spPr>
              <a:xfrm>
                <a:off x="8472823" y="6035769"/>
                <a:ext cx="50165" cy="19050"/>
              </a:xfrm>
              <a:custGeom>
                <a:avLst/>
                <a:gdLst/>
                <a:ahLst/>
                <a:cxnLst/>
                <a:rect l="l" t="t" r="r" b="b"/>
                <a:pathLst>
                  <a:path w="50165" h="19050">
                    <a:moveTo>
                      <a:pt x="8400" y="110"/>
                    </a:moveTo>
                    <a:lnTo>
                      <a:pt x="1700" y="110"/>
                    </a:lnTo>
                    <a:lnTo>
                      <a:pt x="603" y="2974"/>
                    </a:lnTo>
                    <a:lnTo>
                      <a:pt x="0" y="6044"/>
                    </a:lnTo>
                    <a:lnTo>
                      <a:pt x="0" y="12501"/>
                    </a:lnTo>
                    <a:lnTo>
                      <a:pt x="618" y="15630"/>
                    </a:lnTo>
                    <a:lnTo>
                      <a:pt x="1792" y="18641"/>
                    </a:lnTo>
                    <a:lnTo>
                      <a:pt x="8289" y="18641"/>
                    </a:lnTo>
                    <a:lnTo>
                      <a:pt x="12457" y="14466"/>
                    </a:lnTo>
                    <a:lnTo>
                      <a:pt x="12457" y="4167"/>
                    </a:lnTo>
                    <a:lnTo>
                      <a:pt x="8400" y="110"/>
                    </a:lnTo>
                    <a:close/>
                  </a:path>
                  <a:path w="50165" h="19050">
                    <a:moveTo>
                      <a:pt x="45558" y="0"/>
                    </a:moveTo>
                    <a:lnTo>
                      <a:pt x="35272" y="0"/>
                    </a:lnTo>
                    <a:lnTo>
                      <a:pt x="31098" y="4167"/>
                    </a:lnTo>
                    <a:lnTo>
                      <a:pt x="31098" y="14466"/>
                    </a:lnTo>
                    <a:lnTo>
                      <a:pt x="35272" y="18641"/>
                    </a:lnTo>
                    <a:lnTo>
                      <a:pt x="45558" y="18641"/>
                    </a:lnTo>
                    <a:lnTo>
                      <a:pt x="49739" y="14466"/>
                    </a:lnTo>
                    <a:lnTo>
                      <a:pt x="49739" y="4167"/>
                    </a:lnTo>
                    <a:lnTo>
                      <a:pt x="45558" y="0"/>
                    </a:lnTo>
                    <a:close/>
                  </a:path>
                </a:pathLst>
              </a:custGeom>
              <a:solidFill>
                <a:srgbClr val="7D839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3" name="object 123"/>
              <p:cNvSpPr/>
              <p:nvPr/>
            </p:nvSpPr>
            <p:spPr>
              <a:xfrm>
                <a:off x="8392109" y="6172395"/>
                <a:ext cx="205104" cy="56515"/>
              </a:xfrm>
              <a:custGeom>
                <a:avLst/>
                <a:gdLst/>
                <a:ahLst/>
                <a:cxnLst/>
                <a:rect l="l" t="t" r="r" b="b"/>
                <a:pathLst>
                  <a:path w="205104" h="56514">
                    <a:moveTo>
                      <a:pt x="18618" y="22860"/>
                    </a:moveTo>
                    <a:lnTo>
                      <a:pt x="14452" y="18694"/>
                    </a:lnTo>
                    <a:lnTo>
                      <a:pt x="4165" y="18694"/>
                    </a:lnTo>
                    <a:lnTo>
                      <a:pt x="0" y="22860"/>
                    </a:lnTo>
                    <a:lnTo>
                      <a:pt x="0" y="33147"/>
                    </a:lnTo>
                    <a:lnTo>
                      <a:pt x="4165" y="37312"/>
                    </a:lnTo>
                    <a:lnTo>
                      <a:pt x="14452" y="37312"/>
                    </a:lnTo>
                    <a:lnTo>
                      <a:pt x="18618" y="33147"/>
                    </a:lnTo>
                    <a:lnTo>
                      <a:pt x="18618" y="22860"/>
                    </a:lnTo>
                    <a:close/>
                  </a:path>
                  <a:path w="205104" h="56514">
                    <a:moveTo>
                      <a:pt x="55892" y="22860"/>
                    </a:moveTo>
                    <a:lnTo>
                      <a:pt x="51727" y="18694"/>
                    </a:lnTo>
                    <a:lnTo>
                      <a:pt x="41440" y="18694"/>
                    </a:lnTo>
                    <a:lnTo>
                      <a:pt x="37261" y="22860"/>
                    </a:lnTo>
                    <a:lnTo>
                      <a:pt x="37261" y="33147"/>
                    </a:lnTo>
                    <a:lnTo>
                      <a:pt x="41440" y="37312"/>
                    </a:lnTo>
                    <a:lnTo>
                      <a:pt x="51727" y="37312"/>
                    </a:lnTo>
                    <a:lnTo>
                      <a:pt x="55892" y="33147"/>
                    </a:lnTo>
                    <a:lnTo>
                      <a:pt x="55892" y="22860"/>
                    </a:lnTo>
                    <a:close/>
                  </a:path>
                  <a:path w="205104" h="56514">
                    <a:moveTo>
                      <a:pt x="82461" y="37211"/>
                    </a:moveTo>
                    <a:lnTo>
                      <a:pt x="81330" y="34302"/>
                    </a:lnTo>
                    <a:lnTo>
                      <a:pt x="80708" y="31165"/>
                    </a:lnTo>
                    <a:lnTo>
                      <a:pt x="80708" y="24714"/>
                    </a:lnTo>
                    <a:lnTo>
                      <a:pt x="81305" y="21653"/>
                    </a:lnTo>
                    <a:lnTo>
                      <a:pt x="82410" y="18796"/>
                    </a:lnTo>
                    <a:lnTo>
                      <a:pt x="77939" y="19494"/>
                    </a:lnTo>
                    <a:lnTo>
                      <a:pt x="74549" y="23355"/>
                    </a:lnTo>
                    <a:lnTo>
                      <a:pt x="74549" y="32664"/>
                    </a:lnTo>
                    <a:lnTo>
                      <a:pt x="77978" y="36537"/>
                    </a:lnTo>
                    <a:lnTo>
                      <a:pt x="82461" y="37211"/>
                    </a:lnTo>
                    <a:close/>
                  </a:path>
                  <a:path w="205104" h="56514">
                    <a:moveTo>
                      <a:pt x="142824" y="27914"/>
                    </a:moveTo>
                    <a:lnTo>
                      <a:pt x="140385" y="17056"/>
                    </a:lnTo>
                    <a:lnTo>
                      <a:pt x="133731" y="8178"/>
                    </a:lnTo>
                    <a:lnTo>
                      <a:pt x="130454" y="6197"/>
                    </a:lnTo>
                    <a:lnTo>
                      <a:pt x="130454" y="22860"/>
                    </a:lnTo>
                    <a:lnTo>
                      <a:pt x="130454" y="33147"/>
                    </a:lnTo>
                    <a:lnTo>
                      <a:pt x="126263" y="37312"/>
                    </a:lnTo>
                    <a:lnTo>
                      <a:pt x="115989" y="37312"/>
                    </a:lnTo>
                    <a:lnTo>
                      <a:pt x="111798" y="33147"/>
                    </a:lnTo>
                    <a:lnTo>
                      <a:pt x="111798" y="22860"/>
                    </a:lnTo>
                    <a:lnTo>
                      <a:pt x="115874" y="18796"/>
                    </a:lnTo>
                    <a:lnTo>
                      <a:pt x="126377" y="18796"/>
                    </a:lnTo>
                    <a:lnTo>
                      <a:pt x="130454" y="22860"/>
                    </a:lnTo>
                    <a:lnTo>
                      <a:pt x="130454" y="6197"/>
                    </a:lnTo>
                    <a:lnTo>
                      <a:pt x="123850" y="2197"/>
                    </a:lnTo>
                    <a:lnTo>
                      <a:pt x="111772" y="0"/>
                    </a:lnTo>
                    <a:lnTo>
                      <a:pt x="102031" y="1397"/>
                    </a:lnTo>
                    <a:lnTo>
                      <a:pt x="93573" y="5295"/>
                    </a:lnTo>
                    <a:lnTo>
                      <a:pt x="86855" y="11252"/>
                    </a:lnTo>
                    <a:lnTo>
                      <a:pt x="82410" y="18796"/>
                    </a:lnTo>
                    <a:lnTo>
                      <a:pt x="89103" y="18796"/>
                    </a:lnTo>
                    <a:lnTo>
                      <a:pt x="93167" y="22860"/>
                    </a:lnTo>
                    <a:lnTo>
                      <a:pt x="93167" y="33147"/>
                    </a:lnTo>
                    <a:lnTo>
                      <a:pt x="88988" y="37312"/>
                    </a:lnTo>
                    <a:lnTo>
                      <a:pt x="82524" y="37312"/>
                    </a:lnTo>
                    <a:lnTo>
                      <a:pt x="86931" y="44729"/>
                    </a:lnTo>
                    <a:lnTo>
                      <a:pt x="93637" y="50647"/>
                    </a:lnTo>
                    <a:lnTo>
                      <a:pt x="102082" y="54533"/>
                    </a:lnTo>
                    <a:lnTo>
                      <a:pt x="111772" y="55918"/>
                    </a:lnTo>
                    <a:lnTo>
                      <a:pt x="123850" y="53721"/>
                    </a:lnTo>
                    <a:lnTo>
                      <a:pt x="133731" y="47726"/>
                    </a:lnTo>
                    <a:lnTo>
                      <a:pt x="140385" y="38823"/>
                    </a:lnTo>
                    <a:lnTo>
                      <a:pt x="142824" y="27914"/>
                    </a:lnTo>
                    <a:close/>
                  </a:path>
                  <a:path w="205104" h="56514">
                    <a:moveTo>
                      <a:pt x="167703" y="22860"/>
                    </a:moveTo>
                    <a:lnTo>
                      <a:pt x="163537" y="18694"/>
                    </a:lnTo>
                    <a:lnTo>
                      <a:pt x="153250" y="18694"/>
                    </a:lnTo>
                    <a:lnTo>
                      <a:pt x="149085" y="22860"/>
                    </a:lnTo>
                    <a:lnTo>
                      <a:pt x="149085" y="33147"/>
                    </a:lnTo>
                    <a:lnTo>
                      <a:pt x="153250" y="37312"/>
                    </a:lnTo>
                    <a:lnTo>
                      <a:pt x="163537" y="37312"/>
                    </a:lnTo>
                    <a:lnTo>
                      <a:pt x="167703" y="33147"/>
                    </a:lnTo>
                    <a:lnTo>
                      <a:pt x="167703" y="22860"/>
                    </a:lnTo>
                    <a:close/>
                  </a:path>
                  <a:path w="205104" h="56514">
                    <a:moveTo>
                      <a:pt x="204990" y="22860"/>
                    </a:moveTo>
                    <a:lnTo>
                      <a:pt x="200812" y="18694"/>
                    </a:lnTo>
                    <a:lnTo>
                      <a:pt x="190525" y="18694"/>
                    </a:lnTo>
                    <a:lnTo>
                      <a:pt x="186347" y="22860"/>
                    </a:lnTo>
                    <a:lnTo>
                      <a:pt x="186347" y="33147"/>
                    </a:lnTo>
                    <a:lnTo>
                      <a:pt x="190525" y="37312"/>
                    </a:lnTo>
                    <a:lnTo>
                      <a:pt x="200812" y="37312"/>
                    </a:lnTo>
                    <a:lnTo>
                      <a:pt x="204990" y="33147"/>
                    </a:lnTo>
                    <a:lnTo>
                      <a:pt x="204990" y="22860"/>
                    </a:lnTo>
                    <a:close/>
                  </a:path>
                </a:pathLst>
              </a:custGeom>
              <a:solidFill>
                <a:srgbClr val="CA9CC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4" name="object 124"/>
              <p:cNvSpPr/>
              <p:nvPr/>
            </p:nvSpPr>
            <p:spPr>
              <a:xfrm>
                <a:off x="8472823" y="6191075"/>
                <a:ext cx="50165" cy="19050"/>
              </a:xfrm>
              <a:custGeom>
                <a:avLst/>
                <a:gdLst/>
                <a:ahLst/>
                <a:cxnLst/>
                <a:rect l="l" t="t" r="r" b="b"/>
                <a:pathLst>
                  <a:path w="50165" h="19050">
                    <a:moveTo>
                      <a:pt x="8400" y="110"/>
                    </a:moveTo>
                    <a:lnTo>
                      <a:pt x="1700" y="110"/>
                    </a:lnTo>
                    <a:lnTo>
                      <a:pt x="596" y="2967"/>
                    </a:lnTo>
                    <a:lnTo>
                      <a:pt x="0" y="6037"/>
                    </a:lnTo>
                    <a:lnTo>
                      <a:pt x="0" y="12486"/>
                    </a:lnTo>
                    <a:lnTo>
                      <a:pt x="618" y="15615"/>
                    </a:lnTo>
                    <a:lnTo>
                      <a:pt x="1792" y="18626"/>
                    </a:lnTo>
                    <a:lnTo>
                      <a:pt x="8289" y="18626"/>
                    </a:lnTo>
                    <a:lnTo>
                      <a:pt x="12457" y="14459"/>
                    </a:lnTo>
                    <a:lnTo>
                      <a:pt x="12457" y="4167"/>
                    </a:lnTo>
                    <a:lnTo>
                      <a:pt x="8400" y="110"/>
                    </a:lnTo>
                    <a:close/>
                  </a:path>
                  <a:path w="50165" h="19050">
                    <a:moveTo>
                      <a:pt x="45558" y="0"/>
                    </a:moveTo>
                    <a:lnTo>
                      <a:pt x="35272" y="0"/>
                    </a:lnTo>
                    <a:lnTo>
                      <a:pt x="31098" y="4167"/>
                    </a:lnTo>
                    <a:lnTo>
                      <a:pt x="31098" y="14459"/>
                    </a:lnTo>
                    <a:lnTo>
                      <a:pt x="35272" y="18626"/>
                    </a:lnTo>
                    <a:lnTo>
                      <a:pt x="45558" y="18626"/>
                    </a:lnTo>
                    <a:lnTo>
                      <a:pt x="49739" y="14459"/>
                    </a:lnTo>
                    <a:lnTo>
                      <a:pt x="49739" y="4167"/>
                    </a:lnTo>
                    <a:lnTo>
                      <a:pt x="45558" y="0"/>
                    </a:lnTo>
                    <a:close/>
                  </a:path>
                </a:pathLst>
              </a:custGeom>
              <a:solidFill>
                <a:srgbClr val="B369A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sp>
        <p:nvSpPr>
          <p:cNvPr id="127" name="CuadroTexto 126">
            <a:extLst>
              <a:ext uri="{FF2B5EF4-FFF2-40B4-BE49-F238E27FC236}">
                <a16:creationId xmlns:a16="http://schemas.microsoft.com/office/drawing/2014/main" id="{027F0F5C-EC50-2037-75F8-85DFD4104EE4}"/>
              </a:ext>
            </a:extLst>
          </p:cNvPr>
          <p:cNvSpPr txBox="1"/>
          <p:nvPr/>
        </p:nvSpPr>
        <p:spPr>
          <a:xfrm>
            <a:off x="1434352" y="5498538"/>
            <a:ext cx="9078259"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C2S: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cada 2 semanas;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C4S: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cada 4 semanas;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EASI-75: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al menos 75% de mejoría desde el inicio en el Índice de Área y Gravedad del Eczema;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LEBRI: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lebrikizumab</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NRI-MI: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imputación múltiple/no respondedores; </a:t>
            </a:r>
            <a:r>
              <a:rPr kumimoji="0" lang="es-ES" sz="800" b="1" i="0" u="none" strike="noStrike" kern="1200" cap="none" spc="0" normalizeH="0" baseline="0" noProof="0" err="1">
                <a:ln>
                  <a:noFill/>
                </a:ln>
                <a:solidFill>
                  <a:srgbClr val="646464"/>
                </a:solidFill>
                <a:effectLst/>
                <a:uLnTx/>
                <a:uFillTx/>
                <a:latin typeface="Arial" panose="020B0604020202020204"/>
                <a:ea typeface="+mn-ea"/>
                <a:cs typeface="+mn-cs"/>
              </a:rPr>
              <a:t>Nx</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número de pacientes con valores no perdidos.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ADjoin</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es el estudio de extensión del tratamiento a largo plazo con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lebrikizumab</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en pacientes respondedores a la semana 16, reclutados de los estudios principales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1 y 2 (monoterapia con EBGLYSS</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ADhere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(EBGLYSS</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en combinación con corticosteroides tópicos) y de otros estudios parentales</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Sólo se muestran los resultados de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1 y 2. Los pacientes respondedores en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1 y 2 se definieron como aquellos que alcanzaron un EASI-75 o un IGA 0/1 tras 16 semanas de tratamiento con EBGLYSS</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250 mg C2S sin uso de terapia de rescate</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EBGLYSS</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C2S también se estudió hasta la semana 152, pero no es una dosis recomendada una vez alcanzada la respuesta clínica</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2</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Datos imputados a partir de casos observados</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Los datos de NRI-MI se presentan desde el inicio de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ADjoin</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(es decir, a partir de la semana 52).</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646464"/>
                </a:solidFill>
                <a:effectLst/>
                <a:uLnTx/>
                <a:uFillTx/>
                <a:latin typeface="Arial" panose="020B0604020202020204"/>
                <a:ea typeface="+mn-ea"/>
                <a:cs typeface="+mn-cs"/>
              </a:rPr>
              <a:t>1.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Thaçi D, </a:t>
            </a:r>
            <a:r>
              <a:rPr kumimoji="0" lang="en-US" sz="8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Efficacy and Safety of Lebrikizumab Is Maintained Up to 3 Years in Patients With Moderate-to-Severe Atopic Dermatitis: Advocate 1 and </a:t>
            </a:r>
            <a:r>
              <a:rPr kumimoji="0" lang="en-US" sz="8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 2 to </a:t>
            </a:r>
            <a:r>
              <a:rPr kumimoji="0" lang="en-US" sz="800" b="0" i="0" u="none" strike="noStrike" kern="1200" cap="none" spc="0" normalizeH="0" baseline="0" noProof="0" err="1">
                <a:ln>
                  <a:noFill/>
                </a:ln>
                <a:solidFill>
                  <a:srgbClr val="646464"/>
                </a:solidFill>
                <a:effectLst/>
                <a:uLnTx/>
                <a:uFillTx/>
                <a:latin typeface="Arial" panose="020B0604020202020204"/>
                <a:ea typeface="+mn-ea"/>
                <a:cs typeface="+mn-cs"/>
              </a:rPr>
              <a:t>ADjoin</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 Long-Term Extension Trial. European Academy of Dermatology and Venereology (EADV) , Amsterdam, Netherlands;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25-28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September</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2024. Póster número D1T01.2.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p:txBody>
          <a:bodyPr vert="horz" wrap="square" lIns="0" tIns="8086" rIns="0" bIns="0" rtlCol="0" anchor="ctr">
            <a:spAutoFit/>
          </a:bodyPr>
          <a:lstStyle/>
          <a:p>
            <a:r>
              <a:rPr lang="es-ES"/>
              <a:t>EBGLYSS</a:t>
            </a:r>
            <a:r>
              <a:rPr lang="es-ES" baseline="30000"/>
              <a:t>®</a:t>
            </a:r>
            <a:r>
              <a:rPr lang="es-ES"/>
              <a:t> mantiene y mejora la respuesta EASI-90 a los 3 años</a:t>
            </a:r>
            <a:r>
              <a:rPr lang="es-ES" baseline="30000"/>
              <a:t>1</a:t>
            </a:r>
          </a:p>
        </p:txBody>
      </p:sp>
      <p:grpSp>
        <p:nvGrpSpPr>
          <p:cNvPr id="7" name="Grupo 6">
            <a:extLst>
              <a:ext uri="{FF2B5EF4-FFF2-40B4-BE49-F238E27FC236}">
                <a16:creationId xmlns:a16="http://schemas.microsoft.com/office/drawing/2014/main" id="{B36DCF4E-3CA3-A2C4-2DCD-FE53417FF3DB}"/>
              </a:ext>
            </a:extLst>
          </p:cNvPr>
          <p:cNvGrpSpPr/>
          <p:nvPr/>
        </p:nvGrpSpPr>
        <p:grpSpPr>
          <a:xfrm>
            <a:off x="822692" y="2123577"/>
            <a:ext cx="5002499" cy="2251625"/>
            <a:chOff x="2398646" y="2352972"/>
            <a:chExt cx="5002499" cy="2251625"/>
          </a:xfrm>
        </p:grpSpPr>
        <p:sp>
          <p:nvSpPr>
            <p:cNvPr id="13" name="object 13"/>
            <p:cNvSpPr txBox="1"/>
            <p:nvPr/>
          </p:nvSpPr>
          <p:spPr>
            <a:xfrm>
              <a:off x="2680738" y="2877145"/>
              <a:ext cx="149790" cy="105039"/>
            </a:xfrm>
            <a:prstGeom prst="rect">
              <a:avLst/>
            </a:prstGeom>
          </p:spPr>
          <p:txBody>
            <a:bodyPr vert="horz" wrap="square" lIns="0" tIns="6931" rIns="0" bIns="0" rtlCol="0">
              <a:spAutoFit/>
            </a:bodyPr>
            <a:lstStyle/>
            <a:p>
              <a:pPr marL="7701" marR="0" lvl="0" indent="0" algn="l" defTabSz="914400" rtl="0" eaLnBrk="1" fontAlgn="auto" latinLnBrk="0" hangingPunct="1">
                <a:lnSpc>
                  <a:spcPct val="100000"/>
                </a:lnSpc>
                <a:spcBef>
                  <a:spcPts val="55"/>
                </a:spcBef>
                <a:spcAft>
                  <a:spcPts val="0"/>
                </a:spcAft>
                <a:buClrTx/>
                <a:buSzTx/>
                <a:buFontTx/>
                <a:buNone/>
                <a:tabLst/>
                <a:defRPr/>
              </a:pPr>
              <a:r>
                <a:rPr kumimoji="0" sz="637" b="0" i="0" u="none" strike="noStrike" kern="1200" cap="none" spc="-15" normalizeH="0" baseline="0" noProof="0">
                  <a:ln>
                    <a:noFill/>
                  </a:ln>
                  <a:solidFill>
                    <a:srgbClr val="22346A"/>
                  </a:solidFill>
                  <a:effectLst/>
                  <a:uLnTx/>
                  <a:uFillTx/>
                  <a:latin typeface="Arial"/>
                  <a:ea typeface="+mn-ea"/>
                  <a:cs typeface="Arial"/>
                </a:rPr>
                <a:t>100</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14" name="object 14"/>
            <p:cNvSpPr txBox="1"/>
            <p:nvPr/>
          </p:nvSpPr>
          <p:spPr>
            <a:xfrm>
              <a:off x="2725418" y="3123291"/>
              <a:ext cx="105123" cy="105039"/>
            </a:xfrm>
            <a:prstGeom prst="rect">
              <a:avLst/>
            </a:prstGeom>
          </p:spPr>
          <p:txBody>
            <a:bodyPr vert="horz" wrap="square" lIns="0" tIns="6931" rIns="0" bIns="0" rtlCol="0">
              <a:spAutoFit/>
            </a:bodyPr>
            <a:lstStyle/>
            <a:p>
              <a:pPr marL="7701" marR="0" lvl="0" indent="0" algn="l" defTabSz="914400" rtl="0" eaLnBrk="1" fontAlgn="auto" latinLnBrk="0" hangingPunct="1">
                <a:lnSpc>
                  <a:spcPct val="100000"/>
                </a:lnSpc>
                <a:spcBef>
                  <a:spcPts val="55"/>
                </a:spcBef>
                <a:spcAft>
                  <a:spcPts val="0"/>
                </a:spcAft>
                <a:buClrTx/>
                <a:buSzTx/>
                <a:buFontTx/>
                <a:buNone/>
                <a:tabLst/>
                <a:defRPr/>
              </a:pPr>
              <a:r>
                <a:rPr kumimoji="0" sz="637" b="0" i="0" u="none" strike="noStrike" kern="1200" cap="none" spc="-15" normalizeH="0" baseline="0" noProof="0">
                  <a:ln>
                    <a:noFill/>
                  </a:ln>
                  <a:solidFill>
                    <a:srgbClr val="22346A"/>
                  </a:solidFill>
                  <a:effectLst/>
                  <a:uLnTx/>
                  <a:uFillTx/>
                  <a:latin typeface="Arial"/>
                  <a:ea typeface="+mn-ea"/>
                  <a:cs typeface="Arial"/>
                </a:rPr>
                <a:t>80</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15" name="object 15"/>
            <p:cNvSpPr txBox="1"/>
            <p:nvPr/>
          </p:nvSpPr>
          <p:spPr>
            <a:xfrm>
              <a:off x="2725418" y="3369439"/>
              <a:ext cx="105123" cy="105039"/>
            </a:xfrm>
            <a:prstGeom prst="rect">
              <a:avLst/>
            </a:prstGeom>
          </p:spPr>
          <p:txBody>
            <a:bodyPr vert="horz" wrap="square" lIns="0" tIns="6931" rIns="0" bIns="0" rtlCol="0">
              <a:spAutoFit/>
            </a:bodyPr>
            <a:lstStyle/>
            <a:p>
              <a:pPr marL="7701" marR="0" lvl="0" indent="0" algn="l" defTabSz="914400" rtl="0" eaLnBrk="1" fontAlgn="auto" latinLnBrk="0" hangingPunct="1">
                <a:lnSpc>
                  <a:spcPct val="100000"/>
                </a:lnSpc>
                <a:spcBef>
                  <a:spcPts val="55"/>
                </a:spcBef>
                <a:spcAft>
                  <a:spcPts val="0"/>
                </a:spcAft>
                <a:buClrTx/>
                <a:buSzTx/>
                <a:buFontTx/>
                <a:buNone/>
                <a:tabLst/>
                <a:defRPr/>
              </a:pPr>
              <a:r>
                <a:rPr kumimoji="0" sz="637" b="0" i="0" u="none" strike="noStrike" kern="1200" cap="none" spc="-15" normalizeH="0" baseline="0" noProof="0">
                  <a:ln>
                    <a:noFill/>
                  </a:ln>
                  <a:solidFill>
                    <a:srgbClr val="22346A"/>
                  </a:solidFill>
                  <a:effectLst/>
                  <a:uLnTx/>
                  <a:uFillTx/>
                  <a:latin typeface="Arial"/>
                  <a:ea typeface="+mn-ea"/>
                  <a:cs typeface="Arial"/>
                </a:rPr>
                <a:t>60</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16" name="object 16"/>
            <p:cNvSpPr txBox="1"/>
            <p:nvPr/>
          </p:nvSpPr>
          <p:spPr>
            <a:xfrm>
              <a:off x="2725418" y="3615586"/>
              <a:ext cx="105123" cy="105039"/>
            </a:xfrm>
            <a:prstGeom prst="rect">
              <a:avLst/>
            </a:prstGeom>
          </p:spPr>
          <p:txBody>
            <a:bodyPr vert="horz" wrap="square" lIns="0" tIns="6931" rIns="0" bIns="0" rtlCol="0">
              <a:spAutoFit/>
            </a:bodyPr>
            <a:lstStyle/>
            <a:p>
              <a:pPr marL="7701" marR="0" lvl="0" indent="0" algn="l" defTabSz="914400" rtl="0" eaLnBrk="1" fontAlgn="auto" latinLnBrk="0" hangingPunct="1">
                <a:lnSpc>
                  <a:spcPct val="100000"/>
                </a:lnSpc>
                <a:spcBef>
                  <a:spcPts val="55"/>
                </a:spcBef>
                <a:spcAft>
                  <a:spcPts val="0"/>
                </a:spcAft>
                <a:buClrTx/>
                <a:buSzTx/>
                <a:buFontTx/>
                <a:buNone/>
                <a:tabLst/>
                <a:defRPr/>
              </a:pPr>
              <a:r>
                <a:rPr kumimoji="0" sz="637" b="0" i="0" u="none" strike="noStrike" kern="1200" cap="none" spc="-15" normalizeH="0" baseline="0" noProof="0">
                  <a:ln>
                    <a:noFill/>
                  </a:ln>
                  <a:solidFill>
                    <a:srgbClr val="22346A"/>
                  </a:solidFill>
                  <a:effectLst/>
                  <a:uLnTx/>
                  <a:uFillTx/>
                  <a:latin typeface="Arial"/>
                  <a:ea typeface="+mn-ea"/>
                  <a:cs typeface="Arial"/>
                </a:rPr>
                <a:t>40</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17" name="object 17"/>
            <p:cNvSpPr txBox="1"/>
            <p:nvPr/>
          </p:nvSpPr>
          <p:spPr>
            <a:xfrm>
              <a:off x="2725418" y="3861733"/>
              <a:ext cx="105123" cy="105039"/>
            </a:xfrm>
            <a:prstGeom prst="rect">
              <a:avLst/>
            </a:prstGeom>
          </p:spPr>
          <p:txBody>
            <a:bodyPr vert="horz" wrap="square" lIns="0" tIns="6931" rIns="0" bIns="0" rtlCol="0">
              <a:spAutoFit/>
            </a:bodyPr>
            <a:lstStyle/>
            <a:p>
              <a:pPr marL="7701" marR="0" lvl="0" indent="0" algn="l" defTabSz="914400" rtl="0" eaLnBrk="1" fontAlgn="auto" latinLnBrk="0" hangingPunct="1">
                <a:lnSpc>
                  <a:spcPct val="100000"/>
                </a:lnSpc>
                <a:spcBef>
                  <a:spcPts val="55"/>
                </a:spcBef>
                <a:spcAft>
                  <a:spcPts val="0"/>
                </a:spcAft>
                <a:buClrTx/>
                <a:buSzTx/>
                <a:buFontTx/>
                <a:buNone/>
                <a:tabLst/>
                <a:defRPr/>
              </a:pPr>
              <a:r>
                <a:rPr kumimoji="0" sz="637" b="0" i="0" u="none" strike="noStrike" kern="1200" cap="none" spc="-15" normalizeH="0" baseline="0" noProof="0">
                  <a:ln>
                    <a:noFill/>
                  </a:ln>
                  <a:solidFill>
                    <a:srgbClr val="22346A"/>
                  </a:solidFill>
                  <a:effectLst/>
                  <a:uLnTx/>
                  <a:uFillTx/>
                  <a:latin typeface="Arial"/>
                  <a:ea typeface="+mn-ea"/>
                  <a:cs typeface="Arial"/>
                </a:rPr>
                <a:t>20</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18" name="object 18"/>
            <p:cNvSpPr txBox="1"/>
            <p:nvPr/>
          </p:nvSpPr>
          <p:spPr>
            <a:xfrm>
              <a:off x="2422262" y="4092258"/>
              <a:ext cx="408168" cy="231844"/>
            </a:xfrm>
            <a:prstGeom prst="rect">
              <a:avLst/>
            </a:prstGeom>
          </p:spPr>
          <p:txBody>
            <a:bodyPr vert="horz" wrap="square" lIns="0" tIns="22719" rIns="0" bIns="0" rtlCol="0">
              <a:spAutoFit/>
            </a:bodyPr>
            <a:lstStyle/>
            <a:p>
              <a:pPr marL="0" marR="3081" lvl="0" indent="0" algn="r" defTabSz="914400" rtl="0" eaLnBrk="1" fontAlgn="auto" latinLnBrk="0" hangingPunct="1">
                <a:lnSpc>
                  <a:spcPct val="100000"/>
                </a:lnSpc>
                <a:spcBef>
                  <a:spcPts val="179"/>
                </a:spcBef>
                <a:spcAft>
                  <a:spcPts val="0"/>
                </a:spcAft>
                <a:buClrTx/>
                <a:buSzTx/>
                <a:buFontTx/>
                <a:buNone/>
                <a:tabLst/>
                <a:defRPr/>
              </a:pPr>
              <a:r>
                <a:rPr kumimoji="0" sz="637" b="0" i="0" u="none" strike="noStrike" kern="1200" cap="none" spc="-30" normalizeH="0" baseline="0" noProof="0">
                  <a:ln>
                    <a:noFill/>
                  </a:ln>
                  <a:solidFill>
                    <a:srgbClr val="22346A"/>
                  </a:solidFill>
                  <a:effectLst/>
                  <a:uLnTx/>
                  <a:uFillTx/>
                  <a:latin typeface="Arial"/>
                  <a:ea typeface="+mn-ea"/>
                  <a:cs typeface="Arial"/>
                </a:rPr>
                <a:t>0</a:t>
              </a:r>
              <a:endParaRPr kumimoji="0" sz="637" b="0" i="0" u="none" strike="noStrike" kern="1200" cap="none" spc="0" normalizeH="0" baseline="0" noProof="0">
                <a:ln>
                  <a:noFill/>
                </a:ln>
                <a:solidFill>
                  <a:srgbClr val="000000"/>
                </a:solidFill>
                <a:effectLst/>
                <a:uLnTx/>
                <a:uFillTx/>
                <a:latin typeface="Arial"/>
                <a:ea typeface="+mn-ea"/>
                <a:cs typeface="Arial"/>
              </a:endParaRPr>
            </a:p>
            <a:p>
              <a:pPr marL="0" marR="39276" lvl="0" indent="0" algn="r" defTabSz="914400" rtl="0" eaLnBrk="1" fontAlgn="auto" latinLnBrk="0" hangingPunct="1">
                <a:lnSpc>
                  <a:spcPct val="100000"/>
                </a:lnSpc>
                <a:spcBef>
                  <a:spcPts val="124"/>
                </a:spcBef>
                <a:spcAft>
                  <a:spcPts val="0"/>
                </a:spcAft>
                <a:buClrTx/>
                <a:buSzTx/>
                <a:buFontTx/>
                <a:buNone/>
                <a:tabLst/>
                <a:defRPr/>
              </a:pPr>
              <a:r>
                <a:rPr kumimoji="0" sz="637" b="1" i="0" u="none" strike="noStrike" kern="1200" cap="none" spc="-6" normalizeH="0" baseline="0" noProof="0">
                  <a:ln>
                    <a:noFill/>
                  </a:ln>
                  <a:solidFill>
                    <a:srgbClr val="22346A"/>
                  </a:solidFill>
                  <a:effectLst/>
                  <a:uLnTx/>
                  <a:uFillTx/>
                  <a:latin typeface="Arial"/>
                  <a:ea typeface="+mn-ea"/>
                  <a:cs typeface="Arial"/>
                </a:rPr>
                <a:t>Semanas</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19" name="object 19"/>
            <p:cNvSpPr txBox="1"/>
            <p:nvPr/>
          </p:nvSpPr>
          <p:spPr>
            <a:xfrm>
              <a:off x="2839544" y="4261748"/>
              <a:ext cx="1258775" cy="88585"/>
            </a:xfrm>
            <a:prstGeom prst="rect">
              <a:avLst/>
            </a:prstGeom>
          </p:spPr>
          <p:txBody>
            <a:bodyPr vert="horz" wrap="square" lIns="0" tIns="9242" rIns="0" bIns="0" rtlCol="0">
              <a:spAutoFit/>
            </a:bodyPr>
            <a:lstStyle/>
            <a:p>
              <a:pPr marL="7701" marR="0" lvl="0" indent="0" algn="l" defTabSz="914400" rtl="0" eaLnBrk="1" fontAlgn="auto" latinLnBrk="0" hangingPunct="1">
                <a:lnSpc>
                  <a:spcPct val="100000"/>
                </a:lnSpc>
                <a:spcBef>
                  <a:spcPts val="73"/>
                </a:spcBef>
                <a:spcAft>
                  <a:spcPts val="0"/>
                </a:spcAft>
                <a:buClrTx/>
                <a:buSzTx/>
                <a:buFontTx/>
                <a:buNone/>
                <a:tabLst/>
                <a:defRPr/>
              </a:pPr>
              <a:r>
                <a:rPr kumimoji="0" sz="515" b="1" i="0" u="none" strike="noStrike" kern="1200" cap="none" spc="0" normalizeH="0" baseline="0" noProof="0">
                  <a:ln>
                    <a:noFill/>
                  </a:ln>
                  <a:solidFill>
                    <a:srgbClr val="22346A"/>
                  </a:solidFill>
                  <a:effectLst/>
                  <a:uLnTx/>
                  <a:uFillTx/>
                  <a:latin typeface="Arial"/>
                  <a:ea typeface="+mn-ea"/>
                  <a:cs typeface="Arial"/>
                </a:rPr>
                <a:t>16</a:t>
              </a:r>
              <a:r>
                <a:rPr kumimoji="0" sz="515" b="1" i="0" u="none" strike="noStrike" kern="1200" cap="none" spc="182" normalizeH="0" baseline="0" noProof="0">
                  <a:ln>
                    <a:noFill/>
                  </a:ln>
                  <a:solidFill>
                    <a:srgbClr val="22346A"/>
                  </a:solidFill>
                  <a:effectLst/>
                  <a:uLnTx/>
                  <a:uFillTx/>
                  <a:latin typeface="Arial"/>
                  <a:ea typeface="+mn-ea"/>
                  <a:cs typeface="Arial"/>
                </a:rPr>
                <a:t> </a:t>
              </a:r>
              <a:r>
                <a:rPr kumimoji="0" sz="515" b="1" i="0" u="none" strike="noStrike" kern="1200" cap="none" spc="0" normalizeH="0" baseline="0" noProof="0">
                  <a:ln>
                    <a:noFill/>
                  </a:ln>
                  <a:solidFill>
                    <a:srgbClr val="22346A"/>
                  </a:solidFill>
                  <a:effectLst/>
                  <a:uLnTx/>
                  <a:uFillTx/>
                  <a:latin typeface="Arial"/>
                  <a:ea typeface="+mn-ea"/>
                  <a:cs typeface="Arial"/>
                </a:rPr>
                <a:t>20</a:t>
              </a:r>
              <a:r>
                <a:rPr kumimoji="0" sz="515" b="1" i="0" u="none" strike="noStrike" kern="1200" cap="none" spc="182" normalizeH="0" baseline="0" noProof="0">
                  <a:ln>
                    <a:noFill/>
                  </a:ln>
                  <a:solidFill>
                    <a:srgbClr val="22346A"/>
                  </a:solidFill>
                  <a:effectLst/>
                  <a:uLnTx/>
                  <a:uFillTx/>
                  <a:latin typeface="Arial"/>
                  <a:ea typeface="+mn-ea"/>
                  <a:cs typeface="Arial"/>
                </a:rPr>
                <a:t> </a:t>
              </a:r>
              <a:r>
                <a:rPr kumimoji="0" sz="515" b="1" i="0" u="none" strike="noStrike" kern="1200" cap="none" spc="0" normalizeH="0" baseline="0" noProof="0">
                  <a:ln>
                    <a:noFill/>
                  </a:ln>
                  <a:solidFill>
                    <a:srgbClr val="22346A"/>
                  </a:solidFill>
                  <a:effectLst/>
                  <a:uLnTx/>
                  <a:uFillTx/>
                  <a:latin typeface="Arial"/>
                  <a:ea typeface="+mn-ea"/>
                  <a:cs typeface="Arial"/>
                </a:rPr>
                <a:t>24</a:t>
              </a:r>
              <a:r>
                <a:rPr kumimoji="0" sz="515" b="1" i="0" u="none" strike="noStrike" kern="1200" cap="none" spc="188" normalizeH="0" baseline="0" noProof="0">
                  <a:ln>
                    <a:noFill/>
                  </a:ln>
                  <a:solidFill>
                    <a:srgbClr val="22346A"/>
                  </a:solidFill>
                  <a:effectLst/>
                  <a:uLnTx/>
                  <a:uFillTx/>
                  <a:latin typeface="Arial"/>
                  <a:ea typeface="+mn-ea"/>
                  <a:cs typeface="Arial"/>
                </a:rPr>
                <a:t> </a:t>
              </a:r>
              <a:r>
                <a:rPr kumimoji="0" sz="515" b="1" i="0" u="none" strike="noStrike" kern="1200" cap="none" spc="0" normalizeH="0" baseline="0" noProof="0">
                  <a:ln>
                    <a:noFill/>
                  </a:ln>
                  <a:solidFill>
                    <a:srgbClr val="22346A"/>
                  </a:solidFill>
                  <a:effectLst/>
                  <a:uLnTx/>
                  <a:uFillTx/>
                  <a:latin typeface="Arial"/>
                  <a:ea typeface="+mn-ea"/>
                  <a:cs typeface="Arial"/>
                </a:rPr>
                <a:t>28</a:t>
              </a:r>
              <a:r>
                <a:rPr kumimoji="0" sz="515" b="1" i="0" u="none" strike="noStrike" kern="1200" cap="none" spc="203" normalizeH="0" baseline="0" noProof="0">
                  <a:ln>
                    <a:noFill/>
                  </a:ln>
                  <a:solidFill>
                    <a:srgbClr val="22346A"/>
                  </a:solidFill>
                  <a:effectLst/>
                  <a:uLnTx/>
                  <a:uFillTx/>
                  <a:latin typeface="Arial"/>
                  <a:ea typeface="+mn-ea"/>
                  <a:cs typeface="Arial"/>
                </a:rPr>
                <a:t> </a:t>
              </a:r>
              <a:r>
                <a:rPr kumimoji="0" sz="515" b="1" i="0" u="none" strike="noStrike" kern="1200" cap="none" spc="0" normalizeH="0" baseline="0" noProof="0">
                  <a:ln>
                    <a:noFill/>
                  </a:ln>
                  <a:solidFill>
                    <a:srgbClr val="22346A"/>
                  </a:solidFill>
                  <a:effectLst/>
                  <a:uLnTx/>
                  <a:uFillTx/>
                  <a:latin typeface="Arial"/>
                  <a:ea typeface="+mn-ea"/>
                  <a:cs typeface="Arial"/>
                </a:rPr>
                <a:t>32</a:t>
              </a:r>
              <a:r>
                <a:rPr kumimoji="0" sz="515" b="1" i="0" u="none" strike="noStrike" kern="1200" cap="none" spc="203" normalizeH="0" baseline="0" noProof="0">
                  <a:ln>
                    <a:noFill/>
                  </a:ln>
                  <a:solidFill>
                    <a:srgbClr val="22346A"/>
                  </a:solidFill>
                  <a:effectLst/>
                  <a:uLnTx/>
                  <a:uFillTx/>
                  <a:latin typeface="Arial"/>
                  <a:ea typeface="+mn-ea"/>
                  <a:cs typeface="Arial"/>
                </a:rPr>
                <a:t> </a:t>
              </a:r>
              <a:r>
                <a:rPr kumimoji="0" sz="515" b="1" i="0" u="none" strike="noStrike" kern="1200" cap="none" spc="0" normalizeH="0" baseline="0" noProof="0">
                  <a:ln>
                    <a:noFill/>
                  </a:ln>
                  <a:solidFill>
                    <a:srgbClr val="22346A"/>
                  </a:solidFill>
                  <a:effectLst/>
                  <a:uLnTx/>
                  <a:uFillTx/>
                  <a:latin typeface="Arial"/>
                  <a:ea typeface="+mn-ea"/>
                  <a:cs typeface="Arial"/>
                </a:rPr>
                <a:t>36</a:t>
              </a:r>
              <a:r>
                <a:rPr kumimoji="0" sz="515" b="1" i="0" u="none" strike="noStrike" kern="1200" cap="none" spc="203" normalizeH="0" baseline="0" noProof="0">
                  <a:ln>
                    <a:noFill/>
                  </a:ln>
                  <a:solidFill>
                    <a:srgbClr val="22346A"/>
                  </a:solidFill>
                  <a:effectLst/>
                  <a:uLnTx/>
                  <a:uFillTx/>
                  <a:latin typeface="Arial"/>
                  <a:ea typeface="+mn-ea"/>
                  <a:cs typeface="Arial"/>
                </a:rPr>
                <a:t> </a:t>
              </a:r>
              <a:r>
                <a:rPr kumimoji="0" sz="515" b="1" i="0" u="none" strike="noStrike" kern="1200" cap="none" spc="0" normalizeH="0" baseline="0" noProof="0">
                  <a:ln>
                    <a:noFill/>
                  </a:ln>
                  <a:solidFill>
                    <a:srgbClr val="22346A"/>
                  </a:solidFill>
                  <a:effectLst/>
                  <a:uLnTx/>
                  <a:uFillTx/>
                  <a:latin typeface="Arial"/>
                  <a:ea typeface="+mn-ea"/>
                  <a:cs typeface="Arial"/>
                </a:rPr>
                <a:t>40</a:t>
              </a:r>
              <a:r>
                <a:rPr kumimoji="0" sz="515" b="1" i="0" u="none" strike="noStrike" kern="1200" cap="none" spc="203" normalizeH="0" baseline="0" noProof="0">
                  <a:ln>
                    <a:noFill/>
                  </a:ln>
                  <a:solidFill>
                    <a:srgbClr val="22346A"/>
                  </a:solidFill>
                  <a:effectLst/>
                  <a:uLnTx/>
                  <a:uFillTx/>
                  <a:latin typeface="Arial"/>
                  <a:ea typeface="+mn-ea"/>
                  <a:cs typeface="Arial"/>
                </a:rPr>
                <a:t> </a:t>
              </a:r>
              <a:r>
                <a:rPr kumimoji="0" sz="515" b="1" i="0" u="none" strike="noStrike" kern="1200" cap="none" spc="0" normalizeH="0" baseline="0" noProof="0">
                  <a:ln>
                    <a:noFill/>
                  </a:ln>
                  <a:solidFill>
                    <a:srgbClr val="22346A"/>
                  </a:solidFill>
                  <a:effectLst/>
                  <a:uLnTx/>
                  <a:uFillTx/>
                  <a:latin typeface="Arial"/>
                  <a:ea typeface="+mn-ea"/>
                  <a:cs typeface="Arial"/>
                </a:rPr>
                <a:t>44</a:t>
              </a:r>
              <a:r>
                <a:rPr kumimoji="0" sz="515" b="1" i="0" u="none" strike="noStrike" kern="1200" cap="none" spc="203" normalizeH="0" baseline="0" noProof="0">
                  <a:ln>
                    <a:noFill/>
                  </a:ln>
                  <a:solidFill>
                    <a:srgbClr val="22346A"/>
                  </a:solidFill>
                  <a:effectLst/>
                  <a:uLnTx/>
                  <a:uFillTx/>
                  <a:latin typeface="Arial"/>
                  <a:ea typeface="+mn-ea"/>
                  <a:cs typeface="Arial"/>
                </a:rPr>
                <a:t> </a:t>
              </a:r>
              <a:r>
                <a:rPr kumimoji="0" sz="515" b="1" i="0" u="none" strike="noStrike" kern="1200" cap="none" spc="-15" normalizeH="0" baseline="0" noProof="0">
                  <a:ln>
                    <a:noFill/>
                  </a:ln>
                  <a:solidFill>
                    <a:srgbClr val="22346A"/>
                  </a:solidFill>
                  <a:effectLst/>
                  <a:uLnTx/>
                  <a:uFillTx/>
                  <a:latin typeface="Arial"/>
                  <a:ea typeface="+mn-ea"/>
                  <a:cs typeface="Arial"/>
                </a:rPr>
                <a:t>48</a:t>
              </a:r>
              <a:r>
                <a:rPr kumimoji="0" sz="515" b="1" i="0" u="none" strike="noStrike" kern="1200" cap="none" spc="130" normalizeH="0" baseline="0" noProof="0">
                  <a:ln>
                    <a:noFill/>
                  </a:ln>
                  <a:solidFill>
                    <a:srgbClr val="22346A"/>
                  </a:solidFill>
                  <a:effectLst/>
                  <a:uLnTx/>
                  <a:uFillTx/>
                  <a:latin typeface="Arial"/>
                  <a:ea typeface="+mn-ea"/>
                  <a:cs typeface="Arial"/>
                </a:rPr>
                <a:t> </a:t>
              </a:r>
              <a:r>
                <a:rPr kumimoji="0" sz="515" b="1" i="0" u="none" strike="noStrike" kern="1200" cap="none" spc="-55" normalizeH="0" baseline="0" noProof="0">
                  <a:ln>
                    <a:noFill/>
                  </a:ln>
                  <a:solidFill>
                    <a:srgbClr val="22346A"/>
                  </a:solidFill>
                  <a:effectLst/>
                  <a:uLnTx/>
                  <a:uFillTx/>
                  <a:latin typeface="Arial"/>
                  <a:ea typeface="+mn-ea"/>
                  <a:cs typeface="Arial"/>
                </a:rPr>
                <a:t>52</a:t>
              </a:r>
              <a:r>
                <a:rPr kumimoji="0" sz="515" b="1" i="0" u="none" strike="noStrike" kern="1200" cap="none" spc="18" normalizeH="0" baseline="0" noProof="0">
                  <a:ln>
                    <a:noFill/>
                  </a:ln>
                  <a:solidFill>
                    <a:srgbClr val="22346A"/>
                  </a:solidFill>
                  <a:effectLst/>
                  <a:uLnTx/>
                  <a:uFillTx/>
                  <a:latin typeface="Arial"/>
                  <a:ea typeface="+mn-ea"/>
                  <a:cs typeface="Arial"/>
                </a:rPr>
                <a:t> </a:t>
              </a:r>
              <a:r>
                <a:rPr kumimoji="0" sz="515" b="1" i="0" u="none" strike="noStrike" kern="1200" cap="none" spc="-85" normalizeH="0" baseline="0" noProof="0">
                  <a:ln>
                    <a:noFill/>
                  </a:ln>
                  <a:solidFill>
                    <a:srgbClr val="22346A"/>
                  </a:solidFill>
                  <a:effectLst/>
                  <a:uLnTx/>
                  <a:uFillTx/>
                  <a:latin typeface="Arial"/>
                  <a:ea typeface="+mn-ea"/>
                  <a:cs typeface="Arial"/>
                </a:rPr>
                <a:t>54</a:t>
              </a:r>
              <a:r>
                <a:rPr kumimoji="0" sz="515" b="1" i="0" u="none" strike="noStrike" kern="1200" cap="none" spc="-3" normalizeH="0" baseline="0" noProof="0">
                  <a:ln>
                    <a:noFill/>
                  </a:ln>
                  <a:solidFill>
                    <a:srgbClr val="22346A"/>
                  </a:solidFill>
                  <a:effectLst/>
                  <a:uLnTx/>
                  <a:uFillTx/>
                  <a:latin typeface="Arial"/>
                  <a:ea typeface="+mn-ea"/>
                  <a:cs typeface="Arial"/>
                </a:rPr>
                <a:t> </a:t>
              </a:r>
              <a:r>
                <a:rPr kumimoji="0" sz="515" b="1" i="0" u="none" strike="noStrike" kern="1200" cap="none" spc="-45" normalizeH="0" baseline="0" noProof="0">
                  <a:ln>
                    <a:noFill/>
                  </a:ln>
                  <a:solidFill>
                    <a:srgbClr val="22346A"/>
                  </a:solidFill>
                  <a:effectLst/>
                  <a:uLnTx/>
                  <a:uFillTx/>
                  <a:latin typeface="Arial"/>
                  <a:ea typeface="+mn-ea"/>
                  <a:cs typeface="Arial"/>
                </a:rPr>
                <a:t>56</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21" name="object 21"/>
            <p:cNvSpPr txBox="1"/>
            <p:nvPr/>
          </p:nvSpPr>
          <p:spPr>
            <a:xfrm>
              <a:off x="2398646" y="2877146"/>
              <a:ext cx="205184" cy="1242640"/>
            </a:xfrm>
            <a:prstGeom prst="rect">
              <a:avLst/>
            </a:prstGeom>
          </p:spPr>
          <p:txBody>
            <a:bodyPr vert="vert270" wrap="square" lIns="0" tIns="3466" rIns="0" bIns="0" rtlCol="0">
              <a:spAutoFit/>
            </a:bodyPr>
            <a:lstStyle/>
            <a:p>
              <a:pPr marL="6350" marR="3081" lvl="0" indent="0" algn="ctr" defTabSz="914400" rtl="0" eaLnBrk="1" fontAlgn="auto" latinLnBrk="0" hangingPunct="1">
                <a:lnSpc>
                  <a:spcPts val="758"/>
                </a:lnSpc>
                <a:spcBef>
                  <a:spcPts val="27"/>
                </a:spcBef>
                <a:spcAft>
                  <a:spcPts val="0"/>
                </a:spcAft>
                <a:buClrTx/>
                <a:buSzTx/>
                <a:buFontTx/>
                <a:buNone/>
                <a:tabLst/>
                <a:defRPr/>
              </a:pPr>
              <a:r>
                <a:rPr kumimoji="0" sz="800" b="1" i="0" u="none" strike="noStrike" kern="1200" cap="none" spc="0" normalizeH="0" baseline="0" noProof="0">
                  <a:ln>
                    <a:noFill/>
                  </a:ln>
                  <a:solidFill>
                    <a:srgbClr val="22346A"/>
                  </a:solidFill>
                  <a:effectLst/>
                  <a:uLnTx/>
                  <a:uFillTx/>
                  <a:latin typeface="Arial"/>
                  <a:ea typeface="+mn-ea"/>
                  <a:cs typeface="Arial"/>
                </a:rPr>
                <a:t>Proporción</a:t>
              </a:r>
              <a:r>
                <a:rPr kumimoji="0" sz="800" b="1" i="0" u="none" strike="noStrike" kern="1200" cap="none" spc="-18" normalizeH="0" baseline="0" noProof="0">
                  <a:ln>
                    <a:noFill/>
                  </a:ln>
                  <a:solidFill>
                    <a:srgbClr val="22346A"/>
                  </a:solidFill>
                  <a:effectLst/>
                  <a:uLnTx/>
                  <a:uFillTx/>
                  <a:latin typeface="Arial"/>
                  <a:ea typeface="+mn-ea"/>
                  <a:cs typeface="Arial"/>
                </a:rPr>
                <a:t> </a:t>
              </a:r>
              <a:r>
                <a:rPr kumimoji="0" sz="800" b="1" i="0" u="none" strike="noStrike" kern="1200" cap="none" spc="0" normalizeH="0" baseline="0" noProof="0">
                  <a:ln>
                    <a:noFill/>
                  </a:ln>
                  <a:solidFill>
                    <a:srgbClr val="22346A"/>
                  </a:solidFill>
                  <a:effectLst/>
                  <a:uLnTx/>
                  <a:uFillTx/>
                  <a:latin typeface="Arial"/>
                  <a:ea typeface="+mn-ea"/>
                  <a:cs typeface="Arial"/>
                </a:rPr>
                <a:t>de</a:t>
              </a:r>
              <a:r>
                <a:rPr kumimoji="0" sz="800" b="1" i="0" u="none" strike="noStrike" kern="1200" cap="none" spc="-18" normalizeH="0" baseline="0" noProof="0">
                  <a:ln>
                    <a:noFill/>
                  </a:ln>
                  <a:solidFill>
                    <a:srgbClr val="22346A"/>
                  </a:solidFill>
                  <a:effectLst/>
                  <a:uLnTx/>
                  <a:uFillTx/>
                  <a:latin typeface="Arial"/>
                  <a:ea typeface="+mn-ea"/>
                  <a:cs typeface="Arial"/>
                </a:rPr>
                <a:t> </a:t>
              </a:r>
              <a:r>
                <a:rPr kumimoji="0" sz="800" b="1" i="0" u="none" strike="noStrike" kern="1200" cap="none" spc="-6" normalizeH="0" baseline="0" noProof="0">
                  <a:ln>
                    <a:noFill/>
                  </a:ln>
                  <a:solidFill>
                    <a:srgbClr val="22346A"/>
                  </a:solidFill>
                  <a:effectLst/>
                  <a:uLnTx/>
                  <a:uFillTx/>
                  <a:latin typeface="Arial"/>
                  <a:ea typeface="+mn-ea"/>
                  <a:cs typeface="Arial"/>
                </a:rPr>
                <a:t>pacientes</a:t>
              </a:r>
              <a:r>
                <a:rPr kumimoji="0" sz="800" b="1" i="0" u="none" strike="noStrike" kern="1200" cap="none" spc="-18" normalizeH="0" baseline="0" noProof="0">
                  <a:ln>
                    <a:noFill/>
                  </a:ln>
                  <a:solidFill>
                    <a:srgbClr val="22346A"/>
                  </a:solidFill>
                  <a:effectLst/>
                  <a:uLnTx/>
                  <a:uFillTx/>
                  <a:latin typeface="Arial"/>
                  <a:ea typeface="+mn-ea"/>
                  <a:cs typeface="Arial"/>
                </a:rPr>
                <a:t> </a:t>
              </a:r>
              <a:r>
                <a:rPr kumimoji="0" sz="800" b="1" i="0" u="none" strike="noStrike" kern="1200" cap="none" spc="-15" normalizeH="0" baseline="0" noProof="0">
                  <a:ln>
                    <a:noFill/>
                  </a:ln>
                  <a:solidFill>
                    <a:srgbClr val="22346A"/>
                  </a:solidFill>
                  <a:effectLst/>
                  <a:uLnTx/>
                  <a:uFillTx/>
                  <a:latin typeface="Arial"/>
                  <a:ea typeface="+mn-ea"/>
                  <a:cs typeface="Arial"/>
                </a:rPr>
                <a:t>con </a:t>
              </a:r>
              <a:r>
                <a:rPr kumimoji="0" sz="800" b="1" i="0" u="none" strike="noStrike" kern="1200" cap="none" spc="-6" normalizeH="0" baseline="0" noProof="0">
                  <a:ln>
                    <a:noFill/>
                  </a:ln>
                  <a:solidFill>
                    <a:srgbClr val="22346A"/>
                  </a:solidFill>
                  <a:effectLst/>
                  <a:uLnTx/>
                  <a:uFillTx/>
                  <a:latin typeface="Arial"/>
                  <a:ea typeface="+mn-ea"/>
                  <a:cs typeface="Arial"/>
                </a:rPr>
                <a:t>respuesta</a:t>
              </a:r>
              <a:r>
                <a:rPr kumimoji="0" sz="800" b="1" i="0" u="none" strike="noStrike" kern="1200" cap="none" spc="6" normalizeH="0" baseline="0" noProof="0">
                  <a:ln>
                    <a:noFill/>
                  </a:ln>
                  <a:solidFill>
                    <a:srgbClr val="22346A"/>
                  </a:solidFill>
                  <a:effectLst/>
                  <a:uLnTx/>
                  <a:uFillTx/>
                  <a:latin typeface="Arial"/>
                  <a:ea typeface="+mn-ea"/>
                  <a:cs typeface="Arial"/>
                </a:rPr>
                <a:t> </a:t>
              </a:r>
              <a:r>
                <a:rPr kumimoji="0" sz="800" b="1" i="0" u="none" strike="noStrike" kern="1200" cap="none" spc="-12" normalizeH="0" baseline="0" noProof="0">
                  <a:ln>
                    <a:noFill/>
                  </a:ln>
                  <a:solidFill>
                    <a:srgbClr val="22346A"/>
                  </a:solidFill>
                  <a:effectLst/>
                  <a:uLnTx/>
                  <a:uFillTx/>
                  <a:latin typeface="Arial"/>
                  <a:ea typeface="+mn-ea"/>
                  <a:cs typeface="Arial"/>
                </a:rPr>
                <a:t>EASI-</a:t>
              </a:r>
              <a:r>
                <a:rPr kumimoji="0" sz="800" b="1" i="0" u="none" strike="noStrike" kern="1200" cap="none" spc="0" normalizeH="0" baseline="0" noProof="0">
                  <a:ln>
                    <a:noFill/>
                  </a:ln>
                  <a:solidFill>
                    <a:srgbClr val="22346A"/>
                  </a:solidFill>
                  <a:effectLst/>
                  <a:uLnTx/>
                  <a:uFillTx/>
                  <a:latin typeface="Arial"/>
                  <a:ea typeface="+mn-ea"/>
                  <a:cs typeface="Arial"/>
                </a:rPr>
                <a:t>90</a:t>
              </a:r>
              <a:r>
                <a:rPr kumimoji="0" sz="800" b="1" i="0" u="none" strike="noStrike" kern="1200" cap="none" spc="6" normalizeH="0" baseline="0" noProof="0">
                  <a:ln>
                    <a:noFill/>
                  </a:ln>
                  <a:solidFill>
                    <a:srgbClr val="22346A"/>
                  </a:solidFill>
                  <a:effectLst/>
                  <a:uLnTx/>
                  <a:uFillTx/>
                  <a:latin typeface="Arial"/>
                  <a:ea typeface="+mn-ea"/>
                  <a:cs typeface="Arial"/>
                </a:rPr>
                <a:t> </a:t>
              </a:r>
              <a:r>
                <a:rPr kumimoji="0" sz="800" b="1" i="0" u="none" strike="noStrike" kern="1200" cap="none" spc="-30" normalizeH="0" baseline="0" noProof="0">
                  <a:ln>
                    <a:noFill/>
                  </a:ln>
                  <a:solidFill>
                    <a:srgbClr val="22346A"/>
                  </a:solidFill>
                  <a:effectLst/>
                  <a:uLnTx/>
                  <a:uFillTx/>
                  <a:latin typeface="Arial"/>
                  <a:ea typeface="+mn-ea"/>
                  <a:cs typeface="Arial"/>
                </a:rPr>
                <a:t>%</a:t>
              </a:r>
              <a:endParaRPr kumimoji="0" sz="800" b="0" i="0" u="none" strike="noStrike" kern="1200" cap="none" spc="0" normalizeH="0" baseline="0" noProof="0">
                <a:ln>
                  <a:noFill/>
                </a:ln>
                <a:solidFill>
                  <a:srgbClr val="000000"/>
                </a:solidFill>
                <a:effectLst/>
                <a:uLnTx/>
                <a:uFillTx/>
                <a:latin typeface="Arial"/>
                <a:ea typeface="+mn-ea"/>
                <a:cs typeface="Arial"/>
              </a:endParaRPr>
            </a:p>
          </p:txBody>
        </p:sp>
        <p:sp>
          <p:nvSpPr>
            <p:cNvPr id="22" name="object 22"/>
            <p:cNvSpPr txBox="1"/>
            <p:nvPr/>
          </p:nvSpPr>
          <p:spPr>
            <a:xfrm>
              <a:off x="2889115" y="2352972"/>
              <a:ext cx="1051904" cy="434801"/>
            </a:xfrm>
            <a:prstGeom prst="rect">
              <a:avLst/>
            </a:prstGeom>
          </p:spPr>
          <p:txBody>
            <a:bodyPr vert="horz" wrap="square" lIns="0" tIns="42357" rIns="0" bIns="0" rtlCol="0">
              <a:spAutoFit/>
            </a:bodyPr>
            <a:lstStyle/>
            <a:p>
              <a:pPr marL="7701" marR="3081" lvl="0" indent="-385" algn="ctr" defTabSz="914400" rtl="0" eaLnBrk="1" fontAlgn="auto" latinLnBrk="0" hangingPunct="1">
                <a:lnSpc>
                  <a:spcPct val="100000"/>
                </a:lnSpc>
                <a:spcBef>
                  <a:spcPts val="334"/>
                </a:spcBef>
                <a:spcAft>
                  <a:spcPts val="0"/>
                </a:spcAft>
                <a:buClrTx/>
                <a:buSzTx/>
                <a:buFontTx/>
                <a:buNone/>
                <a:tabLst/>
                <a:defRPr/>
              </a:pPr>
              <a:r>
                <a:rPr kumimoji="0" sz="849" b="1" i="0" u="none" strike="noStrike" kern="1200" cap="none" spc="-6" normalizeH="0" baseline="0" noProof="0">
                  <a:ln>
                    <a:noFill/>
                  </a:ln>
                  <a:solidFill>
                    <a:srgbClr val="7A45B8"/>
                  </a:solidFill>
                  <a:effectLst/>
                  <a:uLnTx/>
                  <a:uFillTx/>
                  <a:latin typeface="Arial"/>
                  <a:ea typeface="+mn-ea"/>
                  <a:cs typeface="Arial"/>
                </a:rPr>
                <a:t>ADvocate</a:t>
              </a:r>
              <a:r>
                <a:rPr kumimoji="0" sz="849" b="1" i="0" u="none" strike="noStrike" kern="1200" cap="none" spc="-12" normalizeH="0" baseline="0" noProof="0">
                  <a:ln>
                    <a:noFill/>
                  </a:ln>
                  <a:solidFill>
                    <a:srgbClr val="7A45B8"/>
                  </a:solidFill>
                  <a:effectLst/>
                  <a:uLnTx/>
                  <a:uFillTx/>
                  <a:latin typeface="Arial"/>
                  <a:ea typeface="+mn-ea"/>
                  <a:cs typeface="Arial"/>
                </a:rPr>
                <a:t> </a:t>
              </a:r>
              <a:r>
                <a:rPr kumimoji="0" sz="849" b="1" i="0" u="none" strike="noStrike" kern="1200" cap="none" spc="0" normalizeH="0" baseline="0" noProof="0">
                  <a:ln>
                    <a:noFill/>
                  </a:ln>
                  <a:solidFill>
                    <a:srgbClr val="7A45B8"/>
                  </a:solidFill>
                  <a:effectLst/>
                  <a:uLnTx/>
                  <a:uFillTx/>
                  <a:latin typeface="Arial"/>
                  <a:ea typeface="+mn-ea"/>
                  <a:cs typeface="Arial"/>
                </a:rPr>
                <a:t>1</a:t>
              </a:r>
              <a:r>
                <a:rPr kumimoji="0" sz="849" b="1" i="0" u="none" strike="noStrike" kern="1200" cap="none" spc="-9" normalizeH="0" baseline="0" noProof="0">
                  <a:ln>
                    <a:noFill/>
                  </a:ln>
                  <a:solidFill>
                    <a:srgbClr val="7A45B8"/>
                  </a:solidFill>
                  <a:effectLst/>
                  <a:uLnTx/>
                  <a:uFillTx/>
                  <a:latin typeface="Arial"/>
                  <a:ea typeface="+mn-ea"/>
                  <a:cs typeface="Arial"/>
                </a:rPr>
                <a:t> </a:t>
              </a:r>
              <a:r>
                <a:rPr kumimoji="0" sz="849" b="1" i="0" u="none" strike="noStrike" kern="1200" cap="none" spc="0" normalizeH="0" baseline="0" noProof="0">
                  <a:ln>
                    <a:noFill/>
                  </a:ln>
                  <a:solidFill>
                    <a:srgbClr val="7A45B8"/>
                  </a:solidFill>
                  <a:effectLst/>
                  <a:uLnTx/>
                  <a:uFillTx/>
                  <a:latin typeface="Arial"/>
                  <a:ea typeface="+mn-ea"/>
                  <a:cs typeface="Arial"/>
                </a:rPr>
                <a:t>y</a:t>
              </a:r>
              <a:r>
                <a:rPr kumimoji="0" sz="849" b="1" i="0" u="none" strike="noStrike" kern="1200" cap="none" spc="-9" normalizeH="0" baseline="0" noProof="0">
                  <a:ln>
                    <a:noFill/>
                  </a:ln>
                  <a:solidFill>
                    <a:srgbClr val="7A45B8"/>
                  </a:solidFill>
                  <a:effectLst/>
                  <a:uLnTx/>
                  <a:uFillTx/>
                  <a:latin typeface="Arial"/>
                  <a:ea typeface="+mn-ea"/>
                  <a:cs typeface="Arial"/>
                </a:rPr>
                <a:t> </a:t>
              </a:r>
              <a:r>
                <a:rPr kumimoji="0" sz="849" b="1" i="0" u="none" strike="noStrike" kern="1200" cap="none" spc="-30" normalizeH="0" baseline="0" noProof="0">
                  <a:ln>
                    <a:noFill/>
                  </a:ln>
                  <a:solidFill>
                    <a:srgbClr val="7A45B8"/>
                  </a:solidFill>
                  <a:effectLst/>
                  <a:uLnTx/>
                  <a:uFillTx/>
                  <a:latin typeface="Arial"/>
                  <a:ea typeface="+mn-ea"/>
                  <a:cs typeface="Arial"/>
                </a:rPr>
                <a:t>2 </a:t>
              </a:r>
              <a:r>
                <a:rPr kumimoji="0" sz="849" b="1" i="0" u="none" strike="noStrike" kern="1200" cap="none" spc="0" normalizeH="0" baseline="0" noProof="0">
                  <a:ln>
                    <a:noFill/>
                  </a:ln>
                  <a:solidFill>
                    <a:srgbClr val="7A45B8"/>
                  </a:solidFill>
                  <a:effectLst/>
                  <a:uLnTx/>
                  <a:uFillTx/>
                  <a:latin typeface="Arial"/>
                  <a:ea typeface="+mn-ea"/>
                  <a:cs typeface="Arial"/>
                </a:rPr>
                <a:t>Periodo</a:t>
              </a:r>
              <a:r>
                <a:rPr kumimoji="0" sz="849" b="1" i="0" u="none" strike="noStrike" kern="1200" cap="none" spc="-36" normalizeH="0" baseline="0" noProof="0">
                  <a:ln>
                    <a:noFill/>
                  </a:ln>
                  <a:solidFill>
                    <a:srgbClr val="7A45B8"/>
                  </a:solidFill>
                  <a:effectLst/>
                  <a:uLnTx/>
                  <a:uFillTx/>
                  <a:latin typeface="Arial"/>
                  <a:ea typeface="+mn-ea"/>
                  <a:cs typeface="Arial"/>
                </a:rPr>
                <a:t> </a:t>
              </a:r>
              <a:r>
                <a:rPr kumimoji="0" sz="849" b="1" i="0" u="none" strike="noStrike" kern="1200" cap="none" spc="-15" normalizeH="0" baseline="0" noProof="0">
                  <a:ln>
                    <a:noFill/>
                  </a:ln>
                  <a:solidFill>
                    <a:srgbClr val="7A45B8"/>
                  </a:solidFill>
                  <a:effectLst/>
                  <a:uLnTx/>
                  <a:uFillTx/>
                  <a:latin typeface="Arial"/>
                  <a:ea typeface="+mn-ea"/>
                  <a:cs typeface="Arial"/>
                </a:rPr>
                <a:t>de </a:t>
              </a:r>
              <a:r>
                <a:rPr kumimoji="0" sz="849" b="1" i="0" u="none" strike="noStrike" kern="1200" cap="none" spc="-6" normalizeH="0" baseline="0" noProof="0">
                  <a:ln>
                    <a:noFill/>
                  </a:ln>
                  <a:solidFill>
                    <a:srgbClr val="7A45B8"/>
                  </a:solidFill>
                  <a:effectLst/>
                  <a:uLnTx/>
                  <a:uFillTx/>
                  <a:latin typeface="Arial"/>
                  <a:ea typeface="+mn-ea"/>
                  <a:cs typeface="Arial"/>
                </a:rPr>
                <a:t>mantenimiento</a:t>
              </a:r>
              <a:endParaRPr kumimoji="0" sz="849" b="0" i="0" u="none" strike="noStrike" kern="1200" cap="none" spc="0" normalizeH="0" baseline="0" noProof="0">
                <a:ln>
                  <a:noFill/>
                </a:ln>
                <a:solidFill>
                  <a:srgbClr val="000000"/>
                </a:solidFill>
                <a:effectLst/>
                <a:uLnTx/>
                <a:uFillTx/>
                <a:latin typeface="Arial"/>
                <a:ea typeface="+mn-ea"/>
                <a:cs typeface="Arial"/>
              </a:endParaRPr>
            </a:p>
          </p:txBody>
        </p:sp>
        <p:sp>
          <p:nvSpPr>
            <p:cNvPr id="23" name="object 23"/>
            <p:cNvSpPr txBox="1"/>
            <p:nvPr/>
          </p:nvSpPr>
          <p:spPr>
            <a:xfrm>
              <a:off x="4612416" y="2501535"/>
              <a:ext cx="1587621" cy="137675"/>
            </a:xfrm>
            <a:prstGeom prst="rect">
              <a:avLst/>
            </a:prstGeom>
          </p:spPr>
          <p:txBody>
            <a:bodyPr vert="horz" wrap="square" lIns="0" tIns="6931" rIns="0" bIns="0" rtlCol="0">
              <a:spAutoFit/>
            </a:bodyPr>
            <a:lstStyle/>
            <a:p>
              <a:pPr marL="7701" marR="0" lvl="0" indent="0" algn="l" defTabSz="914400" rtl="0" eaLnBrk="1" fontAlgn="auto" latinLnBrk="0" hangingPunct="1">
                <a:lnSpc>
                  <a:spcPct val="100000"/>
                </a:lnSpc>
                <a:spcBef>
                  <a:spcPts val="55"/>
                </a:spcBef>
                <a:spcAft>
                  <a:spcPts val="0"/>
                </a:spcAft>
                <a:buClrTx/>
                <a:buSzTx/>
                <a:buFontTx/>
                <a:buNone/>
                <a:tabLst/>
                <a:defRPr/>
              </a:pPr>
              <a:r>
                <a:rPr kumimoji="0" sz="849" b="1" i="0" u="none" strike="noStrike" kern="1200" cap="none" spc="0" normalizeH="0" baseline="0" noProof="0">
                  <a:ln>
                    <a:noFill/>
                  </a:ln>
                  <a:solidFill>
                    <a:srgbClr val="7A45B8"/>
                  </a:solidFill>
                  <a:effectLst/>
                  <a:uLnTx/>
                  <a:uFillTx/>
                  <a:latin typeface="Arial"/>
                  <a:ea typeface="+mn-ea"/>
                  <a:cs typeface="Arial"/>
                </a:rPr>
                <a:t>ADjoin</a:t>
              </a:r>
              <a:r>
                <a:rPr kumimoji="0" sz="849" b="1" i="0" u="none" strike="noStrike" kern="1200" cap="none" spc="-27" normalizeH="0" baseline="0" noProof="0">
                  <a:ln>
                    <a:noFill/>
                  </a:ln>
                  <a:solidFill>
                    <a:srgbClr val="7A45B8"/>
                  </a:solidFill>
                  <a:effectLst/>
                  <a:uLnTx/>
                  <a:uFillTx/>
                  <a:latin typeface="Arial"/>
                  <a:ea typeface="+mn-ea"/>
                  <a:cs typeface="Arial"/>
                </a:rPr>
                <a:t> </a:t>
              </a:r>
              <a:r>
                <a:rPr kumimoji="0" sz="849" b="1" i="0" u="none" strike="noStrike" kern="1200" cap="none" spc="0" normalizeH="0" baseline="0" noProof="0">
                  <a:ln>
                    <a:noFill/>
                  </a:ln>
                  <a:solidFill>
                    <a:srgbClr val="7A45B8"/>
                  </a:solidFill>
                  <a:effectLst/>
                  <a:uLnTx/>
                  <a:uFillTx/>
                  <a:latin typeface="Arial"/>
                  <a:ea typeface="+mn-ea"/>
                  <a:cs typeface="Arial"/>
                </a:rPr>
                <a:t>Extensión</a:t>
              </a:r>
              <a:r>
                <a:rPr kumimoji="0" sz="849" b="1" i="0" u="none" strike="noStrike" kern="1200" cap="none" spc="-27" normalizeH="0" baseline="0" noProof="0">
                  <a:ln>
                    <a:noFill/>
                  </a:ln>
                  <a:solidFill>
                    <a:srgbClr val="7A45B8"/>
                  </a:solidFill>
                  <a:effectLst/>
                  <a:uLnTx/>
                  <a:uFillTx/>
                  <a:latin typeface="Arial"/>
                  <a:ea typeface="+mn-ea"/>
                  <a:cs typeface="Arial"/>
                </a:rPr>
                <a:t> </a:t>
              </a:r>
              <a:r>
                <a:rPr kumimoji="0" sz="849" b="1" i="0" u="none" strike="noStrike" kern="1200" cap="none" spc="0" normalizeH="0" baseline="0" noProof="0">
                  <a:ln>
                    <a:noFill/>
                  </a:ln>
                  <a:solidFill>
                    <a:srgbClr val="7A45B8"/>
                  </a:solidFill>
                  <a:effectLst/>
                  <a:uLnTx/>
                  <a:uFillTx/>
                  <a:latin typeface="Arial"/>
                  <a:ea typeface="+mn-ea"/>
                  <a:cs typeface="Arial"/>
                </a:rPr>
                <a:t>a</a:t>
              </a:r>
              <a:r>
                <a:rPr kumimoji="0" sz="849" b="1" i="0" u="none" strike="noStrike" kern="1200" cap="none" spc="-27" normalizeH="0" baseline="0" noProof="0">
                  <a:ln>
                    <a:noFill/>
                  </a:ln>
                  <a:solidFill>
                    <a:srgbClr val="7A45B8"/>
                  </a:solidFill>
                  <a:effectLst/>
                  <a:uLnTx/>
                  <a:uFillTx/>
                  <a:latin typeface="Arial"/>
                  <a:ea typeface="+mn-ea"/>
                  <a:cs typeface="Arial"/>
                </a:rPr>
                <a:t> </a:t>
              </a:r>
              <a:r>
                <a:rPr kumimoji="0" sz="849" b="1" i="0" u="none" strike="noStrike" kern="1200" cap="none" spc="0" normalizeH="0" baseline="0" noProof="0">
                  <a:ln>
                    <a:noFill/>
                  </a:ln>
                  <a:solidFill>
                    <a:srgbClr val="7A45B8"/>
                  </a:solidFill>
                  <a:effectLst/>
                  <a:uLnTx/>
                  <a:uFillTx/>
                  <a:latin typeface="Arial"/>
                  <a:ea typeface="+mn-ea"/>
                  <a:cs typeface="Arial"/>
                </a:rPr>
                <a:t>largo</a:t>
              </a:r>
              <a:r>
                <a:rPr kumimoji="0" sz="849" b="1" i="0" u="none" strike="noStrike" kern="1200" cap="none" spc="-24" normalizeH="0" baseline="0" noProof="0">
                  <a:ln>
                    <a:noFill/>
                  </a:ln>
                  <a:solidFill>
                    <a:srgbClr val="7A45B8"/>
                  </a:solidFill>
                  <a:effectLst/>
                  <a:uLnTx/>
                  <a:uFillTx/>
                  <a:latin typeface="Arial"/>
                  <a:ea typeface="+mn-ea"/>
                  <a:cs typeface="Arial"/>
                </a:rPr>
                <a:t> </a:t>
              </a:r>
              <a:r>
                <a:rPr kumimoji="0" sz="849" b="1" i="0" u="none" strike="noStrike" kern="1200" cap="none" spc="-6" normalizeH="0" baseline="0" noProof="0">
                  <a:ln>
                    <a:noFill/>
                  </a:ln>
                  <a:solidFill>
                    <a:srgbClr val="7A45B8"/>
                  </a:solidFill>
                  <a:effectLst/>
                  <a:uLnTx/>
                  <a:uFillTx/>
                  <a:latin typeface="Arial"/>
                  <a:ea typeface="+mn-ea"/>
                  <a:cs typeface="Arial"/>
                </a:rPr>
                <a:t>plazo</a:t>
              </a:r>
              <a:endParaRPr kumimoji="0" sz="849" b="0" i="0" u="none" strike="noStrike" kern="1200" cap="none" spc="0" normalizeH="0" baseline="0" noProof="0">
                <a:ln>
                  <a:noFill/>
                </a:ln>
                <a:solidFill>
                  <a:srgbClr val="000000"/>
                </a:solidFill>
                <a:effectLst/>
                <a:uLnTx/>
                <a:uFillTx/>
                <a:latin typeface="Arial"/>
                <a:ea typeface="+mn-ea"/>
                <a:cs typeface="Arial"/>
              </a:endParaRPr>
            </a:p>
          </p:txBody>
        </p:sp>
        <p:sp>
          <p:nvSpPr>
            <p:cNvPr id="24" name="object 24"/>
            <p:cNvSpPr txBox="1"/>
            <p:nvPr/>
          </p:nvSpPr>
          <p:spPr>
            <a:xfrm>
              <a:off x="4723339" y="4214827"/>
              <a:ext cx="67771" cy="383905"/>
            </a:xfrm>
            <a:prstGeom prst="rect">
              <a:avLst/>
            </a:prstGeom>
          </p:spPr>
          <p:txBody>
            <a:bodyPr vert="horz" wrap="square" lIns="0" tIns="55834" rIns="0" bIns="0" rtlCol="0">
              <a:spAutoFit/>
            </a:bodyPr>
            <a:lstStyle/>
            <a:p>
              <a:pPr marL="7701" marR="0" lvl="0" indent="0" algn="l" defTabSz="914400" rtl="0" eaLnBrk="1" fontAlgn="auto" latinLnBrk="0" hangingPunct="1">
                <a:lnSpc>
                  <a:spcPct val="100000"/>
                </a:lnSpc>
                <a:spcBef>
                  <a:spcPts val="440"/>
                </a:spcBef>
                <a:spcAft>
                  <a:spcPts val="0"/>
                </a:spcAft>
                <a:buClrTx/>
                <a:buSzTx/>
                <a:buFontTx/>
                <a:buNone/>
                <a:tabLst/>
                <a:defRPr/>
              </a:pPr>
              <a:r>
                <a:rPr kumimoji="0" sz="515" b="1" i="0" u="none" strike="noStrike" kern="1200" cap="none" spc="-67" normalizeH="0" baseline="0" noProof="0">
                  <a:ln>
                    <a:noFill/>
                  </a:ln>
                  <a:solidFill>
                    <a:srgbClr val="22346A"/>
                  </a:solidFill>
                  <a:effectLst/>
                  <a:uLnTx/>
                  <a:uFillTx/>
                  <a:latin typeface="Arial"/>
                  <a:ea typeface="+mn-ea"/>
                  <a:cs typeface="Arial"/>
                </a:rPr>
                <a:t>80</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385"/>
                </a:spcBef>
                <a:spcAft>
                  <a:spcPts val="0"/>
                </a:spcAft>
                <a:buClrTx/>
                <a:buSzTx/>
                <a:buFontTx/>
                <a:buNone/>
                <a:tabLst/>
                <a:defRPr/>
              </a:pPr>
              <a:r>
                <a:rPr kumimoji="0" sz="515" b="1" i="0" u="none" strike="noStrike" kern="1200" cap="none" spc="-67" normalizeH="0" baseline="0" noProof="0">
                  <a:ln>
                    <a:noFill/>
                  </a:ln>
                  <a:solidFill>
                    <a:srgbClr val="576284"/>
                  </a:solidFill>
                  <a:effectLst/>
                  <a:uLnTx/>
                  <a:uFillTx/>
                  <a:latin typeface="Arial"/>
                  <a:ea typeface="+mn-ea"/>
                  <a:cs typeface="Arial"/>
                </a:rPr>
                <a:t>85</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315"/>
                </a:spcBef>
                <a:spcAft>
                  <a:spcPts val="0"/>
                </a:spcAft>
                <a:buClrTx/>
                <a:buSzTx/>
                <a:buFontTx/>
                <a:buNone/>
                <a:tabLst/>
                <a:defRPr/>
              </a:pPr>
              <a:r>
                <a:rPr kumimoji="0" sz="515" b="1" i="0" u="none" strike="noStrike" kern="1200" cap="none" spc="-67" normalizeH="0" baseline="0" noProof="0">
                  <a:ln>
                    <a:noFill/>
                  </a:ln>
                  <a:solidFill>
                    <a:srgbClr val="A84D97"/>
                  </a:solidFill>
                  <a:effectLst/>
                  <a:uLnTx/>
                  <a:uFillTx/>
                  <a:latin typeface="Arial"/>
                  <a:ea typeface="+mn-ea"/>
                  <a:cs typeface="Arial"/>
                </a:rPr>
                <a:t>77</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25" name="object 25"/>
            <p:cNvSpPr txBox="1"/>
            <p:nvPr/>
          </p:nvSpPr>
          <p:spPr>
            <a:xfrm>
              <a:off x="5412395" y="4214827"/>
              <a:ext cx="93571" cy="383905"/>
            </a:xfrm>
            <a:prstGeom prst="rect">
              <a:avLst/>
            </a:prstGeom>
          </p:spPr>
          <p:txBody>
            <a:bodyPr vert="horz" wrap="square" lIns="0" tIns="55834" rIns="0" bIns="0" rtlCol="0">
              <a:spAutoFit/>
            </a:bodyPr>
            <a:lstStyle/>
            <a:p>
              <a:pPr marL="7701" marR="0" lvl="0" indent="0" algn="l" defTabSz="914400" rtl="0" eaLnBrk="1" fontAlgn="auto" latinLnBrk="0" hangingPunct="1">
                <a:lnSpc>
                  <a:spcPct val="100000"/>
                </a:lnSpc>
                <a:spcBef>
                  <a:spcPts val="440"/>
                </a:spcBef>
                <a:spcAft>
                  <a:spcPts val="0"/>
                </a:spcAft>
                <a:buClrTx/>
                <a:buSzTx/>
                <a:buFontTx/>
                <a:buNone/>
                <a:tabLst/>
                <a:defRPr/>
              </a:pPr>
              <a:r>
                <a:rPr kumimoji="0" sz="515" b="1" i="0" u="none" strike="noStrike" kern="1200" cap="none" spc="-73" normalizeH="0" baseline="0" noProof="0">
                  <a:ln>
                    <a:noFill/>
                  </a:ln>
                  <a:solidFill>
                    <a:srgbClr val="22346A"/>
                  </a:solidFill>
                  <a:effectLst/>
                  <a:uLnTx/>
                  <a:uFillTx/>
                  <a:latin typeface="Arial"/>
                  <a:ea typeface="+mn-ea"/>
                  <a:cs typeface="Arial"/>
                </a:rPr>
                <a:t>104</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0408" marR="0" lvl="0" indent="0" algn="l" defTabSz="914400" rtl="0" eaLnBrk="1" fontAlgn="auto" latinLnBrk="0" hangingPunct="1">
                <a:lnSpc>
                  <a:spcPct val="100000"/>
                </a:lnSpc>
                <a:spcBef>
                  <a:spcPts val="385"/>
                </a:spcBef>
                <a:spcAft>
                  <a:spcPts val="0"/>
                </a:spcAft>
                <a:buClrTx/>
                <a:buSzTx/>
                <a:buFontTx/>
                <a:buNone/>
                <a:tabLst/>
                <a:defRPr/>
              </a:pPr>
              <a:r>
                <a:rPr kumimoji="0" sz="515" b="1" i="0" u="none" strike="noStrike" kern="1200" cap="none" spc="-15" normalizeH="0" baseline="0" noProof="0">
                  <a:ln>
                    <a:noFill/>
                  </a:ln>
                  <a:solidFill>
                    <a:srgbClr val="576284"/>
                  </a:solidFill>
                  <a:effectLst/>
                  <a:uLnTx/>
                  <a:uFillTx/>
                  <a:latin typeface="Arial"/>
                  <a:ea typeface="+mn-ea"/>
                  <a:cs typeface="Arial"/>
                </a:rPr>
                <a:t>80</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0408" marR="0" lvl="0" indent="0" algn="l" defTabSz="914400" rtl="0" eaLnBrk="1" fontAlgn="auto" latinLnBrk="0" hangingPunct="1">
                <a:lnSpc>
                  <a:spcPct val="100000"/>
                </a:lnSpc>
                <a:spcBef>
                  <a:spcPts val="315"/>
                </a:spcBef>
                <a:spcAft>
                  <a:spcPts val="0"/>
                </a:spcAft>
                <a:buClrTx/>
                <a:buSzTx/>
                <a:buFontTx/>
                <a:buNone/>
                <a:tabLst/>
                <a:defRPr/>
              </a:pPr>
              <a:r>
                <a:rPr kumimoji="0" sz="515" b="1" i="0" u="none" strike="noStrike" kern="1200" cap="none" spc="-15" normalizeH="0" baseline="0" noProof="0">
                  <a:ln>
                    <a:noFill/>
                  </a:ln>
                  <a:solidFill>
                    <a:srgbClr val="A84D97"/>
                  </a:solidFill>
                  <a:effectLst/>
                  <a:uLnTx/>
                  <a:uFillTx/>
                  <a:latin typeface="Arial"/>
                  <a:ea typeface="+mn-ea"/>
                  <a:cs typeface="Arial"/>
                </a:rPr>
                <a:t>68</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26" name="object 26"/>
            <p:cNvSpPr txBox="1"/>
            <p:nvPr/>
          </p:nvSpPr>
          <p:spPr>
            <a:xfrm>
              <a:off x="6114307" y="4214827"/>
              <a:ext cx="93571" cy="383905"/>
            </a:xfrm>
            <a:prstGeom prst="rect">
              <a:avLst/>
            </a:prstGeom>
          </p:spPr>
          <p:txBody>
            <a:bodyPr vert="horz" wrap="square" lIns="0" tIns="55834" rIns="0" bIns="0" rtlCol="0">
              <a:spAutoFit/>
            </a:bodyPr>
            <a:lstStyle/>
            <a:p>
              <a:pPr marL="7701" marR="0" lvl="0" indent="0" algn="l" defTabSz="914400" rtl="0" eaLnBrk="1" fontAlgn="auto" latinLnBrk="0" hangingPunct="1">
                <a:lnSpc>
                  <a:spcPct val="100000"/>
                </a:lnSpc>
                <a:spcBef>
                  <a:spcPts val="440"/>
                </a:spcBef>
                <a:spcAft>
                  <a:spcPts val="0"/>
                </a:spcAft>
                <a:buClrTx/>
                <a:buSzTx/>
                <a:buFontTx/>
                <a:buNone/>
                <a:tabLst/>
                <a:defRPr/>
              </a:pPr>
              <a:r>
                <a:rPr kumimoji="0" sz="515" b="1" i="0" u="none" strike="noStrike" kern="1200" cap="none" spc="-73" normalizeH="0" baseline="0" noProof="0">
                  <a:ln>
                    <a:noFill/>
                  </a:ln>
                  <a:solidFill>
                    <a:srgbClr val="22346A"/>
                  </a:solidFill>
                  <a:effectLst/>
                  <a:uLnTx/>
                  <a:uFillTx/>
                  <a:latin typeface="Arial"/>
                  <a:ea typeface="+mn-ea"/>
                  <a:cs typeface="Arial"/>
                </a:rPr>
                <a:t>128</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0408" marR="0" lvl="0" indent="0" algn="l" defTabSz="914400" rtl="0" eaLnBrk="1" fontAlgn="auto" latinLnBrk="0" hangingPunct="1">
                <a:lnSpc>
                  <a:spcPct val="100000"/>
                </a:lnSpc>
                <a:spcBef>
                  <a:spcPts val="385"/>
                </a:spcBef>
                <a:spcAft>
                  <a:spcPts val="0"/>
                </a:spcAft>
                <a:buClrTx/>
                <a:buSzTx/>
                <a:buFontTx/>
                <a:buNone/>
                <a:tabLst/>
                <a:defRPr/>
              </a:pPr>
              <a:r>
                <a:rPr kumimoji="0" sz="515" b="1" i="0" u="none" strike="noStrike" kern="1200" cap="none" spc="-15" normalizeH="0" baseline="0" noProof="0">
                  <a:ln>
                    <a:noFill/>
                  </a:ln>
                  <a:solidFill>
                    <a:srgbClr val="576284"/>
                  </a:solidFill>
                  <a:effectLst/>
                  <a:uLnTx/>
                  <a:uFillTx/>
                  <a:latin typeface="Arial"/>
                  <a:ea typeface="+mn-ea"/>
                  <a:cs typeface="Arial"/>
                </a:rPr>
                <a:t>74</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0408" marR="0" lvl="0" indent="0" algn="l" defTabSz="914400" rtl="0" eaLnBrk="1" fontAlgn="auto" latinLnBrk="0" hangingPunct="1">
                <a:lnSpc>
                  <a:spcPct val="100000"/>
                </a:lnSpc>
                <a:spcBef>
                  <a:spcPts val="315"/>
                </a:spcBef>
                <a:spcAft>
                  <a:spcPts val="0"/>
                </a:spcAft>
                <a:buClrTx/>
                <a:buSzTx/>
                <a:buFontTx/>
                <a:buNone/>
                <a:tabLst/>
                <a:defRPr/>
              </a:pPr>
              <a:r>
                <a:rPr kumimoji="0" sz="515" b="1" i="0" u="none" strike="noStrike" kern="1200" cap="none" spc="-15" normalizeH="0" baseline="0" noProof="0">
                  <a:ln>
                    <a:noFill/>
                  </a:ln>
                  <a:solidFill>
                    <a:srgbClr val="A84D97"/>
                  </a:solidFill>
                  <a:effectLst/>
                  <a:uLnTx/>
                  <a:uFillTx/>
                  <a:latin typeface="Arial"/>
                  <a:ea typeface="+mn-ea"/>
                  <a:cs typeface="Arial"/>
                </a:rPr>
                <a:t>65</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27" name="object 27"/>
            <p:cNvSpPr txBox="1"/>
            <p:nvPr/>
          </p:nvSpPr>
          <p:spPr>
            <a:xfrm>
              <a:off x="4372334" y="4214827"/>
              <a:ext cx="67771" cy="383905"/>
            </a:xfrm>
            <a:prstGeom prst="rect">
              <a:avLst/>
            </a:prstGeom>
          </p:spPr>
          <p:txBody>
            <a:bodyPr vert="horz" wrap="square" lIns="0" tIns="55834" rIns="0" bIns="0" rtlCol="0">
              <a:spAutoFit/>
            </a:bodyPr>
            <a:lstStyle/>
            <a:p>
              <a:pPr marL="7701" marR="0" lvl="0" indent="0" algn="l" defTabSz="914400" rtl="0" eaLnBrk="1" fontAlgn="auto" latinLnBrk="0" hangingPunct="1">
                <a:lnSpc>
                  <a:spcPct val="100000"/>
                </a:lnSpc>
                <a:spcBef>
                  <a:spcPts val="440"/>
                </a:spcBef>
                <a:spcAft>
                  <a:spcPts val="0"/>
                </a:spcAft>
                <a:buClrTx/>
                <a:buSzTx/>
                <a:buFontTx/>
                <a:buNone/>
                <a:tabLst/>
                <a:defRPr/>
              </a:pPr>
              <a:r>
                <a:rPr kumimoji="0" sz="515" b="1" i="0" u="none" strike="noStrike" kern="1200" cap="none" spc="-67" normalizeH="0" baseline="0" noProof="0">
                  <a:ln>
                    <a:noFill/>
                  </a:ln>
                  <a:solidFill>
                    <a:srgbClr val="22346A"/>
                  </a:solidFill>
                  <a:effectLst/>
                  <a:uLnTx/>
                  <a:uFillTx/>
                  <a:latin typeface="Arial"/>
                  <a:ea typeface="+mn-ea"/>
                  <a:cs typeface="Arial"/>
                </a:rPr>
                <a:t>68</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385"/>
                </a:spcBef>
                <a:spcAft>
                  <a:spcPts val="0"/>
                </a:spcAft>
                <a:buClrTx/>
                <a:buSzTx/>
                <a:buFontTx/>
                <a:buNone/>
                <a:tabLst/>
                <a:defRPr/>
              </a:pPr>
              <a:r>
                <a:rPr kumimoji="0" sz="515" b="1" i="0" u="none" strike="noStrike" kern="1200" cap="none" spc="-67" normalizeH="0" baseline="0" noProof="0">
                  <a:ln>
                    <a:noFill/>
                  </a:ln>
                  <a:solidFill>
                    <a:srgbClr val="576284"/>
                  </a:solidFill>
                  <a:effectLst/>
                  <a:uLnTx/>
                  <a:uFillTx/>
                  <a:latin typeface="Arial"/>
                  <a:ea typeface="+mn-ea"/>
                  <a:cs typeface="Arial"/>
                </a:rPr>
                <a:t>93</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315"/>
                </a:spcBef>
                <a:spcAft>
                  <a:spcPts val="0"/>
                </a:spcAft>
                <a:buClrTx/>
                <a:buSzTx/>
                <a:buFontTx/>
                <a:buNone/>
                <a:tabLst/>
                <a:defRPr/>
              </a:pPr>
              <a:r>
                <a:rPr kumimoji="0" sz="515" b="1" i="0" u="none" strike="noStrike" kern="1200" cap="none" spc="-67" normalizeH="0" baseline="0" noProof="0">
                  <a:ln>
                    <a:noFill/>
                  </a:ln>
                  <a:solidFill>
                    <a:srgbClr val="A84D97"/>
                  </a:solidFill>
                  <a:effectLst/>
                  <a:uLnTx/>
                  <a:uFillTx/>
                  <a:latin typeface="Arial"/>
                  <a:ea typeface="+mn-ea"/>
                  <a:cs typeface="Arial"/>
                </a:rPr>
                <a:t>78</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28" name="object 28"/>
            <p:cNvSpPr txBox="1"/>
            <p:nvPr/>
          </p:nvSpPr>
          <p:spPr>
            <a:xfrm>
              <a:off x="2488470" y="4353447"/>
              <a:ext cx="1624972" cy="251150"/>
            </a:xfrm>
            <a:prstGeom prst="rect">
              <a:avLst/>
            </a:prstGeom>
          </p:spPr>
          <p:txBody>
            <a:bodyPr vert="horz" wrap="square" lIns="0" tIns="29265" rIns="0" bIns="0" rtlCol="0">
              <a:spAutoFit/>
            </a:bodyPr>
            <a:lstStyle/>
            <a:p>
              <a:pPr marL="23104" marR="0" lvl="0" indent="0" algn="l" defTabSz="914400" rtl="0" eaLnBrk="1" fontAlgn="auto" latinLnBrk="0" hangingPunct="1">
                <a:lnSpc>
                  <a:spcPct val="100000"/>
                </a:lnSpc>
                <a:spcBef>
                  <a:spcPts val="230"/>
                </a:spcBef>
                <a:spcAft>
                  <a:spcPts val="0"/>
                </a:spcAft>
                <a:buClrTx/>
                <a:buSzTx/>
                <a:buFontTx/>
                <a:buNone/>
                <a:tabLst/>
                <a:defRPr/>
              </a:pPr>
              <a:r>
                <a:rPr kumimoji="0" sz="955" b="1" i="0" u="none" strike="noStrike" kern="1200" cap="none" spc="0" normalizeH="0" baseline="18518" noProof="0">
                  <a:ln>
                    <a:noFill/>
                  </a:ln>
                  <a:solidFill>
                    <a:srgbClr val="576284"/>
                  </a:solidFill>
                  <a:effectLst/>
                  <a:uLnTx/>
                  <a:uFillTx/>
                  <a:latin typeface="Arial"/>
                  <a:ea typeface="+mn-ea"/>
                  <a:cs typeface="Arial"/>
                </a:rPr>
                <a:t>C4S</a:t>
              </a:r>
              <a:r>
                <a:rPr kumimoji="0" sz="955" b="1" i="0" u="none" strike="noStrike" kern="1200" cap="none" spc="-68" normalizeH="0" baseline="18518" noProof="0">
                  <a:ln>
                    <a:noFill/>
                  </a:ln>
                  <a:solidFill>
                    <a:srgbClr val="576284"/>
                  </a:solidFill>
                  <a:effectLst/>
                  <a:uLnTx/>
                  <a:uFillTx/>
                  <a:latin typeface="Arial"/>
                  <a:ea typeface="+mn-ea"/>
                  <a:cs typeface="Arial"/>
                </a:rPr>
                <a:t> </a:t>
              </a:r>
              <a:r>
                <a:rPr kumimoji="0" sz="955" b="1" i="0" u="none" strike="noStrike" kern="1200" cap="none" spc="0" normalizeH="0" baseline="18518" noProof="0">
                  <a:ln>
                    <a:noFill/>
                  </a:ln>
                  <a:solidFill>
                    <a:srgbClr val="576284"/>
                  </a:solidFill>
                  <a:effectLst/>
                  <a:uLnTx/>
                  <a:uFillTx/>
                  <a:latin typeface="Arial"/>
                  <a:ea typeface="+mn-ea"/>
                  <a:cs typeface="Arial"/>
                </a:rPr>
                <a:t>Nx</a:t>
              </a:r>
              <a:r>
                <a:rPr kumimoji="0" sz="955" b="1" i="0" u="none" strike="noStrike" kern="1200" cap="none" spc="36" normalizeH="0" baseline="18518" noProof="0">
                  <a:ln>
                    <a:noFill/>
                  </a:ln>
                  <a:solidFill>
                    <a:srgbClr val="576284"/>
                  </a:solidFill>
                  <a:effectLst/>
                  <a:uLnTx/>
                  <a:uFillTx/>
                  <a:latin typeface="Arial"/>
                  <a:ea typeface="+mn-ea"/>
                  <a:cs typeface="Arial"/>
                </a:rPr>
                <a:t> </a:t>
              </a:r>
              <a:r>
                <a:rPr kumimoji="0" sz="515" b="1" i="0" u="none" strike="noStrike" kern="1200" cap="none" spc="-58" normalizeH="0" baseline="0" noProof="0">
                  <a:ln>
                    <a:noFill/>
                  </a:ln>
                  <a:solidFill>
                    <a:srgbClr val="576284"/>
                  </a:solidFill>
                  <a:effectLst/>
                  <a:uLnTx/>
                  <a:uFillTx/>
                  <a:latin typeface="Arial"/>
                  <a:ea typeface="+mn-ea"/>
                  <a:cs typeface="Arial"/>
                </a:rPr>
                <a:t>115</a:t>
              </a:r>
              <a:r>
                <a:rPr kumimoji="0" sz="515" b="1" i="0" u="none" strike="noStrike" kern="1200" cap="none" spc="69" normalizeH="0" baseline="0" noProof="0">
                  <a:ln>
                    <a:noFill/>
                  </a:ln>
                  <a:solidFill>
                    <a:srgbClr val="576284"/>
                  </a:solidFill>
                  <a:effectLst/>
                  <a:uLnTx/>
                  <a:uFillTx/>
                  <a:latin typeface="Arial"/>
                  <a:ea typeface="+mn-ea"/>
                  <a:cs typeface="Arial"/>
                </a:rPr>
                <a:t> </a:t>
              </a:r>
              <a:r>
                <a:rPr kumimoji="0" sz="515" b="1" i="0" u="none" strike="noStrike" kern="1200" cap="none" spc="-64" normalizeH="0" baseline="0" noProof="0">
                  <a:ln>
                    <a:noFill/>
                  </a:ln>
                  <a:solidFill>
                    <a:srgbClr val="576284"/>
                  </a:solidFill>
                  <a:effectLst/>
                  <a:uLnTx/>
                  <a:uFillTx/>
                  <a:latin typeface="Arial"/>
                  <a:ea typeface="+mn-ea"/>
                  <a:cs typeface="Arial"/>
                </a:rPr>
                <a:t>111</a:t>
              </a:r>
              <a:r>
                <a:rPr kumimoji="0" sz="515" b="1" i="0" u="none" strike="noStrike" kern="1200" cap="none" spc="69" normalizeH="0" baseline="0" noProof="0">
                  <a:ln>
                    <a:noFill/>
                  </a:ln>
                  <a:solidFill>
                    <a:srgbClr val="576284"/>
                  </a:solidFill>
                  <a:effectLst/>
                  <a:uLnTx/>
                  <a:uFillTx/>
                  <a:latin typeface="Arial"/>
                  <a:ea typeface="+mn-ea"/>
                  <a:cs typeface="Arial"/>
                </a:rPr>
                <a:t> </a:t>
              </a:r>
              <a:r>
                <a:rPr kumimoji="0" sz="515" b="1" i="0" u="none" strike="noStrike" kern="1200" cap="none" spc="-58" normalizeH="0" baseline="0" noProof="0">
                  <a:ln>
                    <a:noFill/>
                  </a:ln>
                  <a:solidFill>
                    <a:srgbClr val="576284"/>
                  </a:solidFill>
                  <a:effectLst/>
                  <a:uLnTx/>
                  <a:uFillTx/>
                  <a:latin typeface="Arial"/>
                  <a:ea typeface="+mn-ea"/>
                  <a:cs typeface="Arial"/>
                </a:rPr>
                <a:t>114</a:t>
              </a:r>
              <a:r>
                <a:rPr kumimoji="0" sz="515" b="1" i="0" u="none" strike="noStrike" kern="1200" cap="none" spc="82" normalizeH="0" baseline="0" noProof="0">
                  <a:ln>
                    <a:noFill/>
                  </a:ln>
                  <a:solidFill>
                    <a:srgbClr val="576284"/>
                  </a:solidFill>
                  <a:effectLst/>
                  <a:uLnTx/>
                  <a:uFillTx/>
                  <a:latin typeface="Arial"/>
                  <a:ea typeface="+mn-ea"/>
                  <a:cs typeface="Arial"/>
                </a:rPr>
                <a:t> </a:t>
              </a:r>
              <a:r>
                <a:rPr kumimoji="0" sz="515" b="1" i="0" u="none" strike="noStrike" kern="1200" cap="none" spc="-49" normalizeH="0" baseline="0" noProof="0">
                  <a:ln>
                    <a:noFill/>
                  </a:ln>
                  <a:solidFill>
                    <a:srgbClr val="576284"/>
                  </a:solidFill>
                  <a:effectLst/>
                  <a:uLnTx/>
                  <a:uFillTx/>
                  <a:latin typeface="Arial"/>
                  <a:ea typeface="+mn-ea"/>
                  <a:cs typeface="Arial"/>
                </a:rPr>
                <a:t>109</a:t>
              </a:r>
              <a:r>
                <a:rPr kumimoji="0" sz="515" b="1" i="0" u="none" strike="noStrike" kern="1200" cap="none" spc="79" normalizeH="0" baseline="0" noProof="0">
                  <a:ln>
                    <a:noFill/>
                  </a:ln>
                  <a:solidFill>
                    <a:srgbClr val="576284"/>
                  </a:solidFill>
                  <a:effectLst/>
                  <a:uLnTx/>
                  <a:uFillTx/>
                  <a:latin typeface="Arial"/>
                  <a:ea typeface="+mn-ea"/>
                  <a:cs typeface="Arial"/>
                </a:rPr>
                <a:t> </a:t>
              </a:r>
              <a:r>
                <a:rPr kumimoji="0" sz="515" b="1" i="0" u="none" strike="noStrike" kern="1200" cap="none" spc="-39" normalizeH="0" baseline="0" noProof="0">
                  <a:ln>
                    <a:noFill/>
                  </a:ln>
                  <a:solidFill>
                    <a:srgbClr val="576284"/>
                  </a:solidFill>
                  <a:effectLst/>
                  <a:uLnTx/>
                  <a:uFillTx/>
                  <a:latin typeface="Arial"/>
                  <a:ea typeface="+mn-ea"/>
                  <a:cs typeface="Arial"/>
                </a:rPr>
                <a:t>108</a:t>
              </a:r>
              <a:r>
                <a:rPr kumimoji="0" sz="515" b="1" i="0" u="none" strike="noStrike" kern="1200" cap="none" spc="161" normalizeH="0" baseline="0" noProof="0">
                  <a:ln>
                    <a:noFill/>
                  </a:ln>
                  <a:solidFill>
                    <a:srgbClr val="576284"/>
                  </a:solidFill>
                  <a:effectLst/>
                  <a:uLnTx/>
                  <a:uFillTx/>
                  <a:latin typeface="Arial"/>
                  <a:ea typeface="+mn-ea"/>
                  <a:cs typeface="Arial"/>
                </a:rPr>
                <a:t> </a:t>
              </a:r>
              <a:r>
                <a:rPr kumimoji="0" sz="515" b="1" i="0" u="none" strike="noStrike" kern="1200" cap="none" spc="-15" normalizeH="0" baseline="0" noProof="0">
                  <a:ln>
                    <a:noFill/>
                  </a:ln>
                  <a:solidFill>
                    <a:srgbClr val="576284"/>
                  </a:solidFill>
                  <a:effectLst/>
                  <a:uLnTx/>
                  <a:uFillTx/>
                  <a:latin typeface="Arial"/>
                  <a:ea typeface="+mn-ea"/>
                  <a:cs typeface="Arial"/>
                </a:rPr>
                <a:t>99</a:t>
              </a:r>
              <a:r>
                <a:rPr kumimoji="0" sz="515" b="1" i="0" u="none" strike="noStrike" kern="1200" cap="none" spc="161" normalizeH="0" baseline="0" noProof="0">
                  <a:ln>
                    <a:noFill/>
                  </a:ln>
                  <a:solidFill>
                    <a:srgbClr val="576284"/>
                  </a:solidFill>
                  <a:effectLst/>
                  <a:uLnTx/>
                  <a:uFillTx/>
                  <a:latin typeface="Arial"/>
                  <a:ea typeface="+mn-ea"/>
                  <a:cs typeface="Arial"/>
                </a:rPr>
                <a:t> </a:t>
              </a:r>
              <a:r>
                <a:rPr kumimoji="0" sz="515" b="1" i="0" u="none" strike="noStrike" kern="1200" cap="none" spc="-49" normalizeH="0" baseline="0" noProof="0">
                  <a:ln>
                    <a:noFill/>
                  </a:ln>
                  <a:solidFill>
                    <a:srgbClr val="576284"/>
                  </a:solidFill>
                  <a:effectLst/>
                  <a:uLnTx/>
                  <a:uFillTx/>
                  <a:latin typeface="Arial"/>
                  <a:ea typeface="+mn-ea"/>
                  <a:cs typeface="Arial"/>
                </a:rPr>
                <a:t>102</a:t>
              </a:r>
              <a:r>
                <a:rPr kumimoji="0" sz="515" b="1" i="0" u="none" strike="noStrike" kern="1200" cap="none" spc="79" normalizeH="0" baseline="0" noProof="0">
                  <a:ln>
                    <a:noFill/>
                  </a:ln>
                  <a:solidFill>
                    <a:srgbClr val="576284"/>
                  </a:solidFill>
                  <a:effectLst/>
                  <a:uLnTx/>
                  <a:uFillTx/>
                  <a:latin typeface="Arial"/>
                  <a:ea typeface="+mn-ea"/>
                  <a:cs typeface="Arial"/>
                </a:rPr>
                <a:t> </a:t>
              </a:r>
              <a:r>
                <a:rPr kumimoji="0" sz="515" b="1" i="0" u="none" strike="noStrike" kern="1200" cap="none" spc="-49" normalizeH="0" baseline="0" noProof="0">
                  <a:ln>
                    <a:noFill/>
                  </a:ln>
                  <a:solidFill>
                    <a:srgbClr val="576284"/>
                  </a:solidFill>
                  <a:effectLst/>
                  <a:uLnTx/>
                  <a:uFillTx/>
                  <a:latin typeface="Arial"/>
                  <a:ea typeface="+mn-ea"/>
                  <a:cs typeface="Arial"/>
                </a:rPr>
                <a:t>103</a:t>
              </a:r>
              <a:r>
                <a:rPr kumimoji="0" sz="515" b="1" i="0" u="none" strike="noStrike" kern="1200" cap="none" spc="79" normalizeH="0" baseline="0" noProof="0">
                  <a:ln>
                    <a:noFill/>
                  </a:ln>
                  <a:solidFill>
                    <a:srgbClr val="576284"/>
                  </a:solidFill>
                  <a:effectLst/>
                  <a:uLnTx/>
                  <a:uFillTx/>
                  <a:latin typeface="Arial"/>
                  <a:ea typeface="+mn-ea"/>
                  <a:cs typeface="Arial"/>
                </a:rPr>
                <a:t> </a:t>
              </a:r>
              <a:r>
                <a:rPr kumimoji="0" sz="515" b="1" i="0" u="none" strike="noStrike" kern="1200" cap="none" spc="-85" normalizeH="0" baseline="0" noProof="0">
                  <a:ln>
                    <a:noFill/>
                  </a:ln>
                  <a:solidFill>
                    <a:srgbClr val="576284"/>
                  </a:solidFill>
                  <a:effectLst/>
                  <a:uLnTx/>
                  <a:uFillTx/>
                  <a:latin typeface="Arial"/>
                  <a:ea typeface="+mn-ea"/>
                  <a:cs typeface="Arial"/>
                </a:rPr>
                <a:t>104</a:t>
              </a:r>
              <a:r>
                <a:rPr kumimoji="0" sz="515" b="1" i="0" u="none" strike="noStrike" kern="1200" cap="none" spc="49" normalizeH="0" baseline="0" noProof="0">
                  <a:ln>
                    <a:noFill/>
                  </a:ln>
                  <a:solidFill>
                    <a:srgbClr val="576284"/>
                  </a:solidFill>
                  <a:effectLst/>
                  <a:uLnTx/>
                  <a:uFillTx/>
                  <a:latin typeface="Arial"/>
                  <a:ea typeface="+mn-ea"/>
                  <a:cs typeface="Arial"/>
                </a:rPr>
                <a:t> </a:t>
              </a:r>
              <a:r>
                <a:rPr kumimoji="0" sz="515" b="1" i="0" u="none" strike="noStrike" kern="1200" cap="none" spc="-85" normalizeH="0" baseline="0" noProof="0">
                  <a:ln>
                    <a:noFill/>
                  </a:ln>
                  <a:solidFill>
                    <a:srgbClr val="576284"/>
                  </a:solidFill>
                  <a:effectLst/>
                  <a:uLnTx/>
                  <a:uFillTx/>
                  <a:latin typeface="Arial"/>
                  <a:ea typeface="+mn-ea"/>
                  <a:cs typeface="Arial"/>
                </a:rPr>
                <a:t>101</a:t>
              </a:r>
              <a:r>
                <a:rPr kumimoji="0" sz="515" b="1" i="0" u="none" strike="noStrike" kern="1200" cap="none" spc="-30" normalizeH="0" baseline="0" noProof="0">
                  <a:ln>
                    <a:noFill/>
                  </a:ln>
                  <a:solidFill>
                    <a:srgbClr val="576284"/>
                  </a:solidFill>
                  <a:effectLst/>
                  <a:uLnTx/>
                  <a:uFillTx/>
                  <a:latin typeface="Arial"/>
                  <a:ea typeface="+mn-ea"/>
                  <a:cs typeface="Arial"/>
                </a:rPr>
                <a:t> </a:t>
              </a:r>
              <a:r>
                <a:rPr kumimoji="0" sz="515" b="1" i="0" u="none" strike="noStrike" kern="1200" cap="none" spc="-85" normalizeH="0" baseline="0" noProof="0">
                  <a:ln>
                    <a:noFill/>
                  </a:ln>
                  <a:solidFill>
                    <a:srgbClr val="576284"/>
                  </a:solidFill>
                  <a:effectLst/>
                  <a:uLnTx/>
                  <a:uFillTx/>
                  <a:latin typeface="Arial"/>
                  <a:ea typeface="+mn-ea"/>
                  <a:cs typeface="Arial"/>
                </a:rPr>
                <a:t>89</a:t>
              </a:r>
              <a:r>
                <a:rPr kumimoji="0" sz="515" b="1" i="0" u="none" strike="noStrike" kern="1200" cap="none" spc="-3" normalizeH="0" baseline="0" noProof="0">
                  <a:ln>
                    <a:noFill/>
                  </a:ln>
                  <a:solidFill>
                    <a:srgbClr val="576284"/>
                  </a:solidFill>
                  <a:effectLst/>
                  <a:uLnTx/>
                  <a:uFillTx/>
                  <a:latin typeface="Arial"/>
                  <a:ea typeface="+mn-ea"/>
                  <a:cs typeface="Arial"/>
                </a:rPr>
                <a:t> </a:t>
              </a:r>
              <a:r>
                <a:rPr kumimoji="0" sz="515" b="1" i="0" u="none" strike="noStrike" kern="1200" cap="none" spc="-15" normalizeH="0" baseline="0" noProof="0">
                  <a:ln>
                    <a:noFill/>
                  </a:ln>
                  <a:solidFill>
                    <a:srgbClr val="576284"/>
                  </a:solidFill>
                  <a:effectLst/>
                  <a:uLnTx/>
                  <a:uFillTx/>
                  <a:latin typeface="Arial"/>
                  <a:ea typeface="+mn-ea"/>
                  <a:cs typeface="Arial"/>
                </a:rPr>
                <a:t>93</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3104" marR="0" lvl="0" indent="0" algn="l" defTabSz="914400" rtl="0" eaLnBrk="1" fontAlgn="auto" latinLnBrk="0" hangingPunct="1">
                <a:lnSpc>
                  <a:spcPct val="100000"/>
                </a:lnSpc>
                <a:spcBef>
                  <a:spcPts val="170"/>
                </a:spcBef>
                <a:spcAft>
                  <a:spcPts val="0"/>
                </a:spcAft>
                <a:buClrTx/>
                <a:buSzTx/>
                <a:buFontTx/>
                <a:buNone/>
                <a:tabLst/>
                <a:defRPr/>
              </a:pPr>
              <a:r>
                <a:rPr kumimoji="0" sz="955" b="1" i="0" u="none" strike="noStrike" kern="1200" cap="none" spc="0" normalizeH="0" baseline="15873" noProof="0">
                  <a:ln>
                    <a:noFill/>
                  </a:ln>
                  <a:solidFill>
                    <a:srgbClr val="A84D97"/>
                  </a:solidFill>
                  <a:effectLst/>
                  <a:uLnTx/>
                  <a:uFillTx/>
                  <a:latin typeface="Arial"/>
                  <a:ea typeface="+mn-ea"/>
                  <a:cs typeface="Arial"/>
                </a:rPr>
                <a:t>C2S</a:t>
              </a:r>
              <a:r>
                <a:rPr kumimoji="0" sz="955" b="1" i="0" u="none" strike="noStrike" kern="1200" cap="none" spc="-68" normalizeH="0" baseline="15873" noProof="0">
                  <a:ln>
                    <a:noFill/>
                  </a:ln>
                  <a:solidFill>
                    <a:srgbClr val="A84D97"/>
                  </a:solidFill>
                  <a:effectLst/>
                  <a:uLnTx/>
                  <a:uFillTx/>
                  <a:latin typeface="Arial"/>
                  <a:ea typeface="+mn-ea"/>
                  <a:cs typeface="Arial"/>
                </a:rPr>
                <a:t> </a:t>
              </a:r>
              <a:r>
                <a:rPr kumimoji="0" sz="955" b="1" i="0" u="none" strike="noStrike" kern="1200" cap="none" spc="0" normalizeH="0" baseline="15873" noProof="0">
                  <a:ln>
                    <a:noFill/>
                  </a:ln>
                  <a:solidFill>
                    <a:srgbClr val="A84D97"/>
                  </a:solidFill>
                  <a:effectLst/>
                  <a:uLnTx/>
                  <a:uFillTx/>
                  <a:latin typeface="Arial"/>
                  <a:ea typeface="+mn-ea"/>
                  <a:cs typeface="Arial"/>
                </a:rPr>
                <a:t>Nx</a:t>
              </a:r>
              <a:r>
                <a:rPr kumimoji="0" sz="955" b="1" i="0" u="none" strike="noStrike" kern="1200" cap="none" spc="36" normalizeH="0" baseline="15873" noProof="0">
                  <a:ln>
                    <a:noFill/>
                  </a:ln>
                  <a:solidFill>
                    <a:srgbClr val="A84D97"/>
                  </a:solidFill>
                  <a:effectLst/>
                  <a:uLnTx/>
                  <a:uFillTx/>
                  <a:latin typeface="Arial"/>
                  <a:ea typeface="+mn-ea"/>
                  <a:cs typeface="Arial"/>
                </a:rPr>
                <a:t> </a:t>
              </a:r>
              <a:r>
                <a:rPr kumimoji="0" sz="515" b="1" i="0" u="none" strike="noStrike" kern="1200" cap="none" spc="-58" normalizeH="0" baseline="0" noProof="0">
                  <a:ln>
                    <a:noFill/>
                  </a:ln>
                  <a:solidFill>
                    <a:srgbClr val="A84D97"/>
                  </a:solidFill>
                  <a:effectLst/>
                  <a:uLnTx/>
                  <a:uFillTx/>
                  <a:latin typeface="Arial"/>
                  <a:ea typeface="+mn-ea"/>
                  <a:cs typeface="Arial"/>
                </a:rPr>
                <a:t>112</a:t>
              </a:r>
              <a:r>
                <a:rPr kumimoji="0" sz="515" b="1" i="0" u="none" strike="noStrike" kern="1200" cap="none" spc="61" normalizeH="0" baseline="0" noProof="0">
                  <a:ln>
                    <a:noFill/>
                  </a:ln>
                  <a:solidFill>
                    <a:srgbClr val="A84D97"/>
                  </a:solidFill>
                  <a:effectLst/>
                  <a:uLnTx/>
                  <a:uFillTx/>
                  <a:latin typeface="Arial"/>
                  <a:ea typeface="+mn-ea"/>
                  <a:cs typeface="Arial"/>
                </a:rPr>
                <a:t> </a:t>
              </a:r>
              <a:r>
                <a:rPr kumimoji="0" sz="515" b="1" i="0" u="none" strike="noStrike" kern="1200" cap="none" spc="-58" normalizeH="0" baseline="0" noProof="0">
                  <a:ln>
                    <a:noFill/>
                  </a:ln>
                  <a:solidFill>
                    <a:srgbClr val="A84D97"/>
                  </a:solidFill>
                  <a:effectLst/>
                  <a:uLnTx/>
                  <a:uFillTx/>
                  <a:latin typeface="Arial"/>
                  <a:ea typeface="+mn-ea"/>
                  <a:cs typeface="Arial"/>
                </a:rPr>
                <a:t>110</a:t>
              </a:r>
              <a:r>
                <a:rPr kumimoji="0" sz="515" b="1" i="0" u="none" strike="noStrike" kern="1200" cap="none" spc="91" normalizeH="0" baseline="0" noProof="0">
                  <a:ln>
                    <a:noFill/>
                  </a:ln>
                  <a:solidFill>
                    <a:srgbClr val="A84D97"/>
                  </a:solidFill>
                  <a:effectLst/>
                  <a:uLnTx/>
                  <a:uFillTx/>
                  <a:latin typeface="Arial"/>
                  <a:ea typeface="+mn-ea"/>
                  <a:cs typeface="Arial"/>
                </a:rPr>
                <a:t> </a:t>
              </a:r>
              <a:r>
                <a:rPr kumimoji="0" sz="515" b="1" i="0" u="none" strike="noStrike" kern="1200" cap="none" spc="-64" normalizeH="0" baseline="0" noProof="0">
                  <a:ln>
                    <a:noFill/>
                  </a:ln>
                  <a:solidFill>
                    <a:srgbClr val="A84D97"/>
                  </a:solidFill>
                  <a:effectLst/>
                  <a:uLnTx/>
                  <a:uFillTx/>
                  <a:latin typeface="Arial"/>
                  <a:ea typeface="+mn-ea"/>
                  <a:cs typeface="Arial"/>
                </a:rPr>
                <a:t>111</a:t>
              </a:r>
              <a:r>
                <a:rPr kumimoji="0" sz="515" b="1" i="0" u="none" strike="noStrike" kern="1200" cap="none" spc="85" normalizeH="0" baseline="0" noProof="0">
                  <a:ln>
                    <a:noFill/>
                  </a:ln>
                  <a:solidFill>
                    <a:srgbClr val="A84D97"/>
                  </a:solidFill>
                  <a:effectLst/>
                  <a:uLnTx/>
                  <a:uFillTx/>
                  <a:latin typeface="Arial"/>
                  <a:ea typeface="+mn-ea"/>
                  <a:cs typeface="Arial"/>
                </a:rPr>
                <a:t> </a:t>
              </a:r>
              <a:r>
                <a:rPr kumimoji="0" sz="515" b="1" i="0" u="none" strike="noStrike" kern="1200" cap="none" spc="-49" normalizeH="0" baseline="0" noProof="0">
                  <a:ln>
                    <a:noFill/>
                  </a:ln>
                  <a:solidFill>
                    <a:srgbClr val="A84D97"/>
                  </a:solidFill>
                  <a:effectLst/>
                  <a:uLnTx/>
                  <a:uFillTx/>
                  <a:latin typeface="Arial"/>
                  <a:ea typeface="+mn-ea"/>
                  <a:cs typeface="Arial"/>
                </a:rPr>
                <a:t>102</a:t>
              </a:r>
              <a:r>
                <a:rPr kumimoji="0" sz="515" b="1" i="0" u="none" strike="noStrike" kern="1200" cap="none" spc="69" normalizeH="0" baseline="0" noProof="0">
                  <a:ln>
                    <a:noFill/>
                  </a:ln>
                  <a:solidFill>
                    <a:srgbClr val="A84D97"/>
                  </a:solidFill>
                  <a:effectLst/>
                  <a:uLnTx/>
                  <a:uFillTx/>
                  <a:latin typeface="Arial"/>
                  <a:ea typeface="+mn-ea"/>
                  <a:cs typeface="Arial"/>
                </a:rPr>
                <a:t> </a:t>
              </a:r>
              <a:r>
                <a:rPr kumimoji="0" sz="515" b="1" i="0" u="none" strike="noStrike" kern="1200" cap="none" spc="-39" normalizeH="0" baseline="0" noProof="0">
                  <a:ln>
                    <a:noFill/>
                  </a:ln>
                  <a:solidFill>
                    <a:srgbClr val="A84D97"/>
                  </a:solidFill>
                  <a:effectLst/>
                  <a:uLnTx/>
                  <a:uFillTx/>
                  <a:latin typeface="Arial"/>
                  <a:ea typeface="+mn-ea"/>
                  <a:cs typeface="Arial"/>
                </a:rPr>
                <a:t>103</a:t>
              </a:r>
              <a:r>
                <a:rPr kumimoji="0" sz="515" b="1" i="0" u="none" strike="noStrike" kern="1200" cap="none" spc="146" normalizeH="0" baseline="0" noProof="0">
                  <a:ln>
                    <a:noFill/>
                  </a:ln>
                  <a:solidFill>
                    <a:srgbClr val="A84D97"/>
                  </a:solidFill>
                  <a:effectLst/>
                  <a:uLnTx/>
                  <a:uFillTx/>
                  <a:latin typeface="Arial"/>
                  <a:ea typeface="+mn-ea"/>
                  <a:cs typeface="Arial"/>
                </a:rPr>
                <a:t> </a:t>
              </a:r>
              <a:r>
                <a:rPr kumimoji="0" sz="515" b="1" i="0" u="none" strike="noStrike" kern="1200" cap="none" spc="0" normalizeH="0" baseline="0" noProof="0">
                  <a:ln>
                    <a:noFill/>
                  </a:ln>
                  <a:solidFill>
                    <a:srgbClr val="A84D97"/>
                  </a:solidFill>
                  <a:effectLst/>
                  <a:uLnTx/>
                  <a:uFillTx/>
                  <a:latin typeface="Arial"/>
                  <a:ea typeface="+mn-ea"/>
                  <a:cs typeface="Arial"/>
                </a:rPr>
                <a:t>97</a:t>
              </a:r>
              <a:r>
                <a:rPr kumimoji="0" sz="515" b="1" i="0" u="none" strike="noStrike" kern="1200" cap="none" spc="221" normalizeH="0" baseline="0" noProof="0">
                  <a:ln>
                    <a:noFill/>
                  </a:ln>
                  <a:solidFill>
                    <a:srgbClr val="A84D97"/>
                  </a:solidFill>
                  <a:effectLst/>
                  <a:uLnTx/>
                  <a:uFillTx/>
                  <a:latin typeface="Arial"/>
                  <a:ea typeface="+mn-ea"/>
                  <a:cs typeface="Arial"/>
                </a:rPr>
                <a:t> </a:t>
              </a:r>
              <a:r>
                <a:rPr kumimoji="0" sz="515" b="1" i="0" u="none" strike="noStrike" kern="1200" cap="none" spc="0" normalizeH="0" baseline="0" noProof="0">
                  <a:ln>
                    <a:noFill/>
                  </a:ln>
                  <a:solidFill>
                    <a:srgbClr val="A84D97"/>
                  </a:solidFill>
                  <a:effectLst/>
                  <a:uLnTx/>
                  <a:uFillTx/>
                  <a:latin typeface="Arial"/>
                  <a:ea typeface="+mn-ea"/>
                  <a:cs typeface="Arial"/>
                </a:rPr>
                <a:t>96</a:t>
              </a:r>
              <a:r>
                <a:rPr kumimoji="0" sz="515" b="1" i="0" u="none" strike="noStrike" kern="1200" cap="none" spc="218" normalizeH="0" baseline="0" noProof="0">
                  <a:ln>
                    <a:noFill/>
                  </a:ln>
                  <a:solidFill>
                    <a:srgbClr val="A84D97"/>
                  </a:solidFill>
                  <a:effectLst/>
                  <a:uLnTx/>
                  <a:uFillTx/>
                  <a:latin typeface="Arial"/>
                  <a:ea typeface="+mn-ea"/>
                  <a:cs typeface="Arial"/>
                </a:rPr>
                <a:t> </a:t>
              </a:r>
              <a:r>
                <a:rPr kumimoji="0" sz="515" b="1" i="0" u="none" strike="noStrike" kern="1200" cap="none" spc="0" normalizeH="0" baseline="0" noProof="0">
                  <a:ln>
                    <a:noFill/>
                  </a:ln>
                  <a:solidFill>
                    <a:srgbClr val="A84D97"/>
                  </a:solidFill>
                  <a:effectLst/>
                  <a:uLnTx/>
                  <a:uFillTx/>
                  <a:latin typeface="Arial"/>
                  <a:ea typeface="+mn-ea"/>
                  <a:cs typeface="Arial"/>
                </a:rPr>
                <a:t>93</a:t>
              </a:r>
              <a:r>
                <a:rPr kumimoji="0" sz="515" b="1" i="0" u="none" strike="noStrike" kern="1200" cap="none" spc="218" normalizeH="0" baseline="0" noProof="0">
                  <a:ln>
                    <a:noFill/>
                  </a:ln>
                  <a:solidFill>
                    <a:srgbClr val="A84D97"/>
                  </a:solidFill>
                  <a:effectLst/>
                  <a:uLnTx/>
                  <a:uFillTx/>
                  <a:latin typeface="Arial"/>
                  <a:ea typeface="+mn-ea"/>
                  <a:cs typeface="Arial"/>
                </a:rPr>
                <a:t> </a:t>
              </a:r>
              <a:r>
                <a:rPr kumimoji="0" sz="515" b="1" i="0" u="none" strike="noStrike" kern="1200" cap="none" spc="-15" normalizeH="0" baseline="0" noProof="0">
                  <a:ln>
                    <a:noFill/>
                  </a:ln>
                  <a:solidFill>
                    <a:srgbClr val="A84D97"/>
                  </a:solidFill>
                  <a:effectLst/>
                  <a:uLnTx/>
                  <a:uFillTx/>
                  <a:latin typeface="Arial"/>
                  <a:ea typeface="+mn-ea"/>
                  <a:cs typeface="Arial"/>
                </a:rPr>
                <a:t>89</a:t>
              </a:r>
              <a:r>
                <a:rPr kumimoji="0" sz="515" b="1" i="0" u="none" strike="noStrike" kern="1200" cap="none" spc="146" normalizeH="0" baseline="0" noProof="0">
                  <a:ln>
                    <a:noFill/>
                  </a:ln>
                  <a:solidFill>
                    <a:srgbClr val="A84D97"/>
                  </a:solidFill>
                  <a:effectLst/>
                  <a:uLnTx/>
                  <a:uFillTx/>
                  <a:latin typeface="Arial"/>
                  <a:ea typeface="+mn-ea"/>
                  <a:cs typeface="Arial"/>
                </a:rPr>
                <a:t> </a:t>
              </a:r>
              <a:r>
                <a:rPr kumimoji="0" sz="515" b="1" i="0" u="none" strike="noStrike" kern="1200" cap="none" spc="-55" normalizeH="0" baseline="0" noProof="0">
                  <a:ln>
                    <a:noFill/>
                  </a:ln>
                  <a:solidFill>
                    <a:srgbClr val="A84D97"/>
                  </a:solidFill>
                  <a:effectLst/>
                  <a:uLnTx/>
                  <a:uFillTx/>
                  <a:latin typeface="Arial"/>
                  <a:ea typeface="+mn-ea"/>
                  <a:cs typeface="Arial"/>
                </a:rPr>
                <a:t>88</a:t>
              </a:r>
              <a:r>
                <a:rPr kumimoji="0" sz="515" b="1" i="0" u="none" strike="noStrike" kern="1200" cap="none" spc="18" normalizeH="0" baseline="0" noProof="0">
                  <a:ln>
                    <a:noFill/>
                  </a:ln>
                  <a:solidFill>
                    <a:srgbClr val="A84D97"/>
                  </a:solidFill>
                  <a:effectLst/>
                  <a:uLnTx/>
                  <a:uFillTx/>
                  <a:latin typeface="Arial"/>
                  <a:ea typeface="+mn-ea"/>
                  <a:cs typeface="Arial"/>
                </a:rPr>
                <a:t> </a:t>
              </a:r>
              <a:r>
                <a:rPr kumimoji="0" sz="515" b="1" i="0" u="none" strike="noStrike" kern="1200" cap="none" spc="-85" normalizeH="0" baseline="0" noProof="0">
                  <a:ln>
                    <a:noFill/>
                  </a:ln>
                  <a:solidFill>
                    <a:srgbClr val="A84D97"/>
                  </a:solidFill>
                  <a:effectLst/>
                  <a:uLnTx/>
                  <a:uFillTx/>
                  <a:latin typeface="Arial"/>
                  <a:ea typeface="+mn-ea"/>
                  <a:cs typeface="Arial"/>
                </a:rPr>
                <a:t>78</a:t>
              </a:r>
              <a:r>
                <a:rPr kumimoji="0" sz="515" b="1" i="0" u="none" strike="noStrike" kern="1200" cap="none" spc="-3" normalizeH="0" baseline="0" noProof="0">
                  <a:ln>
                    <a:noFill/>
                  </a:ln>
                  <a:solidFill>
                    <a:srgbClr val="A84D97"/>
                  </a:solidFill>
                  <a:effectLst/>
                  <a:uLnTx/>
                  <a:uFillTx/>
                  <a:latin typeface="Arial"/>
                  <a:ea typeface="+mn-ea"/>
                  <a:cs typeface="Arial"/>
                </a:rPr>
                <a:t> </a:t>
              </a:r>
              <a:r>
                <a:rPr kumimoji="0" sz="515" b="1" i="0" u="none" strike="noStrike" kern="1200" cap="none" spc="-15" normalizeH="0" baseline="0" noProof="0">
                  <a:ln>
                    <a:noFill/>
                  </a:ln>
                  <a:solidFill>
                    <a:srgbClr val="A84D97"/>
                  </a:solidFill>
                  <a:effectLst/>
                  <a:uLnTx/>
                  <a:uFillTx/>
                  <a:latin typeface="Arial"/>
                  <a:ea typeface="+mn-ea"/>
                  <a:cs typeface="Arial"/>
                </a:rPr>
                <a:t>79</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29" name="object 29"/>
            <p:cNvSpPr txBox="1"/>
            <p:nvPr/>
          </p:nvSpPr>
          <p:spPr>
            <a:xfrm>
              <a:off x="5074247" y="4214827"/>
              <a:ext cx="67771" cy="383905"/>
            </a:xfrm>
            <a:prstGeom prst="rect">
              <a:avLst/>
            </a:prstGeom>
          </p:spPr>
          <p:txBody>
            <a:bodyPr vert="horz" wrap="square" lIns="0" tIns="55834" rIns="0" bIns="0" rtlCol="0">
              <a:spAutoFit/>
            </a:bodyPr>
            <a:lstStyle/>
            <a:p>
              <a:pPr marL="7701" marR="0" lvl="0" indent="0" algn="l" defTabSz="914400" rtl="0" eaLnBrk="1" fontAlgn="auto" latinLnBrk="0" hangingPunct="1">
                <a:lnSpc>
                  <a:spcPct val="100000"/>
                </a:lnSpc>
                <a:spcBef>
                  <a:spcPts val="440"/>
                </a:spcBef>
                <a:spcAft>
                  <a:spcPts val="0"/>
                </a:spcAft>
                <a:buClrTx/>
                <a:buSzTx/>
                <a:buFontTx/>
                <a:buNone/>
                <a:tabLst/>
                <a:defRPr/>
              </a:pPr>
              <a:r>
                <a:rPr kumimoji="0" sz="515" b="1" i="0" u="none" strike="noStrike" kern="1200" cap="none" spc="-67" normalizeH="0" baseline="0" noProof="0">
                  <a:ln>
                    <a:noFill/>
                  </a:ln>
                  <a:solidFill>
                    <a:srgbClr val="22346A"/>
                  </a:solidFill>
                  <a:effectLst/>
                  <a:uLnTx/>
                  <a:uFillTx/>
                  <a:latin typeface="Arial"/>
                  <a:ea typeface="+mn-ea"/>
                  <a:cs typeface="Arial"/>
                </a:rPr>
                <a:t>92</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385"/>
                </a:spcBef>
                <a:spcAft>
                  <a:spcPts val="0"/>
                </a:spcAft>
                <a:buClrTx/>
                <a:buSzTx/>
                <a:buFontTx/>
                <a:buNone/>
                <a:tabLst/>
                <a:defRPr/>
              </a:pPr>
              <a:r>
                <a:rPr kumimoji="0" sz="515" b="1" i="0" u="none" strike="noStrike" kern="1200" cap="none" spc="-67" normalizeH="0" baseline="0" noProof="0">
                  <a:ln>
                    <a:noFill/>
                  </a:ln>
                  <a:solidFill>
                    <a:srgbClr val="576284"/>
                  </a:solidFill>
                  <a:effectLst/>
                  <a:uLnTx/>
                  <a:uFillTx/>
                  <a:latin typeface="Arial"/>
                  <a:ea typeface="+mn-ea"/>
                  <a:cs typeface="Arial"/>
                </a:rPr>
                <a:t>83</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315"/>
                </a:spcBef>
                <a:spcAft>
                  <a:spcPts val="0"/>
                </a:spcAft>
                <a:buClrTx/>
                <a:buSzTx/>
                <a:buFontTx/>
                <a:buNone/>
                <a:tabLst/>
                <a:defRPr/>
              </a:pPr>
              <a:r>
                <a:rPr kumimoji="0" sz="515" b="1" i="0" u="none" strike="noStrike" kern="1200" cap="none" spc="-67" normalizeH="0" baseline="0" noProof="0">
                  <a:ln>
                    <a:noFill/>
                  </a:ln>
                  <a:solidFill>
                    <a:srgbClr val="A84D97"/>
                  </a:solidFill>
                  <a:effectLst/>
                  <a:uLnTx/>
                  <a:uFillTx/>
                  <a:latin typeface="Arial"/>
                  <a:ea typeface="+mn-ea"/>
                  <a:cs typeface="Arial"/>
                </a:rPr>
                <a:t>72</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30" name="object 30"/>
            <p:cNvSpPr txBox="1"/>
            <p:nvPr/>
          </p:nvSpPr>
          <p:spPr>
            <a:xfrm>
              <a:off x="5764671" y="4214827"/>
              <a:ext cx="92030" cy="383905"/>
            </a:xfrm>
            <a:prstGeom prst="rect">
              <a:avLst/>
            </a:prstGeom>
          </p:spPr>
          <p:txBody>
            <a:bodyPr vert="horz" wrap="square" lIns="0" tIns="55834" rIns="0" bIns="0" rtlCol="0">
              <a:spAutoFit/>
            </a:bodyPr>
            <a:lstStyle/>
            <a:p>
              <a:pPr marL="7701" marR="0" lvl="0" indent="0" algn="l" defTabSz="914400" rtl="0" eaLnBrk="1" fontAlgn="auto" latinLnBrk="0" hangingPunct="1">
                <a:lnSpc>
                  <a:spcPct val="100000"/>
                </a:lnSpc>
                <a:spcBef>
                  <a:spcPts val="440"/>
                </a:spcBef>
                <a:spcAft>
                  <a:spcPts val="0"/>
                </a:spcAft>
                <a:buClrTx/>
                <a:buSzTx/>
                <a:buFontTx/>
                <a:buNone/>
                <a:tabLst/>
                <a:defRPr/>
              </a:pPr>
              <a:r>
                <a:rPr kumimoji="0" sz="515" b="1" i="0" u="none" strike="noStrike" kern="1200" cap="none" spc="-82" normalizeH="0" baseline="0" noProof="0">
                  <a:ln>
                    <a:noFill/>
                  </a:ln>
                  <a:solidFill>
                    <a:srgbClr val="22346A"/>
                  </a:solidFill>
                  <a:effectLst/>
                  <a:uLnTx/>
                  <a:uFillTx/>
                  <a:latin typeface="Arial"/>
                  <a:ea typeface="+mn-ea"/>
                  <a:cs typeface="Arial"/>
                </a:rPr>
                <a:t>116</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18868" marR="0" lvl="0" indent="0" algn="l" defTabSz="914400" rtl="0" eaLnBrk="1" fontAlgn="auto" latinLnBrk="0" hangingPunct="1">
                <a:lnSpc>
                  <a:spcPct val="100000"/>
                </a:lnSpc>
                <a:spcBef>
                  <a:spcPts val="385"/>
                </a:spcBef>
                <a:spcAft>
                  <a:spcPts val="0"/>
                </a:spcAft>
                <a:buClrTx/>
                <a:buSzTx/>
                <a:buFontTx/>
                <a:buNone/>
                <a:tabLst/>
                <a:defRPr/>
              </a:pPr>
              <a:r>
                <a:rPr kumimoji="0" sz="515" b="1" i="0" u="none" strike="noStrike" kern="1200" cap="none" spc="-15" normalizeH="0" baseline="0" noProof="0">
                  <a:ln>
                    <a:noFill/>
                  </a:ln>
                  <a:solidFill>
                    <a:srgbClr val="576284"/>
                  </a:solidFill>
                  <a:effectLst/>
                  <a:uLnTx/>
                  <a:uFillTx/>
                  <a:latin typeface="Arial"/>
                  <a:ea typeface="+mn-ea"/>
                  <a:cs typeface="Arial"/>
                </a:rPr>
                <a:t>79</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19253" marR="0" lvl="0" indent="0" algn="l" defTabSz="914400" rtl="0" eaLnBrk="1" fontAlgn="auto" latinLnBrk="0" hangingPunct="1">
                <a:lnSpc>
                  <a:spcPct val="100000"/>
                </a:lnSpc>
                <a:spcBef>
                  <a:spcPts val="315"/>
                </a:spcBef>
                <a:spcAft>
                  <a:spcPts val="0"/>
                </a:spcAft>
                <a:buClrTx/>
                <a:buSzTx/>
                <a:buFontTx/>
                <a:buNone/>
                <a:tabLst/>
                <a:defRPr/>
              </a:pPr>
              <a:r>
                <a:rPr kumimoji="0" sz="515" b="1" i="0" u="none" strike="noStrike" kern="1200" cap="none" spc="-21" normalizeH="0" baseline="0" noProof="0">
                  <a:ln>
                    <a:noFill/>
                  </a:ln>
                  <a:solidFill>
                    <a:srgbClr val="A84D97"/>
                  </a:solidFill>
                  <a:effectLst/>
                  <a:uLnTx/>
                  <a:uFillTx/>
                  <a:latin typeface="Arial"/>
                  <a:ea typeface="+mn-ea"/>
                  <a:cs typeface="Arial"/>
                </a:rPr>
                <a:t>66</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31" name="object 31"/>
            <p:cNvSpPr txBox="1"/>
            <p:nvPr/>
          </p:nvSpPr>
          <p:spPr>
            <a:xfrm>
              <a:off x="6465264" y="4214827"/>
              <a:ext cx="93571" cy="383905"/>
            </a:xfrm>
            <a:prstGeom prst="rect">
              <a:avLst/>
            </a:prstGeom>
          </p:spPr>
          <p:txBody>
            <a:bodyPr vert="horz" wrap="square" lIns="0" tIns="55834" rIns="0" bIns="0" rtlCol="0">
              <a:spAutoFit/>
            </a:bodyPr>
            <a:lstStyle/>
            <a:p>
              <a:pPr marL="7701" marR="0" lvl="0" indent="0" algn="l" defTabSz="914400" rtl="0" eaLnBrk="1" fontAlgn="auto" latinLnBrk="0" hangingPunct="1">
                <a:lnSpc>
                  <a:spcPct val="100000"/>
                </a:lnSpc>
                <a:spcBef>
                  <a:spcPts val="440"/>
                </a:spcBef>
                <a:spcAft>
                  <a:spcPts val="0"/>
                </a:spcAft>
                <a:buClrTx/>
                <a:buSzTx/>
                <a:buFontTx/>
                <a:buNone/>
                <a:tabLst/>
                <a:defRPr/>
              </a:pPr>
              <a:r>
                <a:rPr kumimoji="0" sz="515" b="1" i="0" u="none" strike="noStrike" kern="1200" cap="none" spc="-73" normalizeH="0" baseline="0" noProof="0">
                  <a:ln>
                    <a:noFill/>
                  </a:ln>
                  <a:solidFill>
                    <a:srgbClr val="22346A"/>
                  </a:solidFill>
                  <a:effectLst/>
                  <a:uLnTx/>
                  <a:uFillTx/>
                  <a:latin typeface="Arial"/>
                  <a:ea typeface="+mn-ea"/>
                  <a:cs typeface="Arial"/>
                </a:rPr>
                <a:t>140</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0408" marR="0" lvl="0" indent="0" algn="l" defTabSz="914400" rtl="0" eaLnBrk="1" fontAlgn="auto" latinLnBrk="0" hangingPunct="1">
                <a:lnSpc>
                  <a:spcPct val="100000"/>
                </a:lnSpc>
                <a:spcBef>
                  <a:spcPts val="385"/>
                </a:spcBef>
                <a:spcAft>
                  <a:spcPts val="0"/>
                </a:spcAft>
                <a:buClrTx/>
                <a:buSzTx/>
                <a:buFontTx/>
                <a:buNone/>
                <a:tabLst/>
                <a:defRPr/>
              </a:pPr>
              <a:r>
                <a:rPr kumimoji="0" sz="515" b="1" i="0" u="none" strike="noStrike" kern="1200" cap="none" spc="-15" normalizeH="0" baseline="0" noProof="0">
                  <a:ln>
                    <a:noFill/>
                  </a:ln>
                  <a:solidFill>
                    <a:srgbClr val="576284"/>
                  </a:solidFill>
                  <a:effectLst/>
                  <a:uLnTx/>
                  <a:uFillTx/>
                  <a:latin typeface="Arial"/>
                  <a:ea typeface="+mn-ea"/>
                  <a:cs typeface="Arial"/>
                </a:rPr>
                <a:t>72</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0408" marR="0" lvl="0" indent="0" algn="l" defTabSz="914400" rtl="0" eaLnBrk="1" fontAlgn="auto" latinLnBrk="0" hangingPunct="1">
                <a:lnSpc>
                  <a:spcPct val="100000"/>
                </a:lnSpc>
                <a:spcBef>
                  <a:spcPts val="315"/>
                </a:spcBef>
                <a:spcAft>
                  <a:spcPts val="0"/>
                </a:spcAft>
                <a:buClrTx/>
                <a:buSzTx/>
                <a:buFontTx/>
                <a:buNone/>
                <a:tabLst/>
                <a:defRPr/>
              </a:pPr>
              <a:r>
                <a:rPr kumimoji="0" sz="515" b="1" i="0" u="none" strike="noStrike" kern="1200" cap="none" spc="-15" normalizeH="0" baseline="0" noProof="0">
                  <a:ln>
                    <a:noFill/>
                  </a:ln>
                  <a:solidFill>
                    <a:srgbClr val="A84D97"/>
                  </a:solidFill>
                  <a:effectLst/>
                  <a:uLnTx/>
                  <a:uFillTx/>
                  <a:latin typeface="Arial"/>
                  <a:ea typeface="+mn-ea"/>
                  <a:cs typeface="Arial"/>
                </a:rPr>
                <a:t>65</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32" name="object 32"/>
            <p:cNvSpPr txBox="1"/>
            <p:nvPr/>
          </p:nvSpPr>
          <p:spPr>
            <a:xfrm>
              <a:off x="6816221" y="4214827"/>
              <a:ext cx="93571" cy="383905"/>
            </a:xfrm>
            <a:prstGeom prst="rect">
              <a:avLst/>
            </a:prstGeom>
          </p:spPr>
          <p:txBody>
            <a:bodyPr vert="horz" wrap="square" lIns="0" tIns="55834" rIns="0" bIns="0" rtlCol="0">
              <a:spAutoFit/>
            </a:bodyPr>
            <a:lstStyle/>
            <a:p>
              <a:pPr marL="7701" marR="0" lvl="0" indent="0" algn="l" defTabSz="914400" rtl="0" eaLnBrk="1" fontAlgn="auto" latinLnBrk="0" hangingPunct="1">
                <a:lnSpc>
                  <a:spcPct val="100000"/>
                </a:lnSpc>
                <a:spcBef>
                  <a:spcPts val="440"/>
                </a:spcBef>
                <a:spcAft>
                  <a:spcPts val="0"/>
                </a:spcAft>
                <a:buClrTx/>
                <a:buSzTx/>
                <a:buFontTx/>
                <a:buNone/>
                <a:tabLst/>
                <a:defRPr/>
              </a:pPr>
              <a:r>
                <a:rPr kumimoji="0" sz="515" b="1" i="0" u="none" strike="noStrike" kern="1200" cap="none" spc="-73" normalizeH="0" baseline="0" noProof="0">
                  <a:ln>
                    <a:noFill/>
                  </a:ln>
                  <a:solidFill>
                    <a:srgbClr val="22346A"/>
                  </a:solidFill>
                  <a:effectLst/>
                  <a:uLnTx/>
                  <a:uFillTx/>
                  <a:latin typeface="Arial"/>
                  <a:ea typeface="+mn-ea"/>
                  <a:cs typeface="Arial"/>
                </a:rPr>
                <a:t>152</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0408" marR="0" lvl="0" indent="0" algn="l" defTabSz="914400" rtl="0" eaLnBrk="1" fontAlgn="auto" latinLnBrk="0" hangingPunct="1">
                <a:lnSpc>
                  <a:spcPct val="100000"/>
                </a:lnSpc>
                <a:spcBef>
                  <a:spcPts val="385"/>
                </a:spcBef>
                <a:spcAft>
                  <a:spcPts val="0"/>
                </a:spcAft>
                <a:buClrTx/>
                <a:buSzTx/>
                <a:buFontTx/>
                <a:buNone/>
                <a:tabLst/>
                <a:defRPr/>
              </a:pPr>
              <a:r>
                <a:rPr kumimoji="0" sz="515" b="1" i="0" u="none" strike="noStrike" kern="1200" cap="none" spc="-15" normalizeH="0" baseline="0" noProof="0">
                  <a:ln>
                    <a:noFill/>
                  </a:ln>
                  <a:solidFill>
                    <a:srgbClr val="576284"/>
                  </a:solidFill>
                  <a:effectLst/>
                  <a:uLnTx/>
                  <a:uFillTx/>
                  <a:latin typeface="Arial"/>
                  <a:ea typeface="+mn-ea"/>
                  <a:cs typeface="Arial"/>
                </a:rPr>
                <a:t>68</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0408" marR="0" lvl="0" indent="0" algn="l" defTabSz="914400" rtl="0" eaLnBrk="1" fontAlgn="auto" latinLnBrk="0" hangingPunct="1">
                <a:lnSpc>
                  <a:spcPct val="100000"/>
                </a:lnSpc>
                <a:spcBef>
                  <a:spcPts val="315"/>
                </a:spcBef>
                <a:spcAft>
                  <a:spcPts val="0"/>
                </a:spcAft>
                <a:buClrTx/>
                <a:buSzTx/>
                <a:buFontTx/>
                <a:buNone/>
                <a:tabLst/>
                <a:defRPr/>
              </a:pPr>
              <a:r>
                <a:rPr kumimoji="0" sz="515" b="1" i="0" u="none" strike="noStrike" kern="1200" cap="none" spc="-15" normalizeH="0" baseline="0" noProof="0">
                  <a:ln>
                    <a:noFill/>
                  </a:ln>
                  <a:solidFill>
                    <a:srgbClr val="A84D97"/>
                  </a:solidFill>
                  <a:effectLst/>
                  <a:uLnTx/>
                  <a:uFillTx/>
                  <a:latin typeface="Arial"/>
                  <a:ea typeface="+mn-ea"/>
                  <a:cs typeface="Arial"/>
                </a:rPr>
                <a:t>63</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33" name="object 33"/>
            <p:cNvSpPr txBox="1"/>
            <p:nvPr/>
          </p:nvSpPr>
          <p:spPr>
            <a:xfrm>
              <a:off x="5270826" y="3388494"/>
              <a:ext cx="1051996" cy="413011"/>
            </a:xfrm>
            <a:prstGeom prst="rect">
              <a:avLst/>
            </a:prstGeom>
          </p:spPr>
          <p:txBody>
            <a:bodyPr vert="horz" wrap="square" lIns="0" tIns="7316" rIns="0" bIns="0" rtlCol="0">
              <a:spAutoFit/>
            </a:bodyPr>
            <a:lstStyle/>
            <a:p>
              <a:pPr marL="7701" marR="3081" lvl="0" indent="0" algn="l" defTabSz="914400" rtl="0" eaLnBrk="1" fontAlgn="auto" latinLnBrk="0" hangingPunct="1">
                <a:lnSpc>
                  <a:spcPct val="117000"/>
                </a:lnSpc>
                <a:spcBef>
                  <a:spcPts val="58"/>
                </a:spcBef>
                <a:spcAft>
                  <a:spcPts val="0"/>
                </a:spcAft>
                <a:buClrTx/>
                <a:buSzTx/>
                <a:buFontTx/>
                <a:buNone/>
                <a:tabLst/>
                <a:defRPr/>
              </a:pPr>
              <a:r>
                <a:rPr kumimoji="0" sz="576" b="1" i="0" u="none" strike="noStrike" kern="1200" cap="none" spc="0" normalizeH="0" baseline="0" noProof="0">
                  <a:ln>
                    <a:noFill/>
                  </a:ln>
                  <a:solidFill>
                    <a:srgbClr val="22346A"/>
                  </a:solidFill>
                  <a:effectLst/>
                  <a:uLnTx/>
                  <a:uFillTx/>
                  <a:latin typeface="Arial"/>
                  <a:ea typeface="+mn-ea"/>
                  <a:cs typeface="Arial"/>
                </a:rPr>
                <a:t>LEB</a:t>
              </a:r>
              <a:r>
                <a:rPr kumimoji="0" sz="576" b="1" i="0" u="none" strike="noStrike" kern="1200" cap="none" spc="9"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250</a:t>
              </a:r>
              <a:r>
                <a:rPr kumimoji="0" sz="576" b="1" i="0" u="none" strike="noStrike" kern="1200" cap="none" spc="9"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mg</a:t>
              </a:r>
              <a:r>
                <a:rPr kumimoji="0" sz="576" b="1" i="0" u="none" strike="noStrike" kern="1200" cap="none" spc="9"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C4S</a:t>
              </a:r>
              <a:r>
                <a:rPr kumimoji="0" sz="576" b="1" i="0" u="none" strike="noStrike" kern="1200" cap="none" spc="9" normalizeH="0" baseline="0" noProof="0">
                  <a:ln>
                    <a:noFill/>
                  </a:ln>
                  <a:solidFill>
                    <a:srgbClr val="22346A"/>
                  </a:solidFill>
                  <a:effectLst/>
                  <a:uLnTx/>
                  <a:uFillTx/>
                  <a:latin typeface="Arial"/>
                  <a:ea typeface="+mn-ea"/>
                  <a:cs typeface="Arial"/>
                </a:rPr>
                <a:t> </a:t>
              </a:r>
              <a:r>
                <a:rPr kumimoji="0" sz="576" b="1" i="0" u="none" strike="noStrike" kern="1200" cap="none" spc="-6" normalizeH="0" baseline="0" noProof="0">
                  <a:ln>
                    <a:noFill/>
                  </a:ln>
                  <a:solidFill>
                    <a:srgbClr val="22346A"/>
                  </a:solidFill>
                  <a:effectLst/>
                  <a:uLnTx/>
                  <a:uFillTx/>
                  <a:latin typeface="Arial"/>
                  <a:ea typeface="+mn-ea"/>
                  <a:cs typeface="Arial"/>
                </a:rPr>
                <a:t>(observado) </a:t>
              </a:r>
              <a:r>
                <a:rPr kumimoji="0" sz="576" b="1" i="0" u="none" strike="noStrike" kern="1200" cap="none" spc="0" normalizeH="0" baseline="0" noProof="0">
                  <a:ln>
                    <a:noFill/>
                  </a:ln>
                  <a:solidFill>
                    <a:srgbClr val="22346A"/>
                  </a:solidFill>
                  <a:effectLst/>
                  <a:uLnTx/>
                  <a:uFillTx/>
                  <a:latin typeface="Arial"/>
                  <a:ea typeface="+mn-ea"/>
                  <a:cs typeface="Arial"/>
                </a:rPr>
                <a:t>LEB</a:t>
              </a:r>
              <a:r>
                <a:rPr kumimoji="0" sz="576" b="1" i="0" u="none" strike="noStrike" kern="1200" cap="none" spc="9"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250</a:t>
              </a:r>
              <a:r>
                <a:rPr kumimoji="0" sz="576" b="1" i="0" u="none" strike="noStrike" kern="1200" cap="none" spc="9"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mg</a:t>
              </a:r>
              <a:r>
                <a:rPr kumimoji="0" sz="576" b="1" i="0" u="none" strike="noStrike" kern="1200" cap="none" spc="9"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C2S</a:t>
              </a:r>
              <a:r>
                <a:rPr kumimoji="0" sz="576" b="1" i="0" u="none" strike="noStrike" kern="1200" cap="none" spc="9" normalizeH="0" baseline="0" noProof="0">
                  <a:ln>
                    <a:noFill/>
                  </a:ln>
                  <a:solidFill>
                    <a:srgbClr val="22346A"/>
                  </a:solidFill>
                  <a:effectLst/>
                  <a:uLnTx/>
                  <a:uFillTx/>
                  <a:latin typeface="Arial"/>
                  <a:ea typeface="+mn-ea"/>
                  <a:cs typeface="Arial"/>
                </a:rPr>
                <a:t> </a:t>
              </a:r>
              <a:r>
                <a:rPr kumimoji="0" sz="576" b="1" i="0" u="none" strike="noStrike" kern="1200" cap="none" spc="-6" normalizeH="0" baseline="0" noProof="0">
                  <a:ln>
                    <a:noFill/>
                  </a:ln>
                  <a:solidFill>
                    <a:srgbClr val="22346A"/>
                  </a:solidFill>
                  <a:effectLst/>
                  <a:uLnTx/>
                  <a:uFillTx/>
                  <a:latin typeface="Arial"/>
                  <a:ea typeface="+mn-ea"/>
                  <a:cs typeface="Arial"/>
                </a:rPr>
                <a:t>(observado) </a:t>
              </a:r>
              <a:r>
                <a:rPr kumimoji="0" sz="576" b="1" i="0" u="none" strike="noStrike" kern="1200" cap="none" spc="0" normalizeH="0" baseline="0" noProof="0">
                  <a:ln>
                    <a:noFill/>
                  </a:ln>
                  <a:solidFill>
                    <a:srgbClr val="22346A"/>
                  </a:solidFill>
                  <a:effectLst/>
                  <a:uLnTx/>
                  <a:uFillTx/>
                  <a:latin typeface="Arial"/>
                  <a:ea typeface="+mn-ea"/>
                  <a:cs typeface="Arial"/>
                </a:rPr>
                <a:t>LEB</a:t>
              </a:r>
              <a:r>
                <a:rPr kumimoji="0" sz="576" b="1" i="0" u="none" strike="noStrike" kern="1200" cap="none" spc="15"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250</a:t>
              </a:r>
              <a:r>
                <a:rPr kumimoji="0" sz="576" b="1" i="0" u="none" strike="noStrike" kern="1200" cap="none" spc="15"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mg</a:t>
              </a:r>
              <a:r>
                <a:rPr kumimoji="0" sz="576" b="1" i="0" u="none" strike="noStrike" kern="1200" cap="none" spc="18"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C4S</a:t>
              </a:r>
              <a:r>
                <a:rPr kumimoji="0" sz="576" b="1" i="0" u="none" strike="noStrike" kern="1200" cap="none" spc="15"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(NRI-</a:t>
              </a:r>
              <a:r>
                <a:rPr kumimoji="0" sz="576" b="1" i="0" u="none" strike="noStrike" kern="1200" cap="none" spc="-15" normalizeH="0" baseline="0" noProof="0">
                  <a:ln>
                    <a:noFill/>
                  </a:ln>
                  <a:solidFill>
                    <a:srgbClr val="22346A"/>
                  </a:solidFill>
                  <a:effectLst/>
                  <a:uLnTx/>
                  <a:uFillTx/>
                  <a:latin typeface="Arial"/>
                  <a:ea typeface="+mn-ea"/>
                  <a:cs typeface="Arial"/>
                </a:rPr>
                <a:t>MI)</a:t>
              </a:r>
              <a:r>
                <a:rPr kumimoji="0" sz="576" b="1" i="0" u="none" strike="noStrike" kern="1200" cap="none" spc="303"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LEB</a:t>
              </a:r>
              <a:r>
                <a:rPr kumimoji="0" sz="576" b="1" i="0" u="none" strike="noStrike" kern="1200" cap="none" spc="15"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250</a:t>
              </a:r>
              <a:r>
                <a:rPr kumimoji="0" sz="576" b="1" i="0" u="none" strike="noStrike" kern="1200" cap="none" spc="15"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mg</a:t>
              </a:r>
              <a:r>
                <a:rPr kumimoji="0" sz="576" b="1" i="0" u="none" strike="noStrike" kern="1200" cap="none" spc="18"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C2S</a:t>
              </a:r>
              <a:r>
                <a:rPr kumimoji="0" sz="576" b="1" i="0" u="none" strike="noStrike" kern="1200" cap="none" spc="15"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(NRI-</a:t>
              </a:r>
              <a:r>
                <a:rPr kumimoji="0" sz="576" b="1" i="0" u="none" strike="noStrike" kern="1200" cap="none" spc="-15" normalizeH="0" baseline="0" noProof="0">
                  <a:ln>
                    <a:noFill/>
                  </a:ln>
                  <a:solidFill>
                    <a:srgbClr val="22346A"/>
                  </a:solidFill>
                  <a:effectLst/>
                  <a:uLnTx/>
                  <a:uFillTx/>
                  <a:latin typeface="Arial"/>
                  <a:ea typeface="+mn-ea"/>
                  <a:cs typeface="Arial"/>
                </a:rPr>
                <a:t>MI)</a:t>
              </a:r>
              <a:endParaRPr kumimoji="0" sz="576" b="0" i="0" u="none" strike="noStrike" kern="1200" cap="none" spc="0" normalizeH="0" baseline="0" noProof="0">
                <a:ln>
                  <a:noFill/>
                </a:ln>
                <a:solidFill>
                  <a:srgbClr val="000000"/>
                </a:solidFill>
                <a:effectLst/>
                <a:uLnTx/>
                <a:uFillTx/>
                <a:latin typeface="Arial"/>
                <a:ea typeface="+mn-ea"/>
                <a:cs typeface="Arial"/>
              </a:endParaRPr>
            </a:p>
          </p:txBody>
        </p:sp>
        <p:sp>
          <p:nvSpPr>
            <p:cNvPr id="34" name="object 34"/>
            <p:cNvSpPr txBox="1"/>
            <p:nvPr/>
          </p:nvSpPr>
          <p:spPr>
            <a:xfrm>
              <a:off x="6945999" y="2588168"/>
              <a:ext cx="455146" cy="1010384"/>
            </a:xfrm>
            <a:prstGeom prst="rect">
              <a:avLst/>
            </a:prstGeom>
          </p:spPr>
          <p:txBody>
            <a:bodyPr vert="horz" wrap="square" lIns="0" tIns="10012" rIns="0" bIns="0" rtlCol="0">
              <a:spAutoFit/>
            </a:bodyPr>
            <a:lstStyle/>
            <a:p>
              <a:pPr marL="7701" marR="0" lvl="0" indent="0" algn="l" defTabSz="914400" rtl="0" eaLnBrk="1" fontAlgn="auto" latinLnBrk="0" hangingPunct="1">
                <a:lnSpc>
                  <a:spcPts val="2004"/>
                </a:lnSpc>
                <a:spcBef>
                  <a:spcPts val="79"/>
                </a:spcBef>
                <a:spcAft>
                  <a:spcPts val="0"/>
                </a:spcAft>
                <a:buClrTx/>
                <a:buSzTx/>
                <a:buFontTx/>
                <a:buNone/>
                <a:tabLst/>
                <a:defRPr/>
              </a:pPr>
              <a:r>
                <a:rPr kumimoji="0" sz="1759" b="1" i="0" u="none" strike="noStrike" kern="1200" cap="none" spc="-12" normalizeH="0" baseline="0" noProof="0">
                  <a:ln>
                    <a:noFill/>
                  </a:ln>
                  <a:solidFill>
                    <a:srgbClr val="576284"/>
                  </a:solidFill>
                  <a:effectLst/>
                  <a:uLnTx/>
                  <a:uFillTx/>
                  <a:latin typeface="Arial"/>
                  <a:ea typeface="+mn-ea"/>
                  <a:cs typeface="Arial"/>
                </a:rPr>
                <a:t>86,8</a:t>
              </a:r>
              <a:endParaRPr kumimoji="0" sz="1759"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ts val="1901"/>
                </a:lnSpc>
                <a:spcBef>
                  <a:spcPts val="0"/>
                </a:spcBef>
                <a:spcAft>
                  <a:spcPts val="0"/>
                </a:spcAft>
                <a:buClrTx/>
                <a:buSzTx/>
                <a:buFontTx/>
                <a:buNone/>
                <a:tabLst/>
                <a:defRPr/>
              </a:pPr>
              <a:r>
                <a:rPr kumimoji="0" sz="1759" b="1" i="0" u="none" strike="noStrike" kern="1200" cap="none" spc="-12" normalizeH="0" baseline="0" noProof="0">
                  <a:ln>
                    <a:noFill/>
                  </a:ln>
                  <a:solidFill>
                    <a:srgbClr val="A9A9BE"/>
                  </a:solidFill>
                  <a:effectLst/>
                  <a:uLnTx/>
                  <a:uFillTx/>
                  <a:latin typeface="Arial"/>
                  <a:ea typeface="+mn-ea"/>
                  <a:cs typeface="Arial"/>
                </a:rPr>
                <a:t>80,6</a:t>
              </a:r>
              <a:endParaRPr kumimoji="0" sz="1759"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ts val="1901"/>
                </a:lnSpc>
                <a:spcBef>
                  <a:spcPts val="0"/>
                </a:spcBef>
                <a:spcAft>
                  <a:spcPts val="0"/>
                </a:spcAft>
                <a:buClrTx/>
                <a:buSzTx/>
                <a:buFontTx/>
                <a:buNone/>
                <a:tabLst/>
                <a:defRPr/>
              </a:pPr>
              <a:r>
                <a:rPr kumimoji="0" sz="1759" b="1" i="0" u="none" strike="noStrike" kern="1200" cap="none" spc="-12" normalizeH="0" baseline="0" noProof="0">
                  <a:ln>
                    <a:noFill/>
                  </a:ln>
                  <a:solidFill>
                    <a:srgbClr val="9F338A"/>
                  </a:solidFill>
                  <a:effectLst/>
                  <a:uLnTx/>
                  <a:uFillTx/>
                  <a:latin typeface="Arial"/>
                  <a:ea typeface="+mn-ea"/>
                  <a:cs typeface="Arial"/>
                </a:rPr>
                <a:t>79,4</a:t>
              </a:r>
              <a:endParaRPr kumimoji="0" sz="1759"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ts val="2004"/>
                </a:lnSpc>
                <a:spcBef>
                  <a:spcPts val="0"/>
                </a:spcBef>
                <a:spcAft>
                  <a:spcPts val="0"/>
                </a:spcAft>
                <a:buClrTx/>
                <a:buSzTx/>
                <a:buFontTx/>
                <a:buNone/>
                <a:tabLst/>
                <a:defRPr/>
              </a:pPr>
              <a:r>
                <a:rPr kumimoji="0" sz="1759" b="1" i="0" u="none" strike="noStrike" kern="1200" cap="none" spc="-12" normalizeH="0" baseline="0" noProof="0">
                  <a:ln>
                    <a:noFill/>
                  </a:ln>
                  <a:solidFill>
                    <a:srgbClr val="CA9CC7"/>
                  </a:solidFill>
                  <a:effectLst/>
                  <a:uLnTx/>
                  <a:uFillTx/>
                  <a:latin typeface="Arial"/>
                  <a:ea typeface="+mn-ea"/>
                  <a:cs typeface="Arial"/>
                </a:rPr>
                <a:t>70,5</a:t>
              </a:r>
              <a:endParaRPr kumimoji="0" sz="1759" b="0" i="0" u="none" strike="noStrike" kern="1200" cap="none" spc="0" normalizeH="0" baseline="0" noProof="0">
                <a:ln>
                  <a:noFill/>
                </a:ln>
                <a:solidFill>
                  <a:srgbClr val="000000"/>
                </a:solidFill>
                <a:effectLst/>
                <a:uLnTx/>
                <a:uFillTx/>
                <a:latin typeface="Arial"/>
                <a:ea typeface="+mn-ea"/>
                <a:cs typeface="Arial"/>
              </a:endParaRPr>
            </a:p>
          </p:txBody>
        </p:sp>
        <p:grpSp>
          <p:nvGrpSpPr>
            <p:cNvPr id="40" name="object 40"/>
            <p:cNvGrpSpPr/>
            <p:nvPr/>
          </p:nvGrpSpPr>
          <p:grpSpPr>
            <a:xfrm>
              <a:off x="2852978" y="2775783"/>
              <a:ext cx="4027005" cy="1421658"/>
              <a:chOff x="4704067" y="4577472"/>
              <a:chExt cx="6640830" cy="2344420"/>
            </a:xfrm>
          </p:grpSpPr>
          <p:sp>
            <p:nvSpPr>
              <p:cNvPr id="41" name="object 41"/>
              <p:cNvSpPr/>
              <p:nvPr/>
            </p:nvSpPr>
            <p:spPr>
              <a:xfrm>
                <a:off x="4719513" y="4877027"/>
                <a:ext cx="6590030" cy="2044700"/>
              </a:xfrm>
              <a:custGeom>
                <a:avLst/>
                <a:gdLst/>
                <a:ahLst/>
                <a:cxnLst/>
                <a:rect l="l" t="t" r="r" b="b"/>
                <a:pathLst>
                  <a:path w="6590030" h="2044700">
                    <a:moveTo>
                      <a:pt x="24840" y="2017529"/>
                    </a:moveTo>
                    <a:lnTo>
                      <a:pt x="24840" y="0"/>
                    </a:lnTo>
                  </a:path>
                  <a:path w="6590030" h="2044700">
                    <a:moveTo>
                      <a:pt x="0" y="2017448"/>
                    </a:moveTo>
                    <a:lnTo>
                      <a:pt x="24840" y="2017448"/>
                    </a:lnTo>
                  </a:path>
                  <a:path w="6590030" h="2044700">
                    <a:moveTo>
                      <a:pt x="24840" y="2017529"/>
                    </a:moveTo>
                    <a:lnTo>
                      <a:pt x="217372" y="2017529"/>
                    </a:lnTo>
                  </a:path>
                  <a:path w="6590030" h="2044700">
                    <a:moveTo>
                      <a:pt x="217372" y="2017529"/>
                    </a:moveTo>
                    <a:lnTo>
                      <a:pt x="409905" y="2017529"/>
                    </a:lnTo>
                  </a:path>
                  <a:path w="6590030" h="2044700">
                    <a:moveTo>
                      <a:pt x="409905" y="2017529"/>
                    </a:moveTo>
                    <a:lnTo>
                      <a:pt x="602430" y="2017529"/>
                    </a:lnTo>
                  </a:path>
                  <a:path w="6590030" h="2044700">
                    <a:moveTo>
                      <a:pt x="602430" y="2017529"/>
                    </a:moveTo>
                    <a:lnTo>
                      <a:pt x="801176" y="2017529"/>
                    </a:lnTo>
                  </a:path>
                  <a:path w="6590030" h="2044700">
                    <a:moveTo>
                      <a:pt x="31054" y="2017529"/>
                    </a:moveTo>
                    <a:lnTo>
                      <a:pt x="31054" y="2044350"/>
                    </a:lnTo>
                  </a:path>
                  <a:path w="6590030" h="2044700">
                    <a:moveTo>
                      <a:pt x="223579" y="2017529"/>
                    </a:moveTo>
                    <a:lnTo>
                      <a:pt x="223579" y="2044350"/>
                    </a:lnTo>
                  </a:path>
                  <a:path w="6590030" h="2044700">
                    <a:moveTo>
                      <a:pt x="416111" y="2017529"/>
                    </a:moveTo>
                    <a:lnTo>
                      <a:pt x="416111" y="2044350"/>
                    </a:lnTo>
                  </a:path>
                  <a:path w="6590030" h="2044700">
                    <a:moveTo>
                      <a:pt x="608644" y="2017529"/>
                    </a:moveTo>
                    <a:lnTo>
                      <a:pt x="608644" y="2044350"/>
                    </a:lnTo>
                  </a:path>
                  <a:path w="6590030" h="2044700">
                    <a:moveTo>
                      <a:pt x="801176" y="2017529"/>
                    </a:moveTo>
                    <a:lnTo>
                      <a:pt x="801176" y="2044350"/>
                    </a:lnTo>
                  </a:path>
                  <a:path w="6590030" h="2044700">
                    <a:moveTo>
                      <a:pt x="993708" y="2017529"/>
                    </a:moveTo>
                    <a:lnTo>
                      <a:pt x="993708" y="2044350"/>
                    </a:lnTo>
                  </a:path>
                  <a:path w="6590030" h="2044700">
                    <a:moveTo>
                      <a:pt x="1186233" y="2017529"/>
                    </a:moveTo>
                    <a:lnTo>
                      <a:pt x="1186233" y="2044350"/>
                    </a:lnTo>
                  </a:path>
                  <a:path w="6590030" h="2044700">
                    <a:moveTo>
                      <a:pt x="1378766" y="2017529"/>
                    </a:moveTo>
                    <a:lnTo>
                      <a:pt x="1378766" y="2044350"/>
                    </a:lnTo>
                  </a:path>
                  <a:path w="6590030" h="2044700">
                    <a:moveTo>
                      <a:pt x="1571298" y="2017529"/>
                    </a:moveTo>
                    <a:lnTo>
                      <a:pt x="1571298" y="2044350"/>
                    </a:lnTo>
                  </a:path>
                  <a:path w="6590030" h="2044700">
                    <a:moveTo>
                      <a:pt x="2341420" y="2017529"/>
                    </a:moveTo>
                    <a:lnTo>
                      <a:pt x="2341420" y="2044350"/>
                    </a:lnTo>
                  </a:path>
                  <a:path w="6590030" h="2044700">
                    <a:moveTo>
                      <a:pt x="3117756" y="2017529"/>
                    </a:moveTo>
                    <a:lnTo>
                      <a:pt x="3117756" y="2044350"/>
                    </a:lnTo>
                  </a:path>
                  <a:path w="6590030" h="2044700">
                    <a:moveTo>
                      <a:pt x="3310288" y="2017529"/>
                    </a:moveTo>
                    <a:lnTo>
                      <a:pt x="3310288" y="2044350"/>
                    </a:lnTo>
                  </a:path>
                  <a:path w="6590030" h="2044700">
                    <a:moveTo>
                      <a:pt x="3502813" y="2017529"/>
                    </a:moveTo>
                    <a:lnTo>
                      <a:pt x="3502813" y="2044350"/>
                    </a:lnTo>
                  </a:path>
                  <a:path w="6590030" h="2044700">
                    <a:moveTo>
                      <a:pt x="3695345" y="2017529"/>
                    </a:moveTo>
                    <a:lnTo>
                      <a:pt x="3695345" y="2044350"/>
                    </a:lnTo>
                  </a:path>
                  <a:path w="6590030" h="2044700">
                    <a:moveTo>
                      <a:pt x="3887878" y="2017529"/>
                    </a:moveTo>
                    <a:lnTo>
                      <a:pt x="3887878" y="2044350"/>
                    </a:lnTo>
                  </a:path>
                  <a:path w="6590030" h="2044700">
                    <a:moveTo>
                      <a:pt x="4080410" y="2017529"/>
                    </a:moveTo>
                    <a:lnTo>
                      <a:pt x="4080410" y="2044350"/>
                    </a:lnTo>
                  </a:path>
                  <a:path w="6590030" h="2044700">
                    <a:moveTo>
                      <a:pt x="4272943" y="2017529"/>
                    </a:moveTo>
                    <a:lnTo>
                      <a:pt x="4272943" y="2044350"/>
                    </a:lnTo>
                  </a:path>
                  <a:path w="6590030" h="2044700">
                    <a:moveTo>
                      <a:pt x="4465468" y="2017529"/>
                    </a:moveTo>
                    <a:lnTo>
                      <a:pt x="4465468" y="2044350"/>
                    </a:lnTo>
                  </a:path>
                  <a:path w="6590030" h="2044700">
                    <a:moveTo>
                      <a:pt x="5043065" y="2017529"/>
                    </a:moveTo>
                    <a:lnTo>
                      <a:pt x="5043065" y="2044350"/>
                    </a:lnTo>
                  </a:path>
                  <a:path w="6590030" h="2044700">
                    <a:moveTo>
                      <a:pt x="5235597" y="2017529"/>
                    </a:moveTo>
                    <a:lnTo>
                      <a:pt x="5235597" y="2044350"/>
                    </a:lnTo>
                  </a:path>
                  <a:path w="6590030" h="2044700">
                    <a:moveTo>
                      <a:pt x="6589522" y="2017529"/>
                    </a:moveTo>
                    <a:lnTo>
                      <a:pt x="6589522" y="2044350"/>
                    </a:lnTo>
                  </a:path>
                  <a:path w="6590030" h="2044700">
                    <a:moveTo>
                      <a:pt x="5428122" y="2017529"/>
                    </a:moveTo>
                    <a:lnTo>
                      <a:pt x="5428122" y="2044350"/>
                    </a:lnTo>
                  </a:path>
                  <a:path w="6590030" h="2044700">
                    <a:moveTo>
                      <a:pt x="5620654" y="2017529"/>
                    </a:moveTo>
                    <a:lnTo>
                      <a:pt x="5620654" y="2044350"/>
                    </a:lnTo>
                  </a:path>
                  <a:path w="6590030" h="2044700">
                    <a:moveTo>
                      <a:pt x="5819400" y="2017529"/>
                    </a:moveTo>
                    <a:lnTo>
                      <a:pt x="5819400" y="2044350"/>
                    </a:lnTo>
                  </a:path>
                  <a:path w="6590030" h="2044700">
                    <a:moveTo>
                      <a:pt x="6011925" y="2017529"/>
                    </a:moveTo>
                    <a:lnTo>
                      <a:pt x="6011925" y="2044350"/>
                    </a:lnTo>
                  </a:path>
                  <a:path w="6590030" h="2044700">
                    <a:moveTo>
                      <a:pt x="6204458" y="2017529"/>
                    </a:moveTo>
                    <a:lnTo>
                      <a:pt x="6204458" y="2044350"/>
                    </a:lnTo>
                  </a:path>
                  <a:path w="6590030" h="2044700">
                    <a:moveTo>
                      <a:pt x="6396990" y="2017529"/>
                    </a:moveTo>
                    <a:lnTo>
                      <a:pt x="6396990" y="2044350"/>
                    </a:lnTo>
                  </a:path>
                  <a:path w="6590030" h="2044700">
                    <a:moveTo>
                      <a:pt x="1763830" y="2017529"/>
                    </a:moveTo>
                    <a:lnTo>
                      <a:pt x="1763830" y="2044350"/>
                    </a:lnTo>
                  </a:path>
                  <a:path w="6590030" h="2044700">
                    <a:moveTo>
                      <a:pt x="2540159" y="2017529"/>
                    </a:moveTo>
                    <a:lnTo>
                      <a:pt x="2540159" y="2044350"/>
                    </a:lnTo>
                  </a:path>
                  <a:path w="6590030" h="2044700">
                    <a:moveTo>
                      <a:pt x="1956363" y="2017529"/>
                    </a:moveTo>
                    <a:lnTo>
                      <a:pt x="1956363" y="2044350"/>
                    </a:lnTo>
                  </a:path>
                  <a:path w="6590030" h="2044700">
                    <a:moveTo>
                      <a:pt x="2732691" y="2017529"/>
                    </a:moveTo>
                    <a:lnTo>
                      <a:pt x="2732691" y="2044350"/>
                    </a:lnTo>
                  </a:path>
                  <a:path w="6590030" h="2044700">
                    <a:moveTo>
                      <a:pt x="2148888" y="2017529"/>
                    </a:moveTo>
                    <a:lnTo>
                      <a:pt x="2148888" y="2044350"/>
                    </a:lnTo>
                  </a:path>
                  <a:path w="6590030" h="2044700">
                    <a:moveTo>
                      <a:pt x="2925223" y="2017529"/>
                    </a:moveTo>
                    <a:lnTo>
                      <a:pt x="2925223" y="2044350"/>
                    </a:lnTo>
                  </a:path>
                  <a:path w="6590030" h="2044700">
                    <a:moveTo>
                      <a:pt x="4658000" y="2017529"/>
                    </a:moveTo>
                    <a:lnTo>
                      <a:pt x="4658000" y="2044350"/>
                    </a:lnTo>
                  </a:path>
                  <a:path w="6590030" h="2044700">
                    <a:moveTo>
                      <a:pt x="4850532" y="2017529"/>
                    </a:moveTo>
                    <a:lnTo>
                      <a:pt x="4850532" y="2044350"/>
                    </a:lnTo>
                  </a:path>
                  <a:path w="6590030" h="2044700">
                    <a:moveTo>
                      <a:pt x="1863200" y="2017529"/>
                    </a:moveTo>
                    <a:lnTo>
                      <a:pt x="1863200" y="2044350"/>
                    </a:lnTo>
                  </a:path>
                  <a:path w="6590030" h="2044700">
                    <a:moveTo>
                      <a:pt x="801176" y="2017529"/>
                    </a:moveTo>
                    <a:lnTo>
                      <a:pt x="993708" y="2017529"/>
                    </a:lnTo>
                  </a:path>
                  <a:path w="6590030" h="2044700">
                    <a:moveTo>
                      <a:pt x="993708" y="2017529"/>
                    </a:moveTo>
                    <a:lnTo>
                      <a:pt x="1186233" y="2017529"/>
                    </a:lnTo>
                  </a:path>
                  <a:path w="6590030" h="2044700">
                    <a:moveTo>
                      <a:pt x="1186233" y="2017529"/>
                    </a:moveTo>
                    <a:lnTo>
                      <a:pt x="1378766" y="2017529"/>
                    </a:lnTo>
                  </a:path>
                  <a:path w="6590030" h="2044700">
                    <a:moveTo>
                      <a:pt x="1378766" y="2017529"/>
                    </a:moveTo>
                    <a:lnTo>
                      <a:pt x="1571298" y="2017529"/>
                    </a:lnTo>
                  </a:path>
                  <a:path w="6590030" h="2044700">
                    <a:moveTo>
                      <a:pt x="1571298" y="2017529"/>
                    </a:moveTo>
                    <a:lnTo>
                      <a:pt x="1763830" y="2017529"/>
                    </a:lnTo>
                  </a:path>
                  <a:path w="6590030" h="2044700">
                    <a:moveTo>
                      <a:pt x="1763830" y="2017529"/>
                    </a:moveTo>
                    <a:lnTo>
                      <a:pt x="1856986" y="2017529"/>
                    </a:lnTo>
                  </a:path>
                  <a:path w="6590030" h="2044700">
                    <a:moveTo>
                      <a:pt x="1856986" y="2017529"/>
                    </a:moveTo>
                    <a:lnTo>
                      <a:pt x="1956363" y="2017529"/>
                    </a:lnTo>
                  </a:path>
                  <a:path w="6590030" h="2044700">
                    <a:moveTo>
                      <a:pt x="1956363" y="2017529"/>
                    </a:moveTo>
                    <a:lnTo>
                      <a:pt x="2533952" y="2017529"/>
                    </a:lnTo>
                  </a:path>
                  <a:path w="6590030" h="2044700">
                    <a:moveTo>
                      <a:pt x="2533952" y="2017529"/>
                    </a:moveTo>
                    <a:lnTo>
                      <a:pt x="3111542" y="2017529"/>
                    </a:lnTo>
                  </a:path>
                  <a:path w="6590030" h="2044700">
                    <a:moveTo>
                      <a:pt x="3111542" y="2017529"/>
                    </a:moveTo>
                    <a:lnTo>
                      <a:pt x="3695345" y="2017529"/>
                    </a:lnTo>
                  </a:path>
                  <a:path w="6590030" h="2044700">
                    <a:moveTo>
                      <a:pt x="3695345" y="2017529"/>
                    </a:moveTo>
                    <a:lnTo>
                      <a:pt x="4272943" y="2017529"/>
                    </a:lnTo>
                  </a:path>
                  <a:path w="6590030" h="2044700">
                    <a:moveTo>
                      <a:pt x="4272943" y="2017529"/>
                    </a:moveTo>
                    <a:lnTo>
                      <a:pt x="4850532" y="2017529"/>
                    </a:lnTo>
                  </a:path>
                  <a:path w="6590030" h="2044700">
                    <a:moveTo>
                      <a:pt x="4850532" y="2017529"/>
                    </a:moveTo>
                    <a:lnTo>
                      <a:pt x="5428122" y="2017529"/>
                    </a:lnTo>
                  </a:path>
                  <a:path w="6590030" h="2044700">
                    <a:moveTo>
                      <a:pt x="5428122" y="2017529"/>
                    </a:moveTo>
                    <a:lnTo>
                      <a:pt x="6005719" y="2017529"/>
                    </a:lnTo>
                  </a:path>
                  <a:path w="6590030" h="2044700">
                    <a:moveTo>
                      <a:pt x="6005719" y="2017529"/>
                    </a:moveTo>
                    <a:lnTo>
                      <a:pt x="6589522" y="2017529"/>
                    </a:lnTo>
                  </a:path>
                  <a:path w="6590030" h="2044700">
                    <a:moveTo>
                      <a:pt x="0" y="0"/>
                    </a:moveTo>
                    <a:lnTo>
                      <a:pt x="24840" y="0"/>
                    </a:lnTo>
                  </a:path>
                  <a:path w="6590030" h="2044700">
                    <a:moveTo>
                      <a:pt x="0" y="403507"/>
                    </a:moveTo>
                    <a:lnTo>
                      <a:pt x="24840" y="403507"/>
                    </a:lnTo>
                  </a:path>
                  <a:path w="6590030" h="2044700">
                    <a:moveTo>
                      <a:pt x="0" y="807014"/>
                    </a:moveTo>
                    <a:lnTo>
                      <a:pt x="24840" y="807014"/>
                    </a:lnTo>
                  </a:path>
                  <a:path w="6590030" h="2044700">
                    <a:moveTo>
                      <a:pt x="0" y="1210433"/>
                    </a:moveTo>
                    <a:lnTo>
                      <a:pt x="24840" y="1210433"/>
                    </a:lnTo>
                  </a:path>
                  <a:path w="6590030" h="2044700">
                    <a:moveTo>
                      <a:pt x="0" y="1613941"/>
                    </a:moveTo>
                    <a:lnTo>
                      <a:pt x="24840" y="1613941"/>
                    </a:lnTo>
                  </a:path>
                </a:pathLst>
              </a:custGeom>
              <a:ln w="11043">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2" name="object 42"/>
              <p:cNvSpPr/>
              <p:nvPr/>
            </p:nvSpPr>
            <p:spPr>
              <a:xfrm>
                <a:off x="6484353" y="4577472"/>
                <a:ext cx="0" cy="2318385"/>
              </a:xfrm>
              <a:custGeom>
                <a:avLst/>
                <a:gdLst/>
                <a:ahLst/>
                <a:cxnLst/>
                <a:rect l="l" t="t" r="r" b="b"/>
                <a:pathLst>
                  <a:path h="2318384">
                    <a:moveTo>
                      <a:pt x="0" y="0"/>
                    </a:moveTo>
                    <a:lnTo>
                      <a:pt x="0" y="2318229"/>
                    </a:lnTo>
                  </a:path>
                </a:pathLst>
              </a:custGeom>
              <a:ln w="11043">
                <a:solidFill>
                  <a:srgbClr val="000000"/>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3" name="object 43"/>
              <p:cNvSpPr/>
              <p:nvPr/>
            </p:nvSpPr>
            <p:spPr>
              <a:xfrm>
                <a:off x="6517688" y="5268131"/>
                <a:ext cx="46990" cy="20320"/>
              </a:xfrm>
              <a:custGeom>
                <a:avLst/>
                <a:gdLst/>
                <a:ahLst/>
                <a:cxnLst/>
                <a:rect l="l" t="t" r="r" b="b"/>
                <a:pathLst>
                  <a:path w="46990" h="20320">
                    <a:moveTo>
                      <a:pt x="0" y="0"/>
                    </a:moveTo>
                    <a:lnTo>
                      <a:pt x="46677" y="20135"/>
                    </a:lnTo>
                  </a:path>
                </a:pathLst>
              </a:custGeom>
              <a:ln w="24847">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4" name="object 44"/>
              <p:cNvSpPr/>
              <p:nvPr/>
            </p:nvSpPr>
            <p:spPr>
              <a:xfrm>
                <a:off x="6486818" y="5254817"/>
                <a:ext cx="93345" cy="40640"/>
              </a:xfrm>
              <a:custGeom>
                <a:avLst/>
                <a:gdLst/>
                <a:ahLst/>
                <a:cxnLst/>
                <a:rect l="l" t="t" r="r" b="b"/>
                <a:pathLst>
                  <a:path w="93345" h="40639">
                    <a:moveTo>
                      <a:pt x="0" y="0"/>
                    </a:moveTo>
                    <a:lnTo>
                      <a:pt x="147" y="66"/>
                    </a:lnTo>
                  </a:path>
                  <a:path w="93345" h="40639">
                    <a:moveTo>
                      <a:pt x="92912" y="40073"/>
                    </a:moveTo>
                    <a:lnTo>
                      <a:pt x="93059" y="40139"/>
                    </a:lnTo>
                  </a:path>
                </a:pathLst>
              </a:custGeom>
              <a:ln w="24847">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5" name="object 45"/>
              <p:cNvSpPr/>
              <p:nvPr/>
            </p:nvSpPr>
            <p:spPr>
              <a:xfrm>
                <a:off x="6612763" y="5275842"/>
                <a:ext cx="50165" cy="12065"/>
              </a:xfrm>
              <a:custGeom>
                <a:avLst/>
                <a:gdLst/>
                <a:ahLst/>
                <a:cxnLst/>
                <a:rect l="l" t="t" r="r" b="b"/>
                <a:pathLst>
                  <a:path w="50165" h="12064">
                    <a:moveTo>
                      <a:pt x="0" y="11514"/>
                    </a:moveTo>
                    <a:lnTo>
                      <a:pt x="49835" y="0"/>
                    </a:lnTo>
                  </a:path>
                </a:pathLst>
              </a:custGeom>
              <a:ln w="24847">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6" name="object 46"/>
              <p:cNvSpPr/>
              <p:nvPr/>
            </p:nvSpPr>
            <p:spPr>
              <a:xfrm>
                <a:off x="6579877" y="5272022"/>
                <a:ext cx="99695" cy="23495"/>
              </a:xfrm>
              <a:custGeom>
                <a:avLst/>
                <a:gdLst/>
                <a:ahLst/>
                <a:cxnLst/>
                <a:rect l="l" t="t" r="r" b="b"/>
                <a:pathLst>
                  <a:path w="99695" h="23495">
                    <a:moveTo>
                      <a:pt x="0" y="22933"/>
                    </a:moveTo>
                    <a:lnTo>
                      <a:pt x="198" y="22889"/>
                    </a:lnTo>
                  </a:path>
                  <a:path w="99695" h="23495">
                    <a:moveTo>
                      <a:pt x="99060" y="44"/>
                    </a:moveTo>
                    <a:lnTo>
                      <a:pt x="99266" y="0"/>
                    </a:lnTo>
                  </a:path>
                </a:pathLst>
              </a:custGeom>
              <a:ln w="24847">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7" name="object 47"/>
              <p:cNvSpPr/>
              <p:nvPr/>
            </p:nvSpPr>
            <p:spPr>
              <a:xfrm>
                <a:off x="6712878" y="5266456"/>
                <a:ext cx="526415" cy="5715"/>
              </a:xfrm>
              <a:custGeom>
                <a:avLst/>
                <a:gdLst/>
                <a:ahLst/>
                <a:cxnLst/>
                <a:rect l="l" t="t" r="r" b="b"/>
                <a:pathLst>
                  <a:path w="526415" h="5714">
                    <a:moveTo>
                      <a:pt x="0" y="5227"/>
                    </a:moveTo>
                    <a:lnTo>
                      <a:pt x="526259" y="0"/>
                    </a:lnTo>
                  </a:path>
                </a:pathLst>
              </a:custGeom>
              <a:ln w="24847">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8" name="object 48"/>
              <p:cNvSpPr/>
              <p:nvPr/>
            </p:nvSpPr>
            <p:spPr>
              <a:xfrm>
                <a:off x="6679141" y="5266283"/>
                <a:ext cx="577215" cy="6350"/>
              </a:xfrm>
              <a:custGeom>
                <a:avLst/>
                <a:gdLst/>
                <a:ahLst/>
                <a:cxnLst/>
                <a:rect l="l" t="t" r="r" b="b"/>
                <a:pathLst>
                  <a:path w="577215" h="6350">
                    <a:moveTo>
                      <a:pt x="0" y="5735"/>
                    </a:moveTo>
                    <a:lnTo>
                      <a:pt x="206" y="5735"/>
                    </a:lnTo>
                  </a:path>
                  <a:path w="577215" h="6350">
                    <a:moveTo>
                      <a:pt x="576765" y="0"/>
                    </a:moveTo>
                    <a:lnTo>
                      <a:pt x="576971" y="0"/>
                    </a:lnTo>
                  </a:path>
                </a:pathLst>
              </a:custGeom>
              <a:ln w="24847">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9" name="object 49"/>
              <p:cNvSpPr/>
              <p:nvPr/>
            </p:nvSpPr>
            <p:spPr>
              <a:xfrm>
                <a:off x="7289822" y="5221764"/>
                <a:ext cx="526415" cy="41910"/>
              </a:xfrm>
              <a:custGeom>
                <a:avLst/>
                <a:gdLst/>
                <a:ahLst/>
                <a:cxnLst/>
                <a:rect l="l" t="t" r="r" b="b"/>
                <a:pathLst>
                  <a:path w="526415" h="41910">
                    <a:moveTo>
                      <a:pt x="0" y="41840"/>
                    </a:moveTo>
                    <a:lnTo>
                      <a:pt x="526288" y="0"/>
                    </a:lnTo>
                  </a:path>
                </a:pathLst>
              </a:custGeom>
              <a:ln w="24847">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0" name="object 50"/>
              <p:cNvSpPr/>
              <p:nvPr/>
            </p:nvSpPr>
            <p:spPr>
              <a:xfrm>
                <a:off x="7256111" y="5220409"/>
                <a:ext cx="577215" cy="46355"/>
              </a:xfrm>
              <a:custGeom>
                <a:avLst/>
                <a:gdLst/>
                <a:ahLst/>
                <a:cxnLst/>
                <a:rect l="l" t="t" r="r" b="b"/>
                <a:pathLst>
                  <a:path w="577215" h="46354">
                    <a:moveTo>
                      <a:pt x="0" y="45874"/>
                    </a:moveTo>
                    <a:lnTo>
                      <a:pt x="228" y="45859"/>
                    </a:lnTo>
                  </a:path>
                  <a:path w="577215" h="46354">
                    <a:moveTo>
                      <a:pt x="576743" y="22"/>
                    </a:moveTo>
                    <a:lnTo>
                      <a:pt x="576971" y="0"/>
                    </a:lnTo>
                  </a:path>
                </a:pathLst>
              </a:custGeom>
              <a:ln w="24847">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1" name="object 51"/>
              <p:cNvSpPr/>
              <p:nvPr/>
            </p:nvSpPr>
            <p:spPr>
              <a:xfrm>
                <a:off x="7867066" y="5223085"/>
                <a:ext cx="532130" cy="41910"/>
              </a:xfrm>
              <a:custGeom>
                <a:avLst/>
                <a:gdLst/>
                <a:ahLst/>
                <a:cxnLst/>
                <a:rect l="l" t="t" r="r" b="b"/>
                <a:pathLst>
                  <a:path w="532129" h="41910">
                    <a:moveTo>
                      <a:pt x="0" y="0"/>
                    </a:moveTo>
                    <a:lnTo>
                      <a:pt x="532038" y="41847"/>
                    </a:lnTo>
                  </a:path>
                </a:pathLst>
              </a:custGeom>
              <a:ln w="24847">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2" name="object 52"/>
              <p:cNvSpPr/>
              <p:nvPr/>
            </p:nvSpPr>
            <p:spPr>
              <a:xfrm>
                <a:off x="7833081" y="5220412"/>
                <a:ext cx="583565" cy="46355"/>
              </a:xfrm>
              <a:custGeom>
                <a:avLst/>
                <a:gdLst/>
                <a:ahLst/>
                <a:cxnLst/>
                <a:rect l="l" t="t" r="r" b="b"/>
                <a:pathLst>
                  <a:path w="583565" h="46354">
                    <a:moveTo>
                      <a:pt x="0" y="0"/>
                    </a:moveTo>
                    <a:lnTo>
                      <a:pt x="316" y="22"/>
                    </a:lnTo>
                  </a:path>
                  <a:path w="583565" h="46354">
                    <a:moveTo>
                      <a:pt x="582853" y="45845"/>
                    </a:moveTo>
                    <a:lnTo>
                      <a:pt x="583170" y="45874"/>
                    </a:lnTo>
                  </a:path>
                </a:pathLst>
              </a:custGeom>
              <a:ln w="24847">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3" name="object 53"/>
              <p:cNvSpPr/>
              <p:nvPr/>
            </p:nvSpPr>
            <p:spPr>
              <a:xfrm>
                <a:off x="8449986" y="5267626"/>
                <a:ext cx="526415" cy="20955"/>
              </a:xfrm>
              <a:custGeom>
                <a:avLst/>
                <a:gdLst/>
                <a:ahLst/>
                <a:cxnLst/>
                <a:rect l="l" t="t" r="r" b="b"/>
                <a:pathLst>
                  <a:path w="526415" h="20954">
                    <a:moveTo>
                      <a:pt x="0" y="0"/>
                    </a:moveTo>
                    <a:lnTo>
                      <a:pt x="526266" y="20923"/>
                    </a:lnTo>
                  </a:path>
                </a:pathLst>
              </a:custGeom>
              <a:ln w="24847">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4" name="object 54"/>
              <p:cNvSpPr/>
              <p:nvPr/>
            </p:nvSpPr>
            <p:spPr>
              <a:xfrm>
                <a:off x="8416254" y="5266284"/>
                <a:ext cx="577215" cy="23495"/>
              </a:xfrm>
              <a:custGeom>
                <a:avLst/>
                <a:gdLst/>
                <a:ahLst/>
                <a:cxnLst/>
                <a:rect l="l" t="t" r="r" b="b"/>
                <a:pathLst>
                  <a:path w="577215" h="23495">
                    <a:moveTo>
                      <a:pt x="0" y="0"/>
                    </a:moveTo>
                    <a:lnTo>
                      <a:pt x="206" y="7"/>
                    </a:lnTo>
                  </a:path>
                  <a:path w="577215" h="23495">
                    <a:moveTo>
                      <a:pt x="576757" y="22926"/>
                    </a:moveTo>
                    <a:lnTo>
                      <a:pt x="576971" y="22933"/>
                    </a:lnTo>
                  </a:path>
                </a:pathLst>
              </a:custGeom>
              <a:ln w="24847">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5" name="object 55"/>
              <p:cNvSpPr/>
              <p:nvPr/>
            </p:nvSpPr>
            <p:spPr>
              <a:xfrm>
                <a:off x="9026958" y="5272526"/>
                <a:ext cx="526415" cy="15875"/>
              </a:xfrm>
              <a:custGeom>
                <a:avLst/>
                <a:gdLst/>
                <a:ahLst/>
                <a:cxnLst/>
                <a:rect l="l" t="t" r="r" b="b"/>
                <a:pathLst>
                  <a:path w="526415" h="15875">
                    <a:moveTo>
                      <a:pt x="0" y="15689"/>
                    </a:moveTo>
                    <a:lnTo>
                      <a:pt x="526266" y="0"/>
                    </a:lnTo>
                  </a:path>
                </a:pathLst>
              </a:custGeom>
              <a:ln w="24847">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6" name="object 56"/>
              <p:cNvSpPr/>
              <p:nvPr/>
            </p:nvSpPr>
            <p:spPr>
              <a:xfrm>
                <a:off x="8993226" y="5272015"/>
                <a:ext cx="577215" cy="17780"/>
              </a:xfrm>
              <a:custGeom>
                <a:avLst/>
                <a:gdLst/>
                <a:ahLst/>
                <a:cxnLst/>
                <a:rect l="l" t="t" r="r" b="b"/>
                <a:pathLst>
                  <a:path w="577215" h="17779">
                    <a:moveTo>
                      <a:pt x="0" y="17205"/>
                    </a:moveTo>
                    <a:lnTo>
                      <a:pt x="206" y="17198"/>
                    </a:lnTo>
                  </a:path>
                  <a:path w="577215" h="17779">
                    <a:moveTo>
                      <a:pt x="576765" y="7"/>
                    </a:moveTo>
                    <a:lnTo>
                      <a:pt x="576971" y="0"/>
                    </a:lnTo>
                  </a:path>
                </a:pathLst>
              </a:custGeom>
              <a:ln w="24847">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7" name="object 57"/>
              <p:cNvSpPr/>
              <p:nvPr/>
            </p:nvSpPr>
            <p:spPr>
              <a:xfrm>
                <a:off x="9603933" y="5272019"/>
                <a:ext cx="526415" cy="0"/>
              </a:xfrm>
              <a:custGeom>
                <a:avLst/>
                <a:gdLst/>
                <a:ahLst/>
                <a:cxnLst/>
                <a:rect l="l" t="t" r="r" b="b"/>
                <a:pathLst>
                  <a:path w="526415">
                    <a:moveTo>
                      <a:pt x="0" y="0"/>
                    </a:moveTo>
                    <a:lnTo>
                      <a:pt x="526259" y="0"/>
                    </a:lnTo>
                  </a:path>
                </a:pathLst>
              </a:custGeom>
              <a:ln w="24847">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8" name="object 58"/>
              <p:cNvSpPr/>
              <p:nvPr/>
            </p:nvSpPr>
            <p:spPr>
              <a:xfrm>
                <a:off x="9570194" y="5272019"/>
                <a:ext cx="577215" cy="0"/>
              </a:xfrm>
              <a:custGeom>
                <a:avLst/>
                <a:gdLst/>
                <a:ahLst/>
                <a:cxnLst/>
                <a:rect l="l" t="t" r="r" b="b"/>
                <a:pathLst>
                  <a:path w="577215">
                    <a:moveTo>
                      <a:pt x="0" y="0"/>
                    </a:moveTo>
                    <a:lnTo>
                      <a:pt x="206" y="0"/>
                    </a:lnTo>
                  </a:path>
                  <a:path w="577215">
                    <a:moveTo>
                      <a:pt x="576765" y="0"/>
                    </a:moveTo>
                    <a:lnTo>
                      <a:pt x="576971" y="0"/>
                    </a:lnTo>
                  </a:path>
                </a:pathLst>
              </a:custGeom>
              <a:ln w="24847">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9" name="object 59"/>
              <p:cNvSpPr/>
              <p:nvPr/>
            </p:nvSpPr>
            <p:spPr>
              <a:xfrm>
                <a:off x="10180892" y="5244192"/>
                <a:ext cx="526415" cy="26670"/>
              </a:xfrm>
              <a:custGeom>
                <a:avLst/>
                <a:gdLst/>
                <a:ahLst/>
                <a:cxnLst/>
                <a:rect l="l" t="t" r="r" b="b"/>
                <a:pathLst>
                  <a:path w="526415" h="26670">
                    <a:moveTo>
                      <a:pt x="0" y="26151"/>
                    </a:moveTo>
                    <a:lnTo>
                      <a:pt x="526274" y="0"/>
                    </a:lnTo>
                  </a:path>
                </a:pathLst>
              </a:custGeom>
              <a:ln w="24847">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0" name="object 60"/>
              <p:cNvSpPr/>
              <p:nvPr/>
            </p:nvSpPr>
            <p:spPr>
              <a:xfrm>
                <a:off x="10147165" y="5243350"/>
                <a:ext cx="577215" cy="29209"/>
              </a:xfrm>
              <a:custGeom>
                <a:avLst/>
                <a:gdLst/>
                <a:ahLst/>
                <a:cxnLst/>
                <a:rect l="l" t="t" r="r" b="b"/>
                <a:pathLst>
                  <a:path w="577215" h="29210">
                    <a:moveTo>
                      <a:pt x="0" y="28668"/>
                    </a:moveTo>
                    <a:lnTo>
                      <a:pt x="213" y="28661"/>
                    </a:lnTo>
                  </a:path>
                  <a:path w="577215" h="29210">
                    <a:moveTo>
                      <a:pt x="576757" y="7"/>
                    </a:moveTo>
                    <a:lnTo>
                      <a:pt x="576971" y="0"/>
                    </a:lnTo>
                  </a:path>
                </a:pathLst>
              </a:custGeom>
              <a:ln w="24847">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1" name="object 61"/>
              <p:cNvSpPr/>
              <p:nvPr/>
            </p:nvSpPr>
            <p:spPr>
              <a:xfrm>
                <a:off x="10758140" y="5244685"/>
                <a:ext cx="532130" cy="20955"/>
              </a:xfrm>
              <a:custGeom>
                <a:avLst/>
                <a:gdLst/>
                <a:ahLst/>
                <a:cxnLst/>
                <a:rect l="l" t="t" r="r" b="b"/>
                <a:pathLst>
                  <a:path w="532129" h="20954">
                    <a:moveTo>
                      <a:pt x="0" y="0"/>
                    </a:moveTo>
                    <a:lnTo>
                      <a:pt x="532016" y="20923"/>
                    </a:lnTo>
                  </a:path>
                </a:pathLst>
              </a:custGeom>
              <a:ln w="24847">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2" name="object 62"/>
              <p:cNvSpPr/>
              <p:nvPr/>
            </p:nvSpPr>
            <p:spPr>
              <a:xfrm>
                <a:off x="10724134" y="5243348"/>
                <a:ext cx="583565" cy="23495"/>
              </a:xfrm>
              <a:custGeom>
                <a:avLst/>
                <a:gdLst/>
                <a:ahLst/>
                <a:cxnLst/>
                <a:rect l="l" t="t" r="r" b="b"/>
                <a:pathLst>
                  <a:path w="583565" h="23495">
                    <a:moveTo>
                      <a:pt x="0" y="0"/>
                    </a:moveTo>
                    <a:lnTo>
                      <a:pt x="301" y="14"/>
                    </a:lnTo>
                  </a:path>
                  <a:path w="583565" h="23495">
                    <a:moveTo>
                      <a:pt x="582875" y="22926"/>
                    </a:moveTo>
                    <a:lnTo>
                      <a:pt x="583177" y="22933"/>
                    </a:lnTo>
                  </a:path>
                </a:pathLst>
              </a:custGeom>
              <a:ln w="24847">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3" name="object 63"/>
              <p:cNvSpPr/>
              <p:nvPr/>
            </p:nvSpPr>
            <p:spPr>
              <a:xfrm>
                <a:off x="6443375" y="5184840"/>
                <a:ext cx="4901565" cy="155575"/>
              </a:xfrm>
              <a:custGeom>
                <a:avLst/>
                <a:gdLst/>
                <a:ahLst/>
                <a:cxnLst/>
                <a:rect l="l" t="t" r="r" b="b"/>
                <a:pathLst>
                  <a:path w="4901565" h="155575">
                    <a:moveTo>
                      <a:pt x="37275" y="31061"/>
                    </a:moveTo>
                    <a:lnTo>
                      <a:pt x="22782" y="33984"/>
                    </a:lnTo>
                    <a:lnTo>
                      <a:pt x="10932" y="41962"/>
                    </a:lnTo>
                    <a:lnTo>
                      <a:pt x="2934" y="53806"/>
                    </a:lnTo>
                    <a:lnTo>
                      <a:pt x="0" y="68329"/>
                    </a:lnTo>
                    <a:lnTo>
                      <a:pt x="2934" y="82852"/>
                    </a:lnTo>
                    <a:lnTo>
                      <a:pt x="10932" y="94697"/>
                    </a:lnTo>
                    <a:lnTo>
                      <a:pt x="22782" y="102674"/>
                    </a:lnTo>
                    <a:lnTo>
                      <a:pt x="37275" y="105597"/>
                    </a:lnTo>
                    <a:lnTo>
                      <a:pt x="51798" y="102674"/>
                    </a:lnTo>
                    <a:lnTo>
                      <a:pt x="63642" y="94697"/>
                    </a:lnTo>
                    <a:lnTo>
                      <a:pt x="71620" y="82852"/>
                    </a:lnTo>
                    <a:lnTo>
                      <a:pt x="74543" y="68329"/>
                    </a:lnTo>
                    <a:lnTo>
                      <a:pt x="71620" y="53806"/>
                    </a:lnTo>
                    <a:lnTo>
                      <a:pt x="63642" y="41962"/>
                    </a:lnTo>
                    <a:lnTo>
                      <a:pt x="51798" y="33984"/>
                    </a:lnTo>
                    <a:lnTo>
                      <a:pt x="37275" y="31061"/>
                    </a:lnTo>
                    <a:close/>
                  </a:path>
                  <a:path w="4901565" h="155575">
                    <a:moveTo>
                      <a:pt x="136666" y="80750"/>
                    </a:moveTo>
                    <a:lnTo>
                      <a:pt x="122176" y="83674"/>
                    </a:lnTo>
                    <a:lnTo>
                      <a:pt x="110326" y="91654"/>
                    </a:lnTo>
                    <a:lnTo>
                      <a:pt x="102327" y="103501"/>
                    </a:lnTo>
                    <a:lnTo>
                      <a:pt x="99391" y="118025"/>
                    </a:lnTo>
                    <a:lnTo>
                      <a:pt x="102327" y="132549"/>
                    </a:lnTo>
                    <a:lnTo>
                      <a:pt x="110326" y="144396"/>
                    </a:lnTo>
                    <a:lnTo>
                      <a:pt x="122176" y="152376"/>
                    </a:lnTo>
                    <a:lnTo>
                      <a:pt x="136666" y="155301"/>
                    </a:lnTo>
                    <a:lnTo>
                      <a:pt x="151189" y="152376"/>
                    </a:lnTo>
                    <a:lnTo>
                      <a:pt x="163034" y="144396"/>
                    </a:lnTo>
                    <a:lnTo>
                      <a:pt x="171011" y="132549"/>
                    </a:lnTo>
                    <a:lnTo>
                      <a:pt x="173935" y="118025"/>
                    </a:lnTo>
                    <a:lnTo>
                      <a:pt x="171011" y="103501"/>
                    </a:lnTo>
                    <a:lnTo>
                      <a:pt x="163034" y="91654"/>
                    </a:lnTo>
                    <a:lnTo>
                      <a:pt x="151189" y="83674"/>
                    </a:lnTo>
                    <a:lnTo>
                      <a:pt x="136666" y="80750"/>
                    </a:lnTo>
                    <a:close/>
                  </a:path>
                  <a:path w="4901565" h="155575">
                    <a:moveTo>
                      <a:pt x="229844" y="55909"/>
                    </a:moveTo>
                    <a:lnTo>
                      <a:pt x="215354" y="58832"/>
                    </a:lnTo>
                    <a:lnTo>
                      <a:pt x="203504" y="66810"/>
                    </a:lnTo>
                    <a:lnTo>
                      <a:pt x="195504" y="78654"/>
                    </a:lnTo>
                    <a:lnTo>
                      <a:pt x="192569" y="93177"/>
                    </a:lnTo>
                    <a:lnTo>
                      <a:pt x="195504" y="107701"/>
                    </a:lnTo>
                    <a:lnTo>
                      <a:pt x="203504" y="119548"/>
                    </a:lnTo>
                    <a:lnTo>
                      <a:pt x="215354" y="127528"/>
                    </a:lnTo>
                    <a:lnTo>
                      <a:pt x="229844" y="130453"/>
                    </a:lnTo>
                    <a:lnTo>
                      <a:pt x="244367" y="127528"/>
                    </a:lnTo>
                    <a:lnTo>
                      <a:pt x="256211" y="119548"/>
                    </a:lnTo>
                    <a:lnTo>
                      <a:pt x="264189" y="107701"/>
                    </a:lnTo>
                    <a:lnTo>
                      <a:pt x="267112" y="93177"/>
                    </a:lnTo>
                    <a:lnTo>
                      <a:pt x="264189" y="78654"/>
                    </a:lnTo>
                    <a:lnTo>
                      <a:pt x="256211" y="66810"/>
                    </a:lnTo>
                    <a:lnTo>
                      <a:pt x="244367" y="58832"/>
                    </a:lnTo>
                    <a:lnTo>
                      <a:pt x="229844" y="55909"/>
                    </a:lnTo>
                    <a:close/>
                  </a:path>
                  <a:path w="4901565" h="155575">
                    <a:moveTo>
                      <a:pt x="813765" y="43481"/>
                    </a:moveTo>
                    <a:lnTo>
                      <a:pt x="799242" y="46405"/>
                    </a:lnTo>
                    <a:lnTo>
                      <a:pt x="787398" y="54382"/>
                    </a:lnTo>
                    <a:lnTo>
                      <a:pt x="779420" y="66227"/>
                    </a:lnTo>
                    <a:lnTo>
                      <a:pt x="776497" y="80750"/>
                    </a:lnTo>
                    <a:lnTo>
                      <a:pt x="779420" y="95277"/>
                    </a:lnTo>
                    <a:lnTo>
                      <a:pt x="787398" y="107123"/>
                    </a:lnTo>
                    <a:lnTo>
                      <a:pt x="799242" y="115102"/>
                    </a:lnTo>
                    <a:lnTo>
                      <a:pt x="813765" y="118025"/>
                    </a:lnTo>
                    <a:lnTo>
                      <a:pt x="828293" y="115102"/>
                    </a:lnTo>
                    <a:lnTo>
                      <a:pt x="840139" y="107123"/>
                    </a:lnTo>
                    <a:lnTo>
                      <a:pt x="848118" y="95277"/>
                    </a:lnTo>
                    <a:lnTo>
                      <a:pt x="851041" y="80750"/>
                    </a:lnTo>
                    <a:lnTo>
                      <a:pt x="848118" y="66227"/>
                    </a:lnTo>
                    <a:lnTo>
                      <a:pt x="840139" y="54382"/>
                    </a:lnTo>
                    <a:lnTo>
                      <a:pt x="828293" y="46405"/>
                    </a:lnTo>
                    <a:lnTo>
                      <a:pt x="813765" y="43481"/>
                    </a:lnTo>
                    <a:close/>
                  </a:path>
                  <a:path w="4901565" h="155575">
                    <a:moveTo>
                      <a:pt x="1391480" y="0"/>
                    </a:moveTo>
                    <a:lnTo>
                      <a:pt x="1376957" y="2923"/>
                    </a:lnTo>
                    <a:lnTo>
                      <a:pt x="1365113" y="10900"/>
                    </a:lnTo>
                    <a:lnTo>
                      <a:pt x="1357135" y="22745"/>
                    </a:lnTo>
                    <a:lnTo>
                      <a:pt x="1354212" y="37268"/>
                    </a:lnTo>
                    <a:lnTo>
                      <a:pt x="1357135" y="51795"/>
                    </a:lnTo>
                    <a:lnTo>
                      <a:pt x="1365113" y="63641"/>
                    </a:lnTo>
                    <a:lnTo>
                      <a:pt x="1376957" y="71620"/>
                    </a:lnTo>
                    <a:lnTo>
                      <a:pt x="1391480" y="74543"/>
                    </a:lnTo>
                    <a:lnTo>
                      <a:pt x="1406004" y="71620"/>
                    </a:lnTo>
                    <a:lnTo>
                      <a:pt x="1417851" y="63641"/>
                    </a:lnTo>
                    <a:lnTo>
                      <a:pt x="1425831" y="51795"/>
                    </a:lnTo>
                    <a:lnTo>
                      <a:pt x="1428756" y="37268"/>
                    </a:lnTo>
                    <a:lnTo>
                      <a:pt x="1425831" y="22745"/>
                    </a:lnTo>
                    <a:lnTo>
                      <a:pt x="1417851" y="10900"/>
                    </a:lnTo>
                    <a:lnTo>
                      <a:pt x="1406004" y="2923"/>
                    </a:lnTo>
                    <a:lnTo>
                      <a:pt x="1391480" y="0"/>
                    </a:lnTo>
                    <a:close/>
                  </a:path>
                  <a:path w="4901565" h="155575">
                    <a:moveTo>
                      <a:pt x="1969195" y="43481"/>
                    </a:moveTo>
                    <a:lnTo>
                      <a:pt x="1954671" y="46405"/>
                    </a:lnTo>
                    <a:lnTo>
                      <a:pt x="1942824" y="54382"/>
                    </a:lnTo>
                    <a:lnTo>
                      <a:pt x="1934844" y="66227"/>
                    </a:lnTo>
                    <a:lnTo>
                      <a:pt x="1931920" y="80750"/>
                    </a:lnTo>
                    <a:lnTo>
                      <a:pt x="1934844" y="95277"/>
                    </a:lnTo>
                    <a:lnTo>
                      <a:pt x="1942824" y="107123"/>
                    </a:lnTo>
                    <a:lnTo>
                      <a:pt x="1954671" y="115102"/>
                    </a:lnTo>
                    <a:lnTo>
                      <a:pt x="1969195" y="118025"/>
                    </a:lnTo>
                    <a:lnTo>
                      <a:pt x="1983718" y="115102"/>
                    </a:lnTo>
                    <a:lnTo>
                      <a:pt x="1995562" y="107123"/>
                    </a:lnTo>
                    <a:lnTo>
                      <a:pt x="2003540" y="95277"/>
                    </a:lnTo>
                    <a:lnTo>
                      <a:pt x="2006463" y="80750"/>
                    </a:lnTo>
                    <a:lnTo>
                      <a:pt x="2003540" y="66227"/>
                    </a:lnTo>
                    <a:lnTo>
                      <a:pt x="1995562" y="54382"/>
                    </a:lnTo>
                    <a:lnTo>
                      <a:pt x="1983718" y="46405"/>
                    </a:lnTo>
                    <a:lnTo>
                      <a:pt x="1969195" y="43481"/>
                    </a:lnTo>
                    <a:close/>
                  </a:path>
                  <a:path w="4901565" h="155575">
                    <a:moveTo>
                      <a:pt x="2546910" y="74543"/>
                    </a:moveTo>
                    <a:lnTo>
                      <a:pt x="2532386" y="77466"/>
                    </a:lnTo>
                    <a:lnTo>
                      <a:pt x="2520539" y="85444"/>
                    </a:lnTo>
                    <a:lnTo>
                      <a:pt x="2512559" y="97288"/>
                    </a:lnTo>
                    <a:lnTo>
                      <a:pt x="2509634" y="111811"/>
                    </a:lnTo>
                    <a:lnTo>
                      <a:pt x="2512559" y="126338"/>
                    </a:lnTo>
                    <a:lnTo>
                      <a:pt x="2520539" y="138185"/>
                    </a:lnTo>
                    <a:lnTo>
                      <a:pt x="2532386" y="146163"/>
                    </a:lnTo>
                    <a:lnTo>
                      <a:pt x="2546910" y="149087"/>
                    </a:lnTo>
                    <a:lnTo>
                      <a:pt x="2561433" y="146163"/>
                    </a:lnTo>
                    <a:lnTo>
                      <a:pt x="2573277" y="138185"/>
                    </a:lnTo>
                    <a:lnTo>
                      <a:pt x="2581255" y="126338"/>
                    </a:lnTo>
                    <a:lnTo>
                      <a:pt x="2584178" y="111811"/>
                    </a:lnTo>
                    <a:lnTo>
                      <a:pt x="2581255" y="97288"/>
                    </a:lnTo>
                    <a:lnTo>
                      <a:pt x="2573277" y="85444"/>
                    </a:lnTo>
                    <a:lnTo>
                      <a:pt x="2561433" y="77466"/>
                    </a:lnTo>
                    <a:lnTo>
                      <a:pt x="2546910" y="74543"/>
                    </a:lnTo>
                    <a:close/>
                  </a:path>
                  <a:path w="4901565" h="155575">
                    <a:moveTo>
                      <a:pt x="3124625" y="55909"/>
                    </a:moveTo>
                    <a:lnTo>
                      <a:pt x="3110097" y="58832"/>
                    </a:lnTo>
                    <a:lnTo>
                      <a:pt x="3098251" y="66810"/>
                    </a:lnTo>
                    <a:lnTo>
                      <a:pt x="3090273" y="78654"/>
                    </a:lnTo>
                    <a:lnTo>
                      <a:pt x="3087349" y="93177"/>
                    </a:lnTo>
                    <a:lnTo>
                      <a:pt x="3090273" y="107701"/>
                    </a:lnTo>
                    <a:lnTo>
                      <a:pt x="3098251" y="119548"/>
                    </a:lnTo>
                    <a:lnTo>
                      <a:pt x="3110097" y="127528"/>
                    </a:lnTo>
                    <a:lnTo>
                      <a:pt x="3124625" y="130453"/>
                    </a:lnTo>
                    <a:lnTo>
                      <a:pt x="3139148" y="127528"/>
                    </a:lnTo>
                    <a:lnTo>
                      <a:pt x="3150992" y="119548"/>
                    </a:lnTo>
                    <a:lnTo>
                      <a:pt x="3158970" y="107701"/>
                    </a:lnTo>
                    <a:lnTo>
                      <a:pt x="3161893" y="93177"/>
                    </a:lnTo>
                    <a:lnTo>
                      <a:pt x="3158970" y="78654"/>
                    </a:lnTo>
                    <a:lnTo>
                      <a:pt x="3150992" y="66810"/>
                    </a:lnTo>
                    <a:lnTo>
                      <a:pt x="3139148" y="58832"/>
                    </a:lnTo>
                    <a:lnTo>
                      <a:pt x="3124625" y="55909"/>
                    </a:lnTo>
                    <a:close/>
                  </a:path>
                  <a:path w="4901565" h="155575">
                    <a:moveTo>
                      <a:pt x="3708546" y="55909"/>
                    </a:moveTo>
                    <a:lnTo>
                      <a:pt x="3694023" y="58832"/>
                    </a:lnTo>
                    <a:lnTo>
                      <a:pt x="3682179" y="66810"/>
                    </a:lnTo>
                    <a:lnTo>
                      <a:pt x="3674201" y="78654"/>
                    </a:lnTo>
                    <a:lnTo>
                      <a:pt x="3671278" y="93177"/>
                    </a:lnTo>
                    <a:lnTo>
                      <a:pt x="3674201" y="107701"/>
                    </a:lnTo>
                    <a:lnTo>
                      <a:pt x="3682179" y="119548"/>
                    </a:lnTo>
                    <a:lnTo>
                      <a:pt x="3694023" y="127528"/>
                    </a:lnTo>
                    <a:lnTo>
                      <a:pt x="3708546" y="130453"/>
                    </a:lnTo>
                    <a:lnTo>
                      <a:pt x="3723070" y="127528"/>
                    </a:lnTo>
                    <a:lnTo>
                      <a:pt x="3734917" y="119548"/>
                    </a:lnTo>
                    <a:lnTo>
                      <a:pt x="3742897" y="107701"/>
                    </a:lnTo>
                    <a:lnTo>
                      <a:pt x="3745821" y="93177"/>
                    </a:lnTo>
                    <a:lnTo>
                      <a:pt x="3742897" y="78654"/>
                    </a:lnTo>
                    <a:lnTo>
                      <a:pt x="3734917" y="66810"/>
                    </a:lnTo>
                    <a:lnTo>
                      <a:pt x="3723070" y="58832"/>
                    </a:lnTo>
                    <a:lnTo>
                      <a:pt x="3708546" y="55909"/>
                    </a:lnTo>
                    <a:close/>
                  </a:path>
                  <a:path w="4901565" h="155575">
                    <a:moveTo>
                      <a:pt x="4286261" y="18634"/>
                    </a:moveTo>
                    <a:lnTo>
                      <a:pt x="4271771" y="21557"/>
                    </a:lnTo>
                    <a:lnTo>
                      <a:pt x="4259920" y="29535"/>
                    </a:lnTo>
                    <a:lnTo>
                      <a:pt x="4251921" y="41382"/>
                    </a:lnTo>
                    <a:lnTo>
                      <a:pt x="4248985" y="55909"/>
                    </a:lnTo>
                    <a:lnTo>
                      <a:pt x="4251921" y="70432"/>
                    </a:lnTo>
                    <a:lnTo>
                      <a:pt x="4259920" y="82276"/>
                    </a:lnTo>
                    <a:lnTo>
                      <a:pt x="4271771" y="90254"/>
                    </a:lnTo>
                    <a:lnTo>
                      <a:pt x="4286261" y="93177"/>
                    </a:lnTo>
                    <a:lnTo>
                      <a:pt x="4300784" y="90254"/>
                    </a:lnTo>
                    <a:lnTo>
                      <a:pt x="4312628" y="82276"/>
                    </a:lnTo>
                    <a:lnTo>
                      <a:pt x="4320606" y="70432"/>
                    </a:lnTo>
                    <a:lnTo>
                      <a:pt x="4323529" y="55909"/>
                    </a:lnTo>
                    <a:lnTo>
                      <a:pt x="4320606" y="41382"/>
                    </a:lnTo>
                    <a:lnTo>
                      <a:pt x="4312628" y="29535"/>
                    </a:lnTo>
                    <a:lnTo>
                      <a:pt x="4300784" y="21557"/>
                    </a:lnTo>
                    <a:lnTo>
                      <a:pt x="4286261" y="18634"/>
                    </a:lnTo>
                    <a:close/>
                  </a:path>
                  <a:path w="4901565" h="155575">
                    <a:moveTo>
                      <a:pt x="4863976" y="43481"/>
                    </a:moveTo>
                    <a:lnTo>
                      <a:pt x="4849486" y="46405"/>
                    </a:lnTo>
                    <a:lnTo>
                      <a:pt x="4837635" y="54382"/>
                    </a:lnTo>
                    <a:lnTo>
                      <a:pt x="4829636" y="66227"/>
                    </a:lnTo>
                    <a:lnTo>
                      <a:pt x="4826700" y="80750"/>
                    </a:lnTo>
                    <a:lnTo>
                      <a:pt x="4829636" y="95277"/>
                    </a:lnTo>
                    <a:lnTo>
                      <a:pt x="4837635" y="107123"/>
                    </a:lnTo>
                    <a:lnTo>
                      <a:pt x="4849486" y="115102"/>
                    </a:lnTo>
                    <a:lnTo>
                      <a:pt x="4863976" y="118025"/>
                    </a:lnTo>
                    <a:lnTo>
                      <a:pt x="4878499" y="115102"/>
                    </a:lnTo>
                    <a:lnTo>
                      <a:pt x="4890343" y="107123"/>
                    </a:lnTo>
                    <a:lnTo>
                      <a:pt x="4898321" y="95277"/>
                    </a:lnTo>
                    <a:lnTo>
                      <a:pt x="4901244" y="80750"/>
                    </a:lnTo>
                    <a:lnTo>
                      <a:pt x="4898321" y="66227"/>
                    </a:lnTo>
                    <a:lnTo>
                      <a:pt x="4890343" y="54382"/>
                    </a:lnTo>
                    <a:lnTo>
                      <a:pt x="4878499" y="46405"/>
                    </a:lnTo>
                    <a:lnTo>
                      <a:pt x="4863976" y="43481"/>
                    </a:lnTo>
                    <a:close/>
                  </a:path>
                </a:pathLst>
              </a:custGeom>
              <a:solidFill>
                <a:srgbClr val="A9A9B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4" name="object 64"/>
              <p:cNvSpPr/>
              <p:nvPr/>
            </p:nvSpPr>
            <p:spPr>
              <a:xfrm>
                <a:off x="6712878" y="5366574"/>
                <a:ext cx="526415" cy="5715"/>
              </a:xfrm>
              <a:custGeom>
                <a:avLst/>
                <a:gdLst/>
                <a:ahLst/>
                <a:cxnLst/>
                <a:rect l="l" t="t" r="r" b="b"/>
                <a:pathLst>
                  <a:path w="526415" h="5714">
                    <a:moveTo>
                      <a:pt x="0" y="0"/>
                    </a:moveTo>
                    <a:lnTo>
                      <a:pt x="526259" y="5507"/>
                    </a:lnTo>
                  </a:path>
                </a:pathLst>
              </a:custGeom>
              <a:ln w="24847">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5" name="object 65"/>
              <p:cNvSpPr/>
              <p:nvPr/>
            </p:nvSpPr>
            <p:spPr>
              <a:xfrm>
                <a:off x="6679141" y="5366220"/>
                <a:ext cx="577215" cy="6350"/>
              </a:xfrm>
              <a:custGeom>
                <a:avLst/>
                <a:gdLst/>
                <a:ahLst/>
                <a:cxnLst/>
                <a:rect l="l" t="t" r="r" b="b"/>
                <a:pathLst>
                  <a:path w="577215" h="6350">
                    <a:moveTo>
                      <a:pt x="0" y="0"/>
                    </a:moveTo>
                    <a:lnTo>
                      <a:pt x="206" y="0"/>
                    </a:lnTo>
                  </a:path>
                  <a:path w="577215" h="6350">
                    <a:moveTo>
                      <a:pt x="576765" y="6037"/>
                    </a:moveTo>
                    <a:lnTo>
                      <a:pt x="576971" y="6037"/>
                    </a:lnTo>
                  </a:path>
                </a:pathLst>
              </a:custGeom>
              <a:ln w="24847">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6" name="object 66"/>
              <p:cNvSpPr/>
              <p:nvPr/>
            </p:nvSpPr>
            <p:spPr>
              <a:xfrm>
                <a:off x="7289689" y="5254850"/>
                <a:ext cx="527050" cy="104775"/>
              </a:xfrm>
              <a:custGeom>
                <a:avLst/>
                <a:gdLst/>
                <a:ahLst/>
                <a:cxnLst/>
                <a:rect l="l" t="t" r="r" b="b"/>
                <a:pathLst>
                  <a:path w="527050" h="104775">
                    <a:moveTo>
                      <a:pt x="0" y="104692"/>
                    </a:moveTo>
                    <a:lnTo>
                      <a:pt x="526421" y="0"/>
                    </a:lnTo>
                  </a:path>
                </a:pathLst>
              </a:custGeom>
              <a:ln w="24847">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7" name="object 67"/>
              <p:cNvSpPr/>
              <p:nvPr/>
            </p:nvSpPr>
            <p:spPr>
              <a:xfrm>
                <a:off x="7256111" y="5251471"/>
                <a:ext cx="577215" cy="114935"/>
              </a:xfrm>
              <a:custGeom>
                <a:avLst/>
                <a:gdLst/>
                <a:ahLst/>
                <a:cxnLst/>
                <a:rect l="l" t="t" r="r" b="b"/>
                <a:pathLst>
                  <a:path w="577215" h="114935">
                    <a:moveTo>
                      <a:pt x="0" y="114749"/>
                    </a:moveTo>
                    <a:lnTo>
                      <a:pt x="360" y="114675"/>
                    </a:lnTo>
                  </a:path>
                  <a:path w="577215" h="114935">
                    <a:moveTo>
                      <a:pt x="576610" y="73"/>
                    </a:moveTo>
                    <a:lnTo>
                      <a:pt x="576971" y="0"/>
                    </a:lnTo>
                  </a:path>
                </a:pathLst>
              </a:custGeom>
              <a:ln w="24847">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8" name="object 68"/>
              <p:cNvSpPr/>
              <p:nvPr/>
            </p:nvSpPr>
            <p:spPr>
              <a:xfrm>
                <a:off x="7866966" y="5257438"/>
                <a:ext cx="532130" cy="93980"/>
              </a:xfrm>
              <a:custGeom>
                <a:avLst/>
                <a:gdLst/>
                <a:ahLst/>
                <a:cxnLst/>
                <a:rect l="l" t="t" r="r" b="b"/>
                <a:pathLst>
                  <a:path w="532129" h="93979">
                    <a:moveTo>
                      <a:pt x="0" y="0"/>
                    </a:moveTo>
                    <a:lnTo>
                      <a:pt x="532134" y="93685"/>
                    </a:lnTo>
                  </a:path>
                </a:pathLst>
              </a:custGeom>
              <a:ln w="24847">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9" name="object 69"/>
              <p:cNvSpPr/>
              <p:nvPr/>
            </p:nvSpPr>
            <p:spPr>
              <a:xfrm>
                <a:off x="7833081" y="5251472"/>
                <a:ext cx="583565" cy="102870"/>
              </a:xfrm>
              <a:custGeom>
                <a:avLst/>
                <a:gdLst/>
                <a:ahLst/>
                <a:cxnLst/>
                <a:rect l="l" t="t" r="r" b="b"/>
                <a:pathLst>
                  <a:path w="583565" h="102870">
                    <a:moveTo>
                      <a:pt x="0" y="0"/>
                    </a:moveTo>
                    <a:lnTo>
                      <a:pt x="419" y="73"/>
                    </a:lnTo>
                  </a:path>
                  <a:path w="583565" h="102870">
                    <a:moveTo>
                      <a:pt x="582758" y="102594"/>
                    </a:moveTo>
                    <a:lnTo>
                      <a:pt x="583170" y="102667"/>
                    </a:lnTo>
                  </a:path>
                </a:pathLst>
              </a:custGeom>
              <a:ln w="24847">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0" name="object 70"/>
              <p:cNvSpPr/>
              <p:nvPr/>
            </p:nvSpPr>
            <p:spPr>
              <a:xfrm>
                <a:off x="8449988" y="5336554"/>
                <a:ext cx="526415" cy="17145"/>
              </a:xfrm>
              <a:custGeom>
                <a:avLst/>
                <a:gdLst/>
                <a:ahLst/>
                <a:cxnLst/>
                <a:rect l="l" t="t" r="r" b="b"/>
                <a:pathLst>
                  <a:path w="526415" h="17145">
                    <a:moveTo>
                      <a:pt x="0" y="16528"/>
                    </a:moveTo>
                    <a:lnTo>
                      <a:pt x="526266" y="0"/>
                    </a:lnTo>
                  </a:path>
                </a:pathLst>
              </a:custGeom>
              <a:ln w="24847">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1" name="object 71"/>
              <p:cNvSpPr/>
              <p:nvPr/>
            </p:nvSpPr>
            <p:spPr>
              <a:xfrm>
                <a:off x="8416254" y="5336023"/>
                <a:ext cx="577215" cy="18415"/>
              </a:xfrm>
              <a:custGeom>
                <a:avLst/>
                <a:gdLst/>
                <a:ahLst/>
                <a:cxnLst/>
                <a:rect l="l" t="t" r="r" b="b"/>
                <a:pathLst>
                  <a:path w="577215" h="18414">
                    <a:moveTo>
                      <a:pt x="0" y="18118"/>
                    </a:moveTo>
                    <a:lnTo>
                      <a:pt x="206" y="18111"/>
                    </a:lnTo>
                  </a:path>
                  <a:path w="577215" h="18414">
                    <a:moveTo>
                      <a:pt x="576765" y="7"/>
                    </a:moveTo>
                    <a:lnTo>
                      <a:pt x="576971" y="0"/>
                    </a:lnTo>
                  </a:path>
                </a:pathLst>
              </a:custGeom>
              <a:ln w="24847">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2" name="object 72"/>
              <p:cNvSpPr/>
              <p:nvPr/>
            </p:nvSpPr>
            <p:spPr>
              <a:xfrm>
                <a:off x="9026951" y="5306716"/>
                <a:ext cx="526415" cy="27940"/>
              </a:xfrm>
              <a:custGeom>
                <a:avLst/>
                <a:gdLst/>
                <a:ahLst/>
                <a:cxnLst/>
                <a:rect l="l" t="t" r="r" b="b"/>
                <a:pathLst>
                  <a:path w="526415" h="27939">
                    <a:moveTo>
                      <a:pt x="0" y="27542"/>
                    </a:moveTo>
                    <a:lnTo>
                      <a:pt x="526274" y="0"/>
                    </a:lnTo>
                  </a:path>
                </a:pathLst>
              </a:custGeom>
              <a:ln w="24847">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3" name="object 73"/>
              <p:cNvSpPr/>
              <p:nvPr/>
            </p:nvSpPr>
            <p:spPr>
              <a:xfrm>
                <a:off x="8993226" y="5305824"/>
                <a:ext cx="577215" cy="30480"/>
              </a:xfrm>
              <a:custGeom>
                <a:avLst/>
                <a:gdLst/>
                <a:ahLst/>
                <a:cxnLst/>
                <a:rect l="l" t="t" r="r" b="b"/>
                <a:pathLst>
                  <a:path w="577215" h="30479">
                    <a:moveTo>
                      <a:pt x="0" y="30200"/>
                    </a:moveTo>
                    <a:lnTo>
                      <a:pt x="213" y="30185"/>
                    </a:lnTo>
                  </a:path>
                  <a:path w="577215" h="30479">
                    <a:moveTo>
                      <a:pt x="576757" y="14"/>
                    </a:moveTo>
                    <a:lnTo>
                      <a:pt x="576971" y="0"/>
                    </a:lnTo>
                  </a:path>
                </a:pathLst>
              </a:custGeom>
              <a:ln w="24847">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4" name="object 74"/>
              <p:cNvSpPr/>
              <p:nvPr/>
            </p:nvSpPr>
            <p:spPr>
              <a:xfrm>
                <a:off x="9603925" y="5307239"/>
                <a:ext cx="526415" cy="22225"/>
              </a:xfrm>
              <a:custGeom>
                <a:avLst/>
                <a:gdLst/>
                <a:ahLst/>
                <a:cxnLst/>
                <a:rect l="l" t="t" r="r" b="b"/>
                <a:pathLst>
                  <a:path w="526415" h="22225">
                    <a:moveTo>
                      <a:pt x="0" y="0"/>
                    </a:moveTo>
                    <a:lnTo>
                      <a:pt x="526266" y="22035"/>
                    </a:lnTo>
                  </a:path>
                </a:pathLst>
              </a:custGeom>
              <a:ln w="24847">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5" name="object 75"/>
              <p:cNvSpPr/>
              <p:nvPr/>
            </p:nvSpPr>
            <p:spPr>
              <a:xfrm>
                <a:off x="9570194" y="5305827"/>
                <a:ext cx="577215" cy="24765"/>
              </a:xfrm>
              <a:custGeom>
                <a:avLst/>
                <a:gdLst/>
                <a:ahLst/>
                <a:cxnLst/>
                <a:rect l="l" t="t" r="r" b="b"/>
                <a:pathLst>
                  <a:path w="577215" h="24764">
                    <a:moveTo>
                      <a:pt x="0" y="0"/>
                    </a:moveTo>
                    <a:lnTo>
                      <a:pt x="213" y="7"/>
                    </a:lnTo>
                  </a:path>
                  <a:path w="577215" h="24764">
                    <a:moveTo>
                      <a:pt x="576757" y="24148"/>
                    </a:moveTo>
                    <a:lnTo>
                      <a:pt x="576971" y="24155"/>
                    </a:lnTo>
                  </a:path>
                </a:pathLst>
              </a:custGeom>
              <a:ln w="24847">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6" name="object 76"/>
              <p:cNvSpPr/>
              <p:nvPr/>
            </p:nvSpPr>
            <p:spPr>
              <a:xfrm>
                <a:off x="10180900" y="5318264"/>
                <a:ext cx="526415" cy="11430"/>
              </a:xfrm>
              <a:custGeom>
                <a:avLst/>
                <a:gdLst/>
                <a:ahLst/>
                <a:cxnLst/>
                <a:rect l="l" t="t" r="r" b="b"/>
                <a:pathLst>
                  <a:path w="526415" h="11429">
                    <a:moveTo>
                      <a:pt x="0" y="11014"/>
                    </a:moveTo>
                    <a:lnTo>
                      <a:pt x="526266" y="0"/>
                    </a:lnTo>
                  </a:path>
                </a:pathLst>
              </a:custGeom>
              <a:ln w="24847">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7" name="object 77"/>
              <p:cNvSpPr/>
              <p:nvPr/>
            </p:nvSpPr>
            <p:spPr>
              <a:xfrm>
                <a:off x="10147165" y="5317902"/>
                <a:ext cx="577215" cy="12700"/>
              </a:xfrm>
              <a:custGeom>
                <a:avLst/>
                <a:gdLst/>
                <a:ahLst/>
                <a:cxnLst/>
                <a:rect l="l" t="t" r="r" b="b"/>
                <a:pathLst>
                  <a:path w="577215" h="12700">
                    <a:moveTo>
                      <a:pt x="0" y="12081"/>
                    </a:moveTo>
                    <a:lnTo>
                      <a:pt x="206" y="12074"/>
                    </a:lnTo>
                  </a:path>
                  <a:path w="577215" h="12700">
                    <a:moveTo>
                      <a:pt x="576765" y="7"/>
                    </a:moveTo>
                    <a:lnTo>
                      <a:pt x="576971" y="0"/>
                    </a:lnTo>
                  </a:path>
                </a:pathLst>
              </a:custGeom>
              <a:ln w="24847">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8" name="object 78"/>
              <p:cNvSpPr/>
              <p:nvPr/>
            </p:nvSpPr>
            <p:spPr>
              <a:xfrm>
                <a:off x="10756452" y="5326272"/>
                <a:ext cx="534670" cy="138430"/>
              </a:xfrm>
              <a:custGeom>
                <a:avLst/>
                <a:gdLst/>
                <a:ahLst/>
                <a:cxnLst/>
                <a:rect l="l" t="t" r="r" b="b"/>
                <a:pathLst>
                  <a:path w="534670" h="138429">
                    <a:moveTo>
                      <a:pt x="0" y="0"/>
                    </a:moveTo>
                    <a:lnTo>
                      <a:pt x="534659" y="138426"/>
                    </a:lnTo>
                  </a:path>
                </a:pathLst>
              </a:custGeom>
              <a:ln w="24847">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9" name="object 79"/>
              <p:cNvSpPr/>
              <p:nvPr/>
            </p:nvSpPr>
            <p:spPr>
              <a:xfrm>
                <a:off x="10724134" y="5317905"/>
                <a:ext cx="583565" cy="151130"/>
              </a:xfrm>
              <a:custGeom>
                <a:avLst/>
                <a:gdLst/>
                <a:ahLst/>
                <a:cxnLst/>
                <a:rect l="l" t="t" r="r" b="b"/>
                <a:pathLst>
                  <a:path w="583565" h="151129">
                    <a:moveTo>
                      <a:pt x="0" y="0"/>
                    </a:moveTo>
                    <a:lnTo>
                      <a:pt x="80" y="22"/>
                    </a:lnTo>
                  </a:path>
                  <a:path w="583565" h="151129">
                    <a:moveTo>
                      <a:pt x="583089" y="150964"/>
                    </a:moveTo>
                    <a:lnTo>
                      <a:pt x="583177" y="150986"/>
                    </a:lnTo>
                  </a:path>
                </a:pathLst>
              </a:custGeom>
              <a:ln w="24847">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0" name="object 80"/>
              <p:cNvSpPr/>
              <p:nvPr/>
            </p:nvSpPr>
            <p:spPr>
              <a:xfrm>
                <a:off x="6443375" y="5209688"/>
                <a:ext cx="4901565" cy="298450"/>
              </a:xfrm>
              <a:custGeom>
                <a:avLst/>
                <a:gdLst/>
                <a:ahLst/>
                <a:cxnLst/>
                <a:rect l="l" t="t" r="r" b="b"/>
                <a:pathLst>
                  <a:path w="4901565" h="298450">
                    <a:moveTo>
                      <a:pt x="37275" y="31061"/>
                    </a:moveTo>
                    <a:lnTo>
                      <a:pt x="22782" y="33984"/>
                    </a:lnTo>
                    <a:lnTo>
                      <a:pt x="10932" y="41962"/>
                    </a:lnTo>
                    <a:lnTo>
                      <a:pt x="2934" y="53806"/>
                    </a:lnTo>
                    <a:lnTo>
                      <a:pt x="0" y="68329"/>
                    </a:lnTo>
                    <a:lnTo>
                      <a:pt x="2934" y="82852"/>
                    </a:lnTo>
                    <a:lnTo>
                      <a:pt x="10932" y="94697"/>
                    </a:lnTo>
                    <a:lnTo>
                      <a:pt x="22782" y="102674"/>
                    </a:lnTo>
                    <a:lnTo>
                      <a:pt x="37275" y="105597"/>
                    </a:lnTo>
                    <a:lnTo>
                      <a:pt x="51798" y="102674"/>
                    </a:lnTo>
                    <a:lnTo>
                      <a:pt x="63642" y="94697"/>
                    </a:lnTo>
                    <a:lnTo>
                      <a:pt x="71620" y="82852"/>
                    </a:lnTo>
                    <a:lnTo>
                      <a:pt x="74543" y="68329"/>
                    </a:lnTo>
                    <a:lnTo>
                      <a:pt x="71620" y="53806"/>
                    </a:lnTo>
                    <a:lnTo>
                      <a:pt x="63642" y="41962"/>
                    </a:lnTo>
                    <a:lnTo>
                      <a:pt x="51798" y="33984"/>
                    </a:lnTo>
                    <a:lnTo>
                      <a:pt x="37275" y="31061"/>
                    </a:lnTo>
                    <a:close/>
                  </a:path>
                  <a:path w="4901565" h="298450">
                    <a:moveTo>
                      <a:pt x="136666" y="99391"/>
                    </a:moveTo>
                    <a:lnTo>
                      <a:pt x="122176" y="102314"/>
                    </a:lnTo>
                    <a:lnTo>
                      <a:pt x="110326" y="110292"/>
                    </a:lnTo>
                    <a:lnTo>
                      <a:pt x="102327" y="122136"/>
                    </a:lnTo>
                    <a:lnTo>
                      <a:pt x="99391" y="136659"/>
                    </a:lnTo>
                    <a:lnTo>
                      <a:pt x="102327" y="151186"/>
                    </a:lnTo>
                    <a:lnTo>
                      <a:pt x="110326" y="163033"/>
                    </a:lnTo>
                    <a:lnTo>
                      <a:pt x="122176" y="171011"/>
                    </a:lnTo>
                    <a:lnTo>
                      <a:pt x="136666" y="173935"/>
                    </a:lnTo>
                    <a:lnTo>
                      <a:pt x="151189" y="171011"/>
                    </a:lnTo>
                    <a:lnTo>
                      <a:pt x="163034" y="163033"/>
                    </a:lnTo>
                    <a:lnTo>
                      <a:pt x="171011" y="151186"/>
                    </a:lnTo>
                    <a:lnTo>
                      <a:pt x="173935" y="136659"/>
                    </a:lnTo>
                    <a:lnTo>
                      <a:pt x="171011" y="122136"/>
                    </a:lnTo>
                    <a:lnTo>
                      <a:pt x="163034" y="110292"/>
                    </a:lnTo>
                    <a:lnTo>
                      <a:pt x="151189" y="102314"/>
                    </a:lnTo>
                    <a:lnTo>
                      <a:pt x="136666" y="99391"/>
                    </a:lnTo>
                    <a:close/>
                  </a:path>
                  <a:path w="4901565" h="298450">
                    <a:moveTo>
                      <a:pt x="229844" y="124239"/>
                    </a:moveTo>
                    <a:lnTo>
                      <a:pt x="215354" y="127162"/>
                    </a:lnTo>
                    <a:lnTo>
                      <a:pt x="203504" y="135140"/>
                    </a:lnTo>
                    <a:lnTo>
                      <a:pt x="195504" y="146984"/>
                    </a:lnTo>
                    <a:lnTo>
                      <a:pt x="192569" y="161507"/>
                    </a:lnTo>
                    <a:lnTo>
                      <a:pt x="195504" y="176034"/>
                    </a:lnTo>
                    <a:lnTo>
                      <a:pt x="203504" y="187881"/>
                    </a:lnTo>
                    <a:lnTo>
                      <a:pt x="215354" y="195859"/>
                    </a:lnTo>
                    <a:lnTo>
                      <a:pt x="229844" y="198782"/>
                    </a:lnTo>
                    <a:lnTo>
                      <a:pt x="244367" y="195859"/>
                    </a:lnTo>
                    <a:lnTo>
                      <a:pt x="256211" y="187881"/>
                    </a:lnTo>
                    <a:lnTo>
                      <a:pt x="264189" y="176034"/>
                    </a:lnTo>
                    <a:lnTo>
                      <a:pt x="267112" y="161507"/>
                    </a:lnTo>
                    <a:lnTo>
                      <a:pt x="264189" y="146984"/>
                    </a:lnTo>
                    <a:lnTo>
                      <a:pt x="256211" y="135140"/>
                    </a:lnTo>
                    <a:lnTo>
                      <a:pt x="244367" y="127162"/>
                    </a:lnTo>
                    <a:lnTo>
                      <a:pt x="229844" y="124239"/>
                    </a:lnTo>
                    <a:close/>
                  </a:path>
                  <a:path w="4901565" h="298450">
                    <a:moveTo>
                      <a:pt x="813765" y="124239"/>
                    </a:moveTo>
                    <a:lnTo>
                      <a:pt x="799242" y="127162"/>
                    </a:lnTo>
                    <a:lnTo>
                      <a:pt x="787398" y="135140"/>
                    </a:lnTo>
                    <a:lnTo>
                      <a:pt x="779420" y="146984"/>
                    </a:lnTo>
                    <a:lnTo>
                      <a:pt x="776497" y="161507"/>
                    </a:lnTo>
                    <a:lnTo>
                      <a:pt x="779420" y="176034"/>
                    </a:lnTo>
                    <a:lnTo>
                      <a:pt x="787398" y="187881"/>
                    </a:lnTo>
                    <a:lnTo>
                      <a:pt x="799242" y="195859"/>
                    </a:lnTo>
                    <a:lnTo>
                      <a:pt x="813765" y="198782"/>
                    </a:lnTo>
                    <a:lnTo>
                      <a:pt x="828293" y="195859"/>
                    </a:lnTo>
                    <a:lnTo>
                      <a:pt x="840139" y="187881"/>
                    </a:lnTo>
                    <a:lnTo>
                      <a:pt x="848118" y="176034"/>
                    </a:lnTo>
                    <a:lnTo>
                      <a:pt x="851041" y="161507"/>
                    </a:lnTo>
                    <a:lnTo>
                      <a:pt x="848118" y="146984"/>
                    </a:lnTo>
                    <a:lnTo>
                      <a:pt x="840139" y="135140"/>
                    </a:lnTo>
                    <a:lnTo>
                      <a:pt x="828293" y="127162"/>
                    </a:lnTo>
                    <a:lnTo>
                      <a:pt x="813765" y="124239"/>
                    </a:lnTo>
                    <a:close/>
                  </a:path>
                  <a:path w="4901565" h="298450">
                    <a:moveTo>
                      <a:pt x="1391480" y="0"/>
                    </a:moveTo>
                    <a:lnTo>
                      <a:pt x="1376957" y="2923"/>
                    </a:lnTo>
                    <a:lnTo>
                      <a:pt x="1365113" y="10900"/>
                    </a:lnTo>
                    <a:lnTo>
                      <a:pt x="1357135" y="22745"/>
                    </a:lnTo>
                    <a:lnTo>
                      <a:pt x="1354212" y="37268"/>
                    </a:lnTo>
                    <a:lnTo>
                      <a:pt x="1357135" y="51795"/>
                    </a:lnTo>
                    <a:lnTo>
                      <a:pt x="1365113" y="63641"/>
                    </a:lnTo>
                    <a:lnTo>
                      <a:pt x="1376957" y="71620"/>
                    </a:lnTo>
                    <a:lnTo>
                      <a:pt x="1391480" y="74543"/>
                    </a:lnTo>
                    <a:lnTo>
                      <a:pt x="1406004" y="71620"/>
                    </a:lnTo>
                    <a:lnTo>
                      <a:pt x="1417851" y="63641"/>
                    </a:lnTo>
                    <a:lnTo>
                      <a:pt x="1425831" y="51795"/>
                    </a:lnTo>
                    <a:lnTo>
                      <a:pt x="1428756" y="37268"/>
                    </a:lnTo>
                    <a:lnTo>
                      <a:pt x="1425831" y="22745"/>
                    </a:lnTo>
                    <a:lnTo>
                      <a:pt x="1417851" y="10900"/>
                    </a:lnTo>
                    <a:lnTo>
                      <a:pt x="1406004" y="2923"/>
                    </a:lnTo>
                    <a:lnTo>
                      <a:pt x="1391480" y="0"/>
                    </a:lnTo>
                    <a:close/>
                  </a:path>
                  <a:path w="4901565" h="298450">
                    <a:moveTo>
                      <a:pt x="1969195" y="105597"/>
                    </a:moveTo>
                    <a:lnTo>
                      <a:pt x="1954671" y="108522"/>
                    </a:lnTo>
                    <a:lnTo>
                      <a:pt x="1942824" y="116502"/>
                    </a:lnTo>
                    <a:lnTo>
                      <a:pt x="1934844" y="128349"/>
                    </a:lnTo>
                    <a:lnTo>
                      <a:pt x="1931920" y="142873"/>
                    </a:lnTo>
                    <a:lnTo>
                      <a:pt x="1934844" y="157397"/>
                    </a:lnTo>
                    <a:lnTo>
                      <a:pt x="1942824" y="169244"/>
                    </a:lnTo>
                    <a:lnTo>
                      <a:pt x="1954671" y="177224"/>
                    </a:lnTo>
                    <a:lnTo>
                      <a:pt x="1969195" y="180148"/>
                    </a:lnTo>
                    <a:lnTo>
                      <a:pt x="1983718" y="177224"/>
                    </a:lnTo>
                    <a:lnTo>
                      <a:pt x="1995562" y="169244"/>
                    </a:lnTo>
                    <a:lnTo>
                      <a:pt x="2003540" y="157397"/>
                    </a:lnTo>
                    <a:lnTo>
                      <a:pt x="2006463" y="142873"/>
                    </a:lnTo>
                    <a:lnTo>
                      <a:pt x="2003540" y="128349"/>
                    </a:lnTo>
                    <a:lnTo>
                      <a:pt x="1995562" y="116502"/>
                    </a:lnTo>
                    <a:lnTo>
                      <a:pt x="1983718" y="108522"/>
                    </a:lnTo>
                    <a:lnTo>
                      <a:pt x="1969195" y="105597"/>
                    </a:lnTo>
                    <a:close/>
                  </a:path>
                  <a:path w="4901565" h="298450">
                    <a:moveTo>
                      <a:pt x="2546910" y="86963"/>
                    </a:moveTo>
                    <a:lnTo>
                      <a:pt x="2532386" y="89887"/>
                    </a:lnTo>
                    <a:lnTo>
                      <a:pt x="2520539" y="97865"/>
                    </a:lnTo>
                    <a:lnTo>
                      <a:pt x="2512559" y="109712"/>
                    </a:lnTo>
                    <a:lnTo>
                      <a:pt x="2509634" y="124239"/>
                    </a:lnTo>
                    <a:lnTo>
                      <a:pt x="2512559" y="138762"/>
                    </a:lnTo>
                    <a:lnTo>
                      <a:pt x="2520539" y="150606"/>
                    </a:lnTo>
                    <a:lnTo>
                      <a:pt x="2532386" y="158584"/>
                    </a:lnTo>
                    <a:lnTo>
                      <a:pt x="2546910" y="161507"/>
                    </a:lnTo>
                    <a:lnTo>
                      <a:pt x="2561433" y="158584"/>
                    </a:lnTo>
                    <a:lnTo>
                      <a:pt x="2573277" y="150606"/>
                    </a:lnTo>
                    <a:lnTo>
                      <a:pt x="2581255" y="138762"/>
                    </a:lnTo>
                    <a:lnTo>
                      <a:pt x="2584178" y="124239"/>
                    </a:lnTo>
                    <a:lnTo>
                      <a:pt x="2581255" y="109712"/>
                    </a:lnTo>
                    <a:lnTo>
                      <a:pt x="2573277" y="97865"/>
                    </a:lnTo>
                    <a:lnTo>
                      <a:pt x="2561433" y="89887"/>
                    </a:lnTo>
                    <a:lnTo>
                      <a:pt x="2546910" y="86963"/>
                    </a:lnTo>
                    <a:close/>
                  </a:path>
                  <a:path w="4901565" h="298450">
                    <a:moveTo>
                      <a:pt x="3124625" y="55909"/>
                    </a:moveTo>
                    <a:lnTo>
                      <a:pt x="3110097" y="58832"/>
                    </a:lnTo>
                    <a:lnTo>
                      <a:pt x="3098251" y="66810"/>
                    </a:lnTo>
                    <a:lnTo>
                      <a:pt x="3090273" y="78654"/>
                    </a:lnTo>
                    <a:lnTo>
                      <a:pt x="3087349" y="93177"/>
                    </a:lnTo>
                    <a:lnTo>
                      <a:pt x="3090273" y="107701"/>
                    </a:lnTo>
                    <a:lnTo>
                      <a:pt x="3098251" y="119548"/>
                    </a:lnTo>
                    <a:lnTo>
                      <a:pt x="3110097" y="127528"/>
                    </a:lnTo>
                    <a:lnTo>
                      <a:pt x="3124625" y="130453"/>
                    </a:lnTo>
                    <a:lnTo>
                      <a:pt x="3139148" y="127528"/>
                    </a:lnTo>
                    <a:lnTo>
                      <a:pt x="3150992" y="119548"/>
                    </a:lnTo>
                    <a:lnTo>
                      <a:pt x="3158970" y="107701"/>
                    </a:lnTo>
                    <a:lnTo>
                      <a:pt x="3161893" y="93177"/>
                    </a:lnTo>
                    <a:lnTo>
                      <a:pt x="3158970" y="78654"/>
                    </a:lnTo>
                    <a:lnTo>
                      <a:pt x="3150992" y="66810"/>
                    </a:lnTo>
                    <a:lnTo>
                      <a:pt x="3139148" y="58832"/>
                    </a:lnTo>
                    <a:lnTo>
                      <a:pt x="3124625" y="55909"/>
                    </a:lnTo>
                    <a:close/>
                  </a:path>
                  <a:path w="4901565" h="298450">
                    <a:moveTo>
                      <a:pt x="3708546" y="86963"/>
                    </a:moveTo>
                    <a:lnTo>
                      <a:pt x="3694023" y="89887"/>
                    </a:lnTo>
                    <a:lnTo>
                      <a:pt x="3682179" y="97865"/>
                    </a:lnTo>
                    <a:lnTo>
                      <a:pt x="3674201" y="109712"/>
                    </a:lnTo>
                    <a:lnTo>
                      <a:pt x="3671278" y="124239"/>
                    </a:lnTo>
                    <a:lnTo>
                      <a:pt x="3674201" y="138762"/>
                    </a:lnTo>
                    <a:lnTo>
                      <a:pt x="3682179" y="150606"/>
                    </a:lnTo>
                    <a:lnTo>
                      <a:pt x="3694023" y="158584"/>
                    </a:lnTo>
                    <a:lnTo>
                      <a:pt x="3708546" y="161507"/>
                    </a:lnTo>
                    <a:lnTo>
                      <a:pt x="3723070" y="158584"/>
                    </a:lnTo>
                    <a:lnTo>
                      <a:pt x="3734917" y="150606"/>
                    </a:lnTo>
                    <a:lnTo>
                      <a:pt x="3742897" y="138762"/>
                    </a:lnTo>
                    <a:lnTo>
                      <a:pt x="3745821" y="124239"/>
                    </a:lnTo>
                    <a:lnTo>
                      <a:pt x="3742897" y="109712"/>
                    </a:lnTo>
                    <a:lnTo>
                      <a:pt x="3734917" y="97865"/>
                    </a:lnTo>
                    <a:lnTo>
                      <a:pt x="3723070" y="89887"/>
                    </a:lnTo>
                    <a:lnTo>
                      <a:pt x="3708546" y="86963"/>
                    </a:lnTo>
                    <a:close/>
                  </a:path>
                  <a:path w="4901565" h="298450">
                    <a:moveTo>
                      <a:pt x="4286261" y="68329"/>
                    </a:moveTo>
                    <a:lnTo>
                      <a:pt x="4271771" y="71252"/>
                    </a:lnTo>
                    <a:lnTo>
                      <a:pt x="4259920" y="79230"/>
                    </a:lnTo>
                    <a:lnTo>
                      <a:pt x="4251921" y="91074"/>
                    </a:lnTo>
                    <a:lnTo>
                      <a:pt x="4248985" y="105597"/>
                    </a:lnTo>
                    <a:lnTo>
                      <a:pt x="4251921" y="120125"/>
                    </a:lnTo>
                    <a:lnTo>
                      <a:pt x="4259920" y="131971"/>
                    </a:lnTo>
                    <a:lnTo>
                      <a:pt x="4271771" y="139950"/>
                    </a:lnTo>
                    <a:lnTo>
                      <a:pt x="4286261" y="142873"/>
                    </a:lnTo>
                    <a:lnTo>
                      <a:pt x="4300784" y="139950"/>
                    </a:lnTo>
                    <a:lnTo>
                      <a:pt x="4312628" y="131971"/>
                    </a:lnTo>
                    <a:lnTo>
                      <a:pt x="4320606" y="120125"/>
                    </a:lnTo>
                    <a:lnTo>
                      <a:pt x="4323529" y="105597"/>
                    </a:lnTo>
                    <a:lnTo>
                      <a:pt x="4320606" y="91074"/>
                    </a:lnTo>
                    <a:lnTo>
                      <a:pt x="4312628" y="79230"/>
                    </a:lnTo>
                    <a:lnTo>
                      <a:pt x="4300784" y="71252"/>
                    </a:lnTo>
                    <a:lnTo>
                      <a:pt x="4286261" y="68329"/>
                    </a:lnTo>
                    <a:close/>
                  </a:path>
                  <a:path w="4901565" h="298450">
                    <a:moveTo>
                      <a:pt x="4863976" y="223630"/>
                    </a:moveTo>
                    <a:lnTo>
                      <a:pt x="4849486" y="226554"/>
                    </a:lnTo>
                    <a:lnTo>
                      <a:pt x="4837635" y="234531"/>
                    </a:lnTo>
                    <a:lnTo>
                      <a:pt x="4829636" y="246375"/>
                    </a:lnTo>
                    <a:lnTo>
                      <a:pt x="4826700" y="260898"/>
                    </a:lnTo>
                    <a:lnTo>
                      <a:pt x="4829636" y="275426"/>
                    </a:lnTo>
                    <a:lnTo>
                      <a:pt x="4837635" y="287272"/>
                    </a:lnTo>
                    <a:lnTo>
                      <a:pt x="4849486" y="295251"/>
                    </a:lnTo>
                    <a:lnTo>
                      <a:pt x="4863976" y="298174"/>
                    </a:lnTo>
                    <a:lnTo>
                      <a:pt x="4878499" y="295251"/>
                    </a:lnTo>
                    <a:lnTo>
                      <a:pt x="4890343" y="287272"/>
                    </a:lnTo>
                    <a:lnTo>
                      <a:pt x="4898321" y="275426"/>
                    </a:lnTo>
                    <a:lnTo>
                      <a:pt x="4901244" y="260898"/>
                    </a:lnTo>
                    <a:lnTo>
                      <a:pt x="4898321" y="246375"/>
                    </a:lnTo>
                    <a:lnTo>
                      <a:pt x="4890343" y="234531"/>
                    </a:lnTo>
                    <a:lnTo>
                      <a:pt x="4878499" y="226554"/>
                    </a:lnTo>
                    <a:lnTo>
                      <a:pt x="4863976" y="223630"/>
                    </a:lnTo>
                    <a:close/>
                  </a:path>
                </a:pathLst>
              </a:custGeom>
              <a:solidFill>
                <a:srgbClr val="CA9CC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1" name="object 81"/>
              <p:cNvSpPr/>
              <p:nvPr/>
            </p:nvSpPr>
            <p:spPr>
              <a:xfrm>
                <a:off x="4747465" y="5145870"/>
                <a:ext cx="6560184" cy="615315"/>
              </a:xfrm>
              <a:custGeom>
                <a:avLst/>
                <a:gdLst/>
                <a:ahLst/>
                <a:cxnLst/>
                <a:rect l="l" t="t" r="r" b="b"/>
                <a:pathLst>
                  <a:path w="6560184" h="615314">
                    <a:moveTo>
                      <a:pt x="0" y="535035"/>
                    </a:moveTo>
                    <a:lnTo>
                      <a:pt x="192392" y="614982"/>
                    </a:lnTo>
                  </a:path>
                  <a:path w="6560184" h="615314">
                    <a:moveTo>
                      <a:pt x="192392" y="614982"/>
                    </a:moveTo>
                    <a:lnTo>
                      <a:pt x="384777" y="350542"/>
                    </a:lnTo>
                  </a:path>
                  <a:path w="6560184" h="615314">
                    <a:moveTo>
                      <a:pt x="384777" y="350542"/>
                    </a:moveTo>
                    <a:lnTo>
                      <a:pt x="577170" y="338240"/>
                    </a:lnTo>
                  </a:path>
                  <a:path w="6560184" h="615314">
                    <a:moveTo>
                      <a:pt x="577170" y="338240"/>
                    </a:moveTo>
                    <a:lnTo>
                      <a:pt x="775761" y="215245"/>
                    </a:lnTo>
                  </a:path>
                  <a:path w="6560184" h="615314">
                    <a:moveTo>
                      <a:pt x="775761" y="215245"/>
                    </a:moveTo>
                    <a:lnTo>
                      <a:pt x="968154" y="178345"/>
                    </a:lnTo>
                  </a:path>
                  <a:path w="6560184" h="615314">
                    <a:moveTo>
                      <a:pt x="968154" y="178345"/>
                    </a:moveTo>
                    <a:lnTo>
                      <a:pt x="1160539" y="147592"/>
                    </a:lnTo>
                  </a:path>
                  <a:path w="6560184" h="615314">
                    <a:moveTo>
                      <a:pt x="1160539" y="147592"/>
                    </a:moveTo>
                    <a:lnTo>
                      <a:pt x="1352931" y="122995"/>
                    </a:lnTo>
                  </a:path>
                  <a:path w="6560184" h="615314">
                    <a:moveTo>
                      <a:pt x="1352931" y="122995"/>
                    </a:moveTo>
                    <a:lnTo>
                      <a:pt x="1545316" y="178345"/>
                    </a:lnTo>
                  </a:path>
                  <a:path w="6560184" h="615314">
                    <a:moveTo>
                      <a:pt x="1545316" y="178345"/>
                    </a:moveTo>
                    <a:lnTo>
                      <a:pt x="1737709" y="172190"/>
                    </a:lnTo>
                  </a:path>
                  <a:path w="6560184" h="615314">
                    <a:moveTo>
                      <a:pt x="1737709" y="172190"/>
                    </a:moveTo>
                    <a:lnTo>
                      <a:pt x="1830798" y="135297"/>
                    </a:lnTo>
                  </a:path>
                  <a:path w="6560184" h="615314">
                    <a:moveTo>
                      <a:pt x="1830798" y="135297"/>
                    </a:moveTo>
                    <a:lnTo>
                      <a:pt x="1930094" y="122995"/>
                    </a:lnTo>
                  </a:path>
                  <a:path w="6560184" h="615314">
                    <a:moveTo>
                      <a:pt x="1930094" y="122995"/>
                    </a:moveTo>
                    <a:lnTo>
                      <a:pt x="2507264" y="98397"/>
                    </a:lnTo>
                  </a:path>
                  <a:path w="6560184" h="615314">
                    <a:moveTo>
                      <a:pt x="2507264" y="98397"/>
                    </a:moveTo>
                    <a:lnTo>
                      <a:pt x="3084426" y="18450"/>
                    </a:lnTo>
                  </a:path>
                  <a:path w="6560184" h="615314">
                    <a:moveTo>
                      <a:pt x="3084426" y="18450"/>
                    </a:moveTo>
                    <a:lnTo>
                      <a:pt x="3667803" y="24597"/>
                    </a:lnTo>
                  </a:path>
                  <a:path w="6560184" h="615314">
                    <a:moveTo>
                      <a:pt x="3667803" y="24597"/>
                    </a:moveTo>
                    <a:lnTo>
                      <a:pt x="4244966" y="86095"/>
                    </a:lnTo>
                  </a:path>
                  <a:path w="6560184" h="615314">
                    <a:moveTo>
                      <a:pt x="4244966" y="86095"/>
                    </a:moveTo>
                    <a:lnTo>
                      <a:pt x="4822136" y="36900"/>
                    </a:lnTo>
                  </a:path>
                  <a:path w="6560184" h="615314">
                    <a:moveTo>
                      <a:pt x="4822136" y="36900"/>
                    </a:moveTo>
                    <a:lnTo>
                      <a:pt x="5399306" y="30745"/>
                    </a:lnTo>
                  </a:path>
                  <a:path w="6560184" h="615314">
                    <a:moveTo>
                      <a:pt x="5399306" y="30745"/>
                    </a:moveTo>
                    <a:lnTo>
                      <a:pt x="5976468" y="12295"/>
                    </a:lnTo>
                  </a:path>
                  <a:path w="6560184" h="615314">
                    <a:moveTo>
                      <a:pt x="5976468" y="12295"/>
                    </a:moveTo>
                    <a:lnTo>
                      <a:pt x="6559845" y="0"/>
                    </a:lnTo>
                  </a:path>
                </a:pathLst>
              </a:custGeom>
              <a:ln w="24847">
                <a:solidFill>
                  <a:srgbClr val="57628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2" name="object 82"/>
              <p:cNvSpPr/>
              <p:nvPr/>
            </p:nvSpPr>
            <p:spPr>
              <a:xfrm>
                <a:off x="4707172" y="5107150"/>
                <a:ext cx="6634480" cy="689610"/>
              </a:xfrm>
              <a:custGeom>
                <a:avLst/>
                <a:gdLst/>
                <a:ahLst/>
                <a:cxnLst/>
                <a:rect l="l" t="t" r="r" b="b"/>
                <a:pathLst>
                  <a:path w="6634480" h="689610">
                    <a:moveTo>
                      <a:pt x="34124" y="540439"/>
                    </a:moveTo>
                    <a:lnTo>
                      <a:pt x="20825" y="543128"/>
                    </a:lnTo>
                    <a:lnTo>
                      <a:pt x="9980" y="550460"/>
                    </a:lnTo>
                    <a:lnTo>
                      <a:pt x="2676" y="561333"/>
                    </a:lnTo>
                    <a:lnTo>
                      <a:pt x="0" y="574644"/>
                    </a:lnTo>
                    <a:lnTo>
                      <a:pt x="2676" y="587943"/>
                    </a:lnTo>
                    <a:lnTo>
                      <a:pt x="9980" y="598788"/>
                    </a:lnTo>
                    <a:lnTo>
                      <a:pt x="20825" y="606092"/>
                    </a:lnTo>
                    <a:lnTo>
                      <a:pt x="34124" y="608769"/>
                    </a:lnTo>
                    <a:lnTo>
                      <a:pt x="47435" y="606092"/>
                    </a:lnTo>
                    <a:lnTo>
                      <a:pt x="58308" y="598788"/>
                    </a:lnTo>
                    <a:lnTo>
                      <a:pt x="65640" y="587943"/>
                    </a:lnTo>
                    <a:lnTo>
                      <a:pt x="68329" y="574644"/>
                    </a:lnTo>
                    <a:lnTo>
                      <a:pt x="65640" y="561333"/>
                    </a:lnTo>
                    <a:lnTo>
                      <a:pt x="58308" y="550460"/>
                    </a:lnTo>
                    <a:lnTo>
                      <a:pt x="47435" y="543128"/>
                    </a:lnTo>
                    <a:lnTo>
                      <a:pt x="34124" y="540439"/>
                    </a:lnTo>
                    <a:close/>
                  </a:path>
                  <a:path w="6634480" h="689610">
                    <a:moveTo>
                      <a:pt x="226693" y="621196"/>
                    </a:moveTo>
                    <a:lnTo>
                      <a:pt x="213394" y="623885"/>
                    </a:lnTo>
                    <a:lnTo>
                      <a:pt x="202549" y="631217"/>
                    </a:lnTo>
                    <a:lnTo>
                      <a:pt x="195245" y="642090"/>
                    </a:lnTo>
                    <a:lnTo>
                      <a:pt x="192569" y="655402"/>
                    </a:lnTo>
                    <a:lnTo>
                      <a:pt x="195245" y="668700"/>
                    </a:lnTo>
                    <a:lnTo>
                      <a:pt x="202549" y="679546"/>
                    </a:lnTo>
                    <a:lnTo>
                      <a:pt x="213394" y="686850"/>
                    </a:lnTo>
                    <a:lnTo>
                      <a:pt x="226693" y="689526"/>
                    </a:lnTo>
                    <a:lnTo>
                      <a:pt x="240005" y="686850"/>
                    </a:lnTo>
                    <a:lnTo>
                      <a:pt x="250877" y="679546"/>
                    </a:lnTo>
                    <a:lnTo>
                      <a:pt x="258209" y="668700"/>
                    </a:lnTo>
                    <a:lnTo>
                      <a:pt x="260898" y="655402"/>
                    </a:lnTo>
                    <a:lnTo>
                      <a:pt x="258209" y="642090"/>
                    </a:lnTo>
                    <a:lnTo>
                      <a:pt x="250877" y="631217"/>
                    </a:lnTo>
                    <a:lnTo>
                      <a:pt x="240005" y="623885"/>
                    </a:lnTo>
                    <a:lnTo>
                      <a:pt x="226693" y="621196"/>
                    </a:lnTo>
                    <a:close/>
                  </a:path>
                  <a:path w="6634480" h="689610">
                    <a:moveTo>
                      <a:pt x="419262" y="354076"/>
                    </a:moveTo>
                    <a:lnTo>
                      <a:pt x="405963" y="356766"/>
                    </a:lnTo>
                    <a:lnTo>
                      <a:pt x="395118" y="364101"/>
                    </a:lnTo>
                    <a:lnTo>
                      <a:pt x="387814" y="374976"/>
                    </a:lnTo>
                    <a:lnTo>
                      <a:pt x="385138" y="388289"/>
                    </a:lnTo>
                    <a:lnTo>
                      <a:pt x="387814" y="401588"/>
                    </a:lnTo>
                    <a:lnTo>
                      <a:pt x="395118" y="412433"/>
                    </a:lnTo>
                    <a:lnTo>
                      <a:pt x="405963" y="419737"/>
                    </a:lnTo>
                    <a:lnTo>
                      <a:pt x="419262" y="422413"/>
                    </a:lnTo>
                    <a:lnTo>
                      <a:pt x="432575" y="419737"/>
                    </a:lnTo>
                    <a:lnTo>
                      <a:pt x="443450" y="412433"/>
                    </a:lnTo>
                    <a:lnTo>
                      <a:pt x="450785" y="401588"/>
                    </a:lnTo>
                    <a:lnTo>
                      <a:pt x="453475" y="388289"/>
                    </a:lnTo>
                    <a:lnTo>
                      <a:pt x="450785" y="374976"/>
                    </a:lnTo>
                    <a:lnTo>
                      <a:pt x="443450" y="364101"/>
                    </a:lnTo>
                    <a:lnTo>
                      <a:pt x="432575" y="356766"/>
                    </a:lnTo>
                    <a:lnTo>
                      <a:pt x="419262" y="354076"/>
                    </a:lnTo>
                    <a:close/>
                  </a:path>
                  <a:path w="6634480" h="689610">
                    <a:moveTo>
                      <a:pt x="611839" y="341656"/>
                    </a:moveTo>
                    <a:lnTo>
                      <a:pt x="598540" y="344345"/>
                    </a:lnTo>
                    <a:lnTo>
                      <a:pt x="587695" y="351677"/>
                    </a:lnTo>
                    <a:lnTo>
                      <a:pt x="580391" y="362550"/>
                    </a:lnTo>
                    <a:lnTo>
                      <a:pt x="577714" y="375861"/>
                    </a:lnTo>
                    <a:lnTo>
                      <a:pt x="580391" y="389160"/>
                    </a:lnTo>
                    <a:lnTo>
                      <a:pt x="587695" y="400005"/>
                    </a:lnTo>
                    <a:lnTo>
                      <a:pt x="598540" y="407309"/>
                    </a:lnTo>
                    <a:lnTo>
                      <a:pt x="611839" y="409986"/>
                    </a:lnTo>
                    <a:lnTo>
                      <a:pt x="625150" y="407309"/>
                    </a:lnTo>
                    <a:lnTo>
                      <a:pt x="636023" y="400005"/>
                    </a:lnTo>
                    <a:lnTo>
                      <a:pt x="643355" y="389160"/>
                    </a:lnTo>
                    <a:lnTo>
                      <a:pt x="646044" y="375861"/>
                    </a:lnTo>
                    <a:lnTo>
                      <a:pt x="643355" y="362550"/>
                    </a:lnTo>
                    <a:lnTo>
                      <a:pt x="636023" y="351677"/>
                    </a:lnTo>
                    <a:lnTo>
                      <a:pt x="625150" y="344345"/>
                    </a:lnTo>
                    <a:lnTo>
                      <a:pt x="611839" y="341656"/>
                    </a:lnTo>
                    <a:close/>
                  </a:path>
                  <a:path w="6634480" h="689610">
                    <a:moveTo>
                      <a:pt x="810622" y="217417"/>
                    </a:moveTo>
                    <a:lnTo>
                      <a:pt x="797323" y="220106"/>
                    </a:lnTo>
                    <a:lnTo>
                      <a:pt x="786478" y="227438"/>
                    </a:lnTo>
                    <a:lnTo>
                      <a:pt x="779174" y="238310"/>
                    </a:lnTo>
                    <a:lnTo>
                      <a:pt x="776497" y="251622"/>
                    </a:lnTo>
                    <a:lnTo>
                      <a:pt x="779174" y="264921"/>
                    </a:lnTo>
                    <a:lnTo>
                      <a:pt x="786478" y="275766"/>
                    </a:lnTo>
                    <a:lnTo>
                      <a:pt x="797323" y="283070"/>
                    </a:lnTo>
                    <a:lnTo>
                      <a:pt x="810622" y="285746"/>
                    </a:lnTo>
                    <a:lnTo>
                      <a:pt x="823933" y="283070"/>
                    </a:lnTo>
                    <a:lnTo>
                      <a:pt x="834806" y="275766"/>
                    </a:lnTo>
                    <a:lnTo>
                      <a:pt x="842138" y="264921"/>
                    </a:lnTo>
                    <a:lnTo>
                      <a:pt x="844827" y="251622"/>
                    </a:lnTo>
                    <a:lnTo>
                      <a:pt x="842138" y="238310"/>
                    </a:lnTo>
                    <a:lnTo>
                      <a:pt x="834806" y="227438"/>
                    </a:lnTo>
                    <a:lnTo>
                      <a:pt x="823933" y="220106"/>
                    </a:lnTo>
                    <a:lnTo>
                      <a:pt x="810622" y="217417"/>
                    </a:lnTo>
                    <a:close/>
                  </a:path>
                  <a:path w="6634480" h="689610">
                    <a:moveTo>
                      <a:pt x="1003191" y="180141"/>
                    </a:moveTo>
                    <a:lnTo>
                      <a:pt x="989892" y="182830"/>
                    </a:lnTo>
                    <a:lnTo>
                      <a:pt x="979047" y="190162"/>
                    </a:lnTo>
                    <a:lnTo>
                      <a:pt x="971743" y="201035"/>
                    </a:lnTo>
                    <a:lnTo>
                      <a:pt x="969066" y="214346"/>
                    </a:lnTo>
                    <a:lnTo>
                      <a:pt x="971743" y="227646"/>
                    </a:lnTo>
                    <a:lnTo>
                      <a:pt x="979047" y="238494"/>
                    </a:lnTo>
                    <a:lnTo>
                      <a:pt x="989892" y="245801"/>
                    </a:lnTo>
                    <a:lnTo>
                      <a:pt x="1003191" y="248478"/>
                    </a:lnTo>
                    <a:lnTo>
                      <a:pt x="1016502" y="245801"/>
                    </a:lnTo>
                    <a:lnTo>
                      <a:pt x="1027375" y="238494"/>
                    </a:lnTo>
                    <a:lnTo>
                      <a:pt x="1034707" y="227646"/>
                    </a:lnTo>
                    <a:lnTo>
                      <a:pt x="1037396" y="214346"/>
                    </a:lnTo>
                    <a:lnTo>
                      <a:pt x="1034707" y="201035"/>
                    </a:lnTo>
                    <a:lnTo>
                      <a:pt x="1027375" y="190162"/>
                    </a:lnTo>
                    <a:lnTo>
                      <a:pt x="1016502" y="182830"/>
                    </a:lnTo>
                    <a:lnTo>
                      <a:pt x="1003191" y="180141"/>
                    </a:lnTo>
                    <a:close/>
                  </a:path>
                  <a:path w="6634480" h="689610">
                    <a:moveTo>
                      <a:pt x="1195760" y="149087"/>
                    </a:moveTo>
                    <a:lnTo>
                      <a:pt x="1182461" y="151776"/>
                    </a:lnTo>
                    <a:lnTo>
                      <a:pt x="1171616" y="159108"/>
                    </a:lnTo>
                    <a:lnTo>
                      <a:pt x="1164312" y="169981"/>
                    </a:lnTo>
                    <a:lnTo>
                      <a:pt x="1161636" y="183292"/>
                    </a:lnTo>
                    <a:lnTo>
                      <a:pt x="1164312" y="196591"/>
                    </a:lnTo>
                    <a:lnTo>
                      <a:pt x="1171616" y="207436"/>
                    </a:lnTo>
                    <a:lnTo>
                      <a:pt x="1182461" y="214740"/>
                    </a:lnTo>
                    <a:lnTo>
                      <a:pt x="1195760" y="217417"/>
                    </a:lnTo>
                    <a:lnTo>
                      <a:pt x="1209071" y="214740"/>
                    </a:lnTo>
                    <a:lnTo>
                      <a:pt x="1219944" y="207436"/>
                    </a:lnTo>
                    <a:lnTo>
                      <a:pt x="1227276" y="196591"/>
                    </a:lnTo>
                    <a:lnTo>
                      <a:pt x="1229965" y="183292"/>
                    </a:lnTo>
                    <a:lnTo>
                      <a:pt x="1227276" y="169981"/>
                    </a:lnTo>
                    <a:lnTo>
                      <a:pt x="1219944" y="159108"/>
                    </a:lnTo>
                    <a:lnTo>
                      <a:pt x="1209071" y="151776"/>
                    </a:lnTo>
                    <a:lnTo>
                      <a:pt x="1195760" y="149087"/>
                    </a:lnTo>
                    <a:close/>
                  </a:path>
                  <a:path w="6634480" h="689610">
                    <a:moveTo>
                      <a:pt x="1388337" y="124239"/>
                    </a:moveTo>
                    <a:lnTo>
                      <a:pt x="1375033" y="126928"/>
                    </a:lnTo>
                    <a:lnTo>
                      <a:pt x="1364186" y="134260"/>
                    </a:lnTo>
                    <a:lnTo>
                      <a:pt x="1356881" y="145133"/>
                    </a:lnTo>
                    <a:lnTo>
                      <a:pt x="1354205" y="158444"/>
                    </a:lnTo>
                    <a:lnTo>
                      <a:pt x="1356881" y="171743"/>
                    </a:lnTo>
                    <a:lnTo>
                      <a:pt x="1364186" y="182588"/>
                    </a:lnTo>
                    <a:lnTo>
                      <a:pt x="1375033" y="189892"/>
                    </a:lnTo>
                    <a:lnTo>
                      <a:pt x="1388337" y="192569"/>
                    </a:lnTo>
                    <a:lnTo>
                      <a:pt x="1401645" y="189892"/>
                    </a:lnTo>
                    <a:lnTo>
                      <a:pt x="1412518" y="182588"/>
                    </a:lnTo>
                    <a:lnTo>
                      <a:pt x="1419852" y="171743"/>
                    </a:lnTo>
                    <a:lnTo>
                      <a:pt x="1422542" y="158444"/>
                    </a:lnTo>
                    <a:lnTo>
                      <a:pt x="1419852" y="145133"/>
                    </a:lnTo>
                    <a:lnTo>
                      <a:pt x="1412518" y="134260"/>
                    </a:lnTo>
                    <a:lnTo>
                      <a:pt x="1401645" y="126928"/>
                    </a:lnTo>
                    <a:lnTo>
                      <a:pt x="1388337" y="124239"/>
                    </a:lnTo>
                    <a:close/>
                  </a:path>
                  <a:path w="6634480" h="689610">
                    <a:moveTo>
                      <a:pt x="1580906" y="180141"/>
                    </a:moveTo>
                    <a:lnTo>
                      <a:pt x="1567607" y="182830"/>
                    </a:lnTo>
                    <a:lnTo>
                      <a:pt x="1556762" y="190162"/>
                    </a:lnTo>
                    <a:lnTo>
                      <a:pt x="1549458" y="201035"/>
                    </a:lnTo>
                    <a:lnTo>
                      <a:pt x="1546781" y="214346"/>
                    </a:lnTo>
                    <a:lnTo>
                      <a:pt x="1549458" y="227646"/>
                    </a:lnTo>
                    <a:lnTo>
                      <a:pt x="1556762" y="238494"/>
                    </a:lnTo>
                    <a:lnTo>
                      <a:pt x="1567607" y="245801"/>
                    </a:lnTo>
                    <a:lnTo>
                      <a:pt x="1580906" y="248478"/>
                    </a:lnTo>
                    <a:lnTo>
                      <a:pt x="1594217" y="245801"/>
                    </a:lnTo>
                    <a:lnTo>
                      <a:pt x="1605090" y="238494"/>
                    </a:lnTo>
                    <a:lnTo>
                      <a:pt x="1612422" y="227646"/>
                    </a:lnTo>
                    <a:lnTo>
                      <a:pt x="1615111" y="214346"/>
                    </a:lnTo>
                    <a:lnTo>
                      <a:pt x="1612422" y="201035"/>
                    </a:lnTo>
                    <a:lnTo>
                      <a:pt x="1605090" y="190162"/>
                    </a:lnTo>
                    <a:lnTo>
                      <a:pt x="1594217" y="182830"/>
                    </a:lnTo>
                    <a:lnTo>
                      <a:pt x="1580906" y="180141"/>
                    </a:lnTo>
                    <a:close/>
                  </a:path>
                  <a:path w="6634480" h="689610">
                    <a:moveTo>
                      <a:pt x="1773475" y="173935"/>
                    </a:moveTo>
                    <a:lnTo>
                      <a:pt x="1760176" y="176624"/>
                    </a:lnTo>
                    <a:lnTo>
                      <a:pt x="1749331" y="183956"/>
                    </a:lnTo>
                    <a:lnTo>
                      <a:pt x="1742027" y="194829"/>
                    </a:lnTo>
                    <a:lnTo>
                      <a:pt x="1739350" y="208140"/>
                    </a:lnTo>
                    <a:lnTo>
                      <a:pt x="1742027" y="221439"/>
                    </a:lnTo>
                    <a:lnTo>
                      <a:pt x="1749331" y="232284"/>
                    </a:lnTo>
                    <a:lnTo>
                      <a:pt x="1760176" y="239588"/>
                    </a:lnTo>
                    <a:lnTo>
                      <a:pt x="1773475" y="242264"/>
                    </a:lnTo>
                    <a:lnTo>
                      <a:pt x="1786786" y="239588"/>
                    </a:lnTo>
                    <a:lnTo>
                      <a:pt x="1797659" y="232284"/>
                    </a:lnTo>
                    <a:lnTo>
                      <a:pt x="1804991" y="221439"/>
                    </a:lnTo>
                    <a:lnTo>
                      <a:pt x="1807680" y="208140"/>
                    </a:lnTo>
                    <a:lnTo>
                      <a:pt x="1804991" y="194829"/>
                    </a:lnTo>
                    <a:lnTo>
                      <a:pt x="1797659" y="183956"/>
                    </a:lnTo>
                    <a:lnTo>
                      <a:pt x="1786786" y="176624"/>
                    </a:lnTo>
                    <a:lnTo>
                      <a:pt x="1773475" y="173935"/>
                    </a:lnTo>
                    <a:close/>
                  </a:path>
                  <a:path w="6634480" h="689610">
                    <a:moveTo>
                      <a:pt x="1866653" y="136659"/>
                    </a:moveTo>
                    <a:lnTo>
                      <a:pt x="1853354" y="139348"/>
                    </a:lnTo>
                    <a:lnTo>
                      <a:pt x="1842509" y="146680"/>
                    </a:lnTo>
                    <a:lnTo>
                      <a:pt x="1835204" y="157553"/>
                    </a:lnTo>
                    <a:lnTo>
                      <a:pt x="1832528" y="170865"/>
                    </a:lnTo>
                    <a:lnTo>
                      <a:pt x="1835204" y="184163"/>
                    </a:lnTo>
                    <a:lnTo>
                      <a:pt x="1842509" y="195008"/>
                    </a:lnTo>
                    <a:lnTo>
                      <a:pt x="1853354" y="202313"/>
                    </a:lnTo>
                    <a:lnTo>
                      <a:pt x="1866653" y="204989"/>
                    </a:lnTo>
                    <a:lnTo>
                      <a:pt x="1879964" y="202313"/>
                    </a:lnTo>
                    <a:lnTo>
                      <a:pt x="1890837" y="195008"/>
                    </a:lnTo>
                    <a:lnTo>
                      <a:pt x="1898169" y="184163"/>
                    </a:lnTo>
                    <a:lnTo>
                      <a:pt x="1900858" y="170865"/>
                    </a:lnTo>
                    <a:lnTo>
                      <a:pt x="1898169" y="157553"/>
                    </a:lnTo>
                    <a:lnTo>
                      <a:pt x="1890837" y="146680"/>
                    </a:lnTo>
                    <a:lnTo>
                      <a:pt x="1879964" y="139348"/>
                    </a:lnTo>
                    <a:lnTo>
                      <a:pt x="1866653" y="136659"/>
                    </a:lnTo>
                    <a:close/>
                  </a:path>
                  <a:path w="6634480" h="689610">
                    <a:moveTo>
                      <a:pt x="1966044" y="124239"/>
                    </a:moveTo>
                    <a:lnTo>
                      <a:pt x="1952745" y="126928"/>
                    </a:lnTo>
                    <a:lnTo>
                      <a:pt x="1941900" y="134260"/>
                    </a:lnTo>
                    <a:lnTo>
                      <a:pt x="1934596" y="145133"/>
                    </a:lnTo>
                    <a:lnTo>
                      <a:pt x="1931920" y="158444"/>
                    </a:lnTo>
                    <a:lnTo>
                      <a:pt x="1934596" y="171743"/>
                    </a:lnTo>
                    <a:lnTo>
                      <a:pt x="1941900" y="182588"/>
                    </a:lnTo>
                    <a:lnTo>
                      <a:pt x="1952745" y="189892"/>
                    </a:lnTo>
                    <a:lnTo>
                      <a:pt x="1966044" y="192569"/>
                    </a:lnTo>
                    <a:lnTo>
                      <a:pt x="1979355" y="189892"/>
                    </a:lnTo>
                    <a:lnTo>
                      <a:pt x="1990228" y="182588"/>
                    </a:lnTo>
                    <a:lnTo>
                      <a:pt x="1997560" y="171743"/>
                    </a:lnTo>
                    <a:lnTo>
                      <a:pt x="2000249" y="158444"/>
                    </a:lnTo>
                    <a:lnTo>
                      <a:pt x="1997560" y="145133"/>
                    </a:lnTo>
                    <a:lnTo>
                      <a:pt x="1990228" y="134260"/>
                    </a:lnTo>
                    <a:lnTo>
                      <a:pt x="1979355" y="126928"/>
                    </a:lnTo>
                    <a:lnTo>
                      <a:pt x="1966044" y="124239"/>
                    </a:lnTo>
                    <a:close/>
                  </a:path>
                  <a:path w="6634480" h="689610">
                    <a:moveTo>
                      <a:pt x="2543759" y="99391"/>
                    </a:moveTo>
                    <a:lnTo>
                      <a:pt x="2530460" y="102080"/>
                    </a:lnTo>
                    <a:lnTo>
                      <a:pt x="2519615" y="109412"/>
                    </a:lnTo>
                    <a:lnTo>
                      <a:pt x="2512311" y="120285"/>
                    </a:lnTo>
                    <a:lnTo>
                      <a:pt x="2509634" y="133596"/>
                    </a:lnTo>
                    <a:lnTo>
                      <a:pt x="2512311" y="146895"/>
                    </a:lnTo>
                    <a:lnTo>
                      <a:pt x="2519615" y="157740"/>
                    </a:lnTo>
                    <a:lnTo>
                      <a:pt x="2530460" y="165044"/>
                    </a:lnTo>
                    <a:lnTo>
                      <a:pt x="2543759" y="167721"/>
                    </a:lnTo>
                    <a:lnTo>
                      <a:pt x="2557070" y="165044"/>
                    </a:lnTo>
                    <a:lnTo>
                      <a:pt x="2567943" y="157740"/>
                    </a:lnTo>
                    <a:lnTo>
                      <a:pt x="2575275" y="146895"/>
                    </a:lnTo>
                    <a:lnTo>
                      <a:pt x="2577964" y="133596"/>
                    </a:lnTo>
                    <a:lnTo>
                      <a:pt x="2575275" y="120285"/>
                    </a:lnTo>
                    <a:lnTo>
                      <a:pt x="2567943" y="109412"/>
                    </a:lnTo>
                    <a:lnTo>
                      <a:pt x="2557070" y="102080"/>
                    </a:lnTo>
                    <a:lnTo>
                      <a:pt x="2543759" y="99391"/>
                    </a:lnTo>
                    <a:close/>
                  </a:path>
                  <a:path w="6634480" h="689610">
                    <a:moveTo>
                      <a:pt x="3121474" y="18634"/>
                    </a:moveTo>
                    <a:lnTo>
                      <a:pt x="3108175" y="21323"/>
                    </a:lnTo>
                    <a:lnTo>
                      <a:pt x="3097330" y="28655"/>
                    </a:lnTo>
                    <a:lnTo>
                      <a:pt x="3090026" y="39528"/>
                    </a:lnTo>
                    <a:lnTo>
                      <a:pt x="3087349" y="52839"/>
                    </a:lnTo>
                    <a:lnTo>
                      <a:pt x="3090026" y="66138"/>
                    </a:lnTo>
                    <a:lnTo>
                      <a:pt x="3097330" y="76983"/>
                    </a:lnTo>
                    <a:lnTo>
                      <a:pt x="3108175" y="84287"/>
                    </a:lnTo>
                    <a:lnTo>
                      <a:pt x="3121474" y="86963"/>
                    </a:lnTo>
                    <a:lnTo>
                      <a:pt x="3134785" y="84287"/>
                    </a:lnTo>
                    <a:lnTo>
                      <a:pt x="3145658" y="76983"/>
                    </a:lnTo>
                    <a:lnTo>
                      <a:pt x="3152990" y="66138"/>
                    </a:lnTo>
                    <a:lnTo>
                      <a:pt x="3155679" y="52839"/>
                    </a:lnTo>
                    <a:lnTo>
                      <a:pt x="3152990" y="39528"/>
                    </a:lnTo>
                    <a:lnTo>
                      <a:pt x="3145658" y="28655"/>
                    </a:lnTo>
                    <a:lnTo>
                      <a:pt x="3134785" y="21323"/>
                    </a:lnTo>
                    <a:lnTo>
                      <a:pt x="3121474" y="18634"/>
                    </a:lnTo>
                    <a:close/>
                  </a:path>
                  <a:path w="6634480" h="689610">
                    <a:moveTo>
                      <a:pt x="3705395" y="24847"/>
                    </a:moveTo>
                    <a:lnTo>
                      <a:pt x="3692096" y="27536"/>
                    </a:lnTo>
                    <a:lnTo>
                      <a:pt x="3681251" y="34868"/>
                    </a:lnTo>
                    <a:lnTo>
                      <a:pt x="3673947" y="45741"/>
                    </a:lnTo>
                    <a:lnTo>
                      <a:pt x="3671271" y="59053"/>
                    </a:lnTo>
                    <a:lnTo>
                      <a:pt x="3673947" y="72352"/>
                    </a:lnTo>
                    <a:lnTo>
                      <a:pt x="3681251" y="83197"/>
                    </a:lnTo>
                    <a:lnTo>
                      <a:pt x="3692096" y="90501"/>
                    </a:lnTo>
                    <a:lnTo>
                      <a:pt x="3705395" y="93177"/>
                    </a:lnTo>
                    <a:lnTo>
                      <a:pt x="3718711" y="90501"/>
                    </a:lnTo>
                    <a:lnTo>
                      <a:pt x="3729586" y="83197"/>
                    </a:lnTo>
                    <a:lnTo>
                      <a:pt x="3736919" y="72352"/>
                    </a:lnTo>
                    <a:lnTo>
                      <a:pt x="3739608" y="59053"/>
                    </a:lnTo>
                    <a:lnTo>
                      <a:pt x="3736919" y="45741"/>
                    </a:lnTo>
                    <a:lnTo>
                      <a:pt x="3729586" y="34868"/>
                    </a:lnTo>
                    <a:lnTo>
                      <a:pt x="3718711" y="27536"/>
                    </a:lnTo>
                    <a:lnTo>
                      <a:pt x="3705395" y="24847"/>
                    </a:lnTo>
                    <a:close/>
                  </a:path>
                  <a:path w="6634480" h="689610">
                    <a:moveTo>
                      <a:pt x="4283110" y="86963"/>
                    </a:moveTo>
                    <a:lnTo>
                      <a:pt x="4269811" y="89652"/>
                    </a:lnTo>
                    <a:lnTo>
                      <a:pt x="4258966" y="96984"/>
                    </a:lnTo>
                    <a:lnTo>
                      <a:pt x="4251662" y="107857"/>
                    </a:lnTo>
                    <a:lnTo>
                      <a:pt x="4248985" y="121169"/>
                    </a:lnTo>
                    <a:lnTo>
                      <a:pt x="4251662" y="134468"/>
                    </a:lnTo>
                    <a:lnTo>
                      <a:pt x="4258966" y="145313"/>
                    </a:lnTo>
                    <a:lnTo>
                      <a:pt x="4269811" y="152617"/>
                    </a:lnTo>
                    <a:lnTo>
                      <a:pt x="4283110" y="155293"/>
                    </a:lnTo>
                    <a:lnTo>
                      <a:pt x="4296422" y="152617"/>
                    </a:lnTo>
                    <a:lnTo>
                      <a:pt x="4307298" y="145313"/>
                    </a:lnTo>
                    <a:lnTo>
                      <a:pt x="4314632" y="134468"/>
                    </a:lnTo>
                    <a:lnTo>
                      <a:pt x="4317323" y="121169"/>
                    </a:lnTo>
                    <a:lnTo>
                      <a:pt x="4314632" y="107857"/>
                    </a:lnTo>
                    <a:lnTo>
                      <a:pt x="4307298" y="96984"/>
                    </a:lnTo>
                    <a:lnTo>
                      <a:pt x="4296422" y="89652"/>
                    </a:lnTo>
                    <a:lnTo>
                      <a:pt x="4283110" y="86963"/>
                    </a:lnTo>
                    <a:close/>
                  </a:path>
                  <a:path w="6634480" h="689610">
                    <a:moveTo>
                      <a:pt x="4860825" y="37268"/>
                    </a:moveTo>
                    <a:lnTo>
                      <a:pt x="4847526" y="39957"/>
                    </a:lnTo>
                    <a:lnTo>
                      <a:pt x="4836681" y="47289"/>
                    </a:lnTo>
                    <a:lnTo>
                      <a:pt x="4829376" y="58162"/>
                    </a:lnTo>
                    <a:lnTo>
                      <a:pt x="4826700" y="71473"/>
                    </a:lnTo>
                    <a:lnTo>
                      <a:pt x="4829376" y="84772"/>
                    </a:lnTo>
                    <a:lnTo>
                      <a:pt x="4836681" y="95617"/>
                    </a:lnTo>
                    <a:lnTo>
                      <a:pt x="4847526" y="102921"/>
                    </a:lnTo>
                    <a:lnTo>
                      <a:pt x="4860825" y="105597"/>
                    </a:lnTo>
                    <a:lnTo>
                      <a:pt x="4874136" y="102921"/>
                    </a:lnTo>
                    <a:lnTo>
                      <a:pt x="4885009" y="95617"/>
                    </a:lnTo>
                    <a:lnTo>
                      <a:pt x="4892341" y="84772"/>
                    </a:lnTo>
                    <a:lnTo>
                      <a:pt x="4895030" y="71473"/>
                    </a:lnTo>
                    <a:lnTo>
                      <a:pt x="4892341" y="58162"/>
                    </a:lnTo>
                    <a:lnTo>
                      <a:pt x="4885009" y="47289"/>
                    </a:lnTo>
                    <a:lnTo>
                      <a:pt x="4874136" y="39957"/>
                    </a:lnTo>
                    <a:lnTo>
                      <a:pt x="4860825" y="37268"/>
                    </a:lnTo>
                    <a:close/>
                  </a:path>
                  <a:path w="6634480" h="689610">
                    <a:moveTo>
                      <a:pt x="5438539" y="31054"/>
                    </a:moveTo>
                    <a:lnTo>
                      <a:pt x="5425241" y="33743"/>
                    </a:lnTo>
                    <a:lnTo>
                      <a:pt x="5414396" y="41075"/>
                    </a:lnTo>
                    <a:lnTo>
                      <a:pt x="5407091" y="51948"/>
                    </a:lnTo>
                    <a:lnTo>
                      <a:pt x="5404415" y="65259"/>
                    </a:lnTo>
                    <a:lnTo>
                      <a:pt x="5407091" y="78559"/>
                    </a:lnTo>
                    <a:lnTo>
                      <a:pt x="5414396" y="89407"/>
                    </a:lnTo>
                    <a:lnTo>
                      <a:pt x="5425241" y="96714"/>
                    </a:lnTo>
                    <a:lnTo>
                      <a:pt x="5438539" y="99391"/>
                    </a:lnTo>
                    <a:lnTo>
                      <a:pt x="5451851" y="96714"/>
                    </a:lnTo>
                    <a:lnTo>
                      <a:pt x="5462724" y="89407"/>
                    </a:lnTo>
                    <a:lnTo>
                      <a:pt x="5470056" y="78559"/>
                    </a:lnTo>
                    <a:lnTo>
                      <a:pt x="5472745" y="65259"/>
                    </a:lnTo>
                    <a:lnTo>
                      <a:pt x="5470056" y="51948"/>
                    </a:lnTo>
                    <a:lnTo>
                      <a:pt x="5462724" y="41075"/>
                    </a:lnTo>
                    <a:lnTo>
                      <a:pt x="5451851" y="33743"/>
                    </a:lnTo>
                    <a:lnTo>
                      <a:pt x="5438539" y="31054"/>
                    </a:lnTo>
                    <a:close/>
                  </a:path>
                  <a:path w="6634480" h="689610">
                    <a:moveTo>
                      <a:pt x="6016254" y="12420"/>
                    </a:moveTo>
                    <a:lnTo>
                      <a:pt x="6002955" y="15109"/>
                    </a:lnTo>
                    <a:lnTo>
                      <a:pt x="5992110" y="22441"/>
                    </a:lnTo>
                    <a:lnTo>
                      <a:pt x="5984806" y="33314"/>
                    </a:lnTo>
                    <a:lnTo>
                      <a:pt x="5982130" y="46625"/>
                    </a:lnTo>
                    <a:lnTo>
                      <a:pt x="5984806" y="59924"/>
                    </a:lnTo>
                    <a:lnTo>
                      <a:pt x="5992110" y="70769"/>
                    </a:lnTo>
                    <a:lnTo>
                      <a:pt x="6002955" y="78073"/>
                    </a:lnTo>
                    <a:lnTo>
                      <a:pt x="6016254" y="80750"/>
                    </a:lnTo>
                    <a:lnTo>
                      <a:pt x="6029566" y="78073"/>
                    </a:lnTo>
                    <a:lnTo>
                      <a:pt x="6040439" y="70769"/>
                    </a:lnTo>
                    <a:lnTo>
                      <a:pt x="6047771" y="59924"/>
                    </a:lnTo>
                    <a:lnTo>
                      <a:pt x="6050460" y="46625"/>
                    </a:lnTo>
                    <a:lnTo>
                      <a:pt x="6047771" y="33314"/>
                    </a:lnTo>
                    <a:lnTo>
                      <a:pt x="6040439" y="22441"/>
                    </a:lnTo>
                    <a:lnTo>
                      <a:pt x="6029566" y="15109"/>
                    </a:lnTo>
                    <a:lnTo>
                      <a:pt x="6016254" y="12420"/>
                    </a:lnTo>
                    <a:close/>
                  </a:path>
                  <a:path w="6634480" h="689610">
                    <a:moveTo>
                      <a:pt x="6600176" y="0"/>
                    </a:moveTo>
                    <a:lnTo>
                      <a:pt x="6586877" y="2688"/>
                    </a:lnTo>
                    <a:lnTo>
                      <a:pt x="6576032" y="10021"/>
                    </a:lnTo>
                    <a:lnTo>
                      <a:pt x="6568727" y="20893"/>
                    </a:lnTo>
                    <a:lnTo>
                      <a:pt x="6566051" y="34205"/>
                    </a:lnTo>
                    <a:lnTo>
                      <a:pt x="6568727" y="47504"/>
                    </a:lnTo>
                    <a:lnTo>
                      <a:pt x="6576032" y="58349"/>
                    </a:lnTo>
                    <a:lnTo>
                      <a:pt x="6586877" y="65653"/>
                    </a:lnTo>
                    <a:lnTo>
                      <a:pt x="6600176" y="68329"/>
                    </a:lnTo>
                    <a:lnTo>
                      <a:pt x="6613488" y="65653"/>
                    </a:lnTo>
                    <a:lnTo>
                      <a:pt x="6624364" y="58349"/>
                    </a:lnTo>
                    <a:lnTo>
                      <a:pt x="6631698" y="47504"/>
                    </a:lnTo>
                    <a:lnTo>
                      <a:pt x="6634388" y="34205"/>
                    </a:lnTo>
                    <a:lnTo>
                      <a:pt x="6631698" y="20893"/>
                    </a:lnTo>
                    <a:lnTo>
                      <a:pt x="6624364" y="10021"/>
                    </a:lnTo>
                    <a:lnTo>
                      <a:pt x="6613488" y="2688"/>
                    </a:lnTo>
                    <a:lnTo>
                      <a:pt x="6600176" y="0"/>
                    </a:lnTo>
                    <a:close/>
                  </a:path>
                </a:pathLst>
              </a:custGeom>
              <a:solidFill>
                <a:srgbClr val="57628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3" name="object 83"/>
              <p:cNvSpPr/>
              <p:nvPr/>
            </p:nvSpPr>
            <p:spPr>
              <a:xfrm>
                <a:off x="4708208" y="5232047"/>
                <a:ext cx="1900555" cy="483234"/>
              </a:xfrm>
              <a:custGeom>
                <a:avLst/>
                <a:gdLst/>
                <a:ahLst/>
                <a:cxnLst/>
                <a:rect l="l" t="t" r="r" b="b"/>
                <a:pathLst>
                  <a:path w="1900554" h="483235">
                    <a:moveTo>
                      <a:pt x="68307" y="449058"/>
                    </a:moveTo>
                    <a:lnTo>
                      <a:pt x="65618" y="462315"/>
                    </a:lnTo>
                    <a:lnTo>
                      <a:pt x="58287" y="473128"/>
                    </a:lnTo>
                    <a:lnTo>
                      <a:pt x="47416" y="480410"/>
                    </a:lnTo>
                    <a:lnTo>
                      <a:pt x="34109" y="483079"/>
                    </a:lnTo>
                    <a:lnTo>
                      <a:pt x="20816" y="480410"/>
                    </a:lnTo>
                    <a:lnTo>
                      <a:pt x="9975" y="473128"/>
                    </a:lnTo>
                    <a:lnTo>
                      <a:pt x="2675" y="462315"/>
                    </a:lnTo>
                    <a:lnTo>
                      <a:pt x="0" y="449058"/>
                    </a:lnTo>
                    <a:lnTo>
                      <a:pt x="2675" y="435787"/>
                    </a:lnTo>
                    <a:lnTo>
                      <a:pt x="9975" y="424947"/>
                    </a:lnTo>
                    <a:lnTo>
                      <a:pt x="20816" y="417636"/>
                    </a:lnTo>
                    <a:lnTo>
                      <a:pt x="34109" y="414955"/>
                    </a:lnTo>
                    <a:lnTo>
                      <a:pt x="47416" y="417636"/>
                    </a:lnTo>
                    <a:lnTo>
                      <a:pt x="58287" y="424947"/>
                    </a:lnTo>
                    <a:lnTo>
                      <a:pt x="65618" y="435787"/>
                    </a:lnTo>
                    <a:lnTo>
                      <a:pt x="68307" y="449058"/>
                    </a:lnTo>
                    <a:close/>
                  </a:path>
                  <a:path w="1900554" h="483235">
                    <a:moveTo>
                      <a:pt x="419130" y="229152"/>
                    </a:moveTo>
                    <a:lnTo>
                      <a:pt x="405836" y="231833"/>
                    </a:lnTo>
                    <a:lnTo>
                      <a:pt x="394996" y="239145"/>
                    </a:lnTo>
                    <a:lnTo>
                      <a:pt x="387695" y="249987"/>
                    </a:lnTo>
                    <a:lnTo>
                      <a:pt x="385020" y="263262"/>
                    </a:lnTo>
                    <a:lnTo>
                      <a:pt x="387695" y="276520"/>
                    </a:lnTo>
                    <a:lnTo>
                      <a:pt x="394996" y="287332"/>
                    </a:lnTo>
                    <a:lnTo>
                      <a:pt x="405836" y="294615"/>
                    </a:lnTo>
                    <a:lnTo>
                      <a:pt x="419130" y="297283"/>
                    </a:lnTo>
                    <a:lnTo>
                      <a:pt x="432440" y="294615"/>
                    </a:lnTo>
                    <a:lnTo>
                      <a:pt x="443310" y="287332"/>
                    </a:lnTo>
                    <a:lnTo>
                      <a:pt x="450640" y="276520"/>
                    </a:lnTo>
                    <a:lnTo>
                      <a:pt x="453328" y="263262"/>
                    </a:lnTo>
                    <a:lnTo>
                      <a:pt x="450640" y="249987"/>
                    </a:lnTo>
                    <a:lnTo>
                      <a:pt x="443310" y="239145"/>
                    </a:lnTo>
                    <a:lnTo>
                      <a:pt x="432440" y="231833"/>
                    </a:lnTo>
                    <a:lnTo>
                      <a:pt x="419130" y="229152"/>
                    </a:lnTo>
                    <a:close/>
                  </a:path>
                  <a:path w="1900554" h="483235">
                    <a:moveTo>
                      <a:pt x="611640" y="216769"/>
                    </a:moveTo>
                    <a:lnTo>
                      <a:pt x="598347" y="219450"/>
                    </a:lnTo>
                    <a:lnTo>
                      <a:pt x="587506" y="226760"/>
                    </a:lnTo>
                    <a:lnTo>
                      <a:pt x="580205" y="237600"/>
                    </a:lnTo>
                    <a:lnTo>
                      <a:pt x="577530" y="250871"/>
                    </a:lnTo>
                    <a:lnTo>
                      <a:pt x="580205" y="264129"/>
                    </a:lnTo>
                    <a:lnTo>
                      <a:pt x="587506" y="274941"/>
                    </a:lnTo>
                    <a:lnTo>
                      <a:pt x="598347" y="282224"/>
                    </a:lnTo>
                    <a:lnTo>
                      <a:pt x="611640" y="284892"/>
                    </a:lnTo>
                    <a:lnTo>
                      <a:pt x="624950" y="282224"/>
                    </a:lnTo>
                    <a:lnTo>
                      <a:pt x="635821" y="274941"/>
                    </a:lnTo>
                    <a:lnTo>
                      <a:pt x="643150" y="264129"/>
                    </a:lnTo>
                    <a:lnTo>
                      <a:pt x="645838" y="250871"/>
                    </a:lnTo>
                    <a:lnTo>
                      <a:pt x="643150" y="237600"/>
                    </a:lnTo>
                    <a:lnTo>
                      <a:pt x="635821" y="226760"/>
                    </a:lnTo>
                    <a:lnTo>
                      <a:pt x="624950" y="219450"/>
                    </a:lnTo>
                    <a:lnTo>
                      <a:pt x="611640" y="216769"/>
                    </a:lnTo>
                    <a:close/>
                  </a:path>
                  <a:path w="1900554" h="483235">
                    <a:moveTo>
                      <a:pt x="1387895" y="0"/>
                    </a:moveTo>
                    <a:lnTo>
                      <a:pt x="1374601" y="2681"/>
                    </a:lnTo>
                    <a:lnTo>
                      <a:pt x="1363761" y="9992"/>
                    </a:lnTo>
                    <a:lnTo>
                      <a:pt x="1356460" y="20834"/>
                    </a:lnTo>
                    <a:lnTo>
                      <a:pt x="1353785" y="34109"/>
                    </a:lnTo>
                    <a:lnTo>
                      <a:pt x="1356460" y="47367"/>
                    </a:lnTo>
                    <a:lnTo>
                      <a:pt x="1363761" y="58179"/>
                    </a:lnTo>
                    <a:lnTo>
                      <a:pt x="1374601" y="65462"/>
                    </a:lnTo>
                    <a:lnTo>
                      <a:pt x="1387895" y="68131"/>
                    </a:lnTo>
                    <a:lnTo>
                      <a:pt x="1401205" y="65462"/>
                    </a:lnTo>
                    <a:lnTo>
                      <a:pt x="1412075" y="58179"/>
                    </a:lnTo>
                    <a:lnTo>
                      <a:pt x="1419405" y="47367"/>
                    </a:lnTo>
                    <a:lnTo>
                      <a:pt x="1422093" y="34109"/>
                    </a:lnTo>
                    <a:lnTo>
                      <a:pt x="1419405" y="20834"/>
                    </a:lnTo>
                    <a:lnTo>
                      <a:pt x="1412075" y="9992"/>
                    </a:lnTo>
                    <a:lnTo>
                      <a:pt x="1401205" y="2681"/>
                    </a:lnTo>
                    <a:lnTo>
                      <a:pt x="1387895" y="0"/>
                    </a:lnTo>
                    <a:close/>
                  </a:path>
                  <a:path w="1900554" h="483235">
                    <a:moveTo>
                      <a:pt x="1580412" y="55740"/>
                    </a:moveTo>
                    <a:lnTo>
                      <a:pt x="1567115" y="58421"/>
                    </a:lnTo>
                    <a:lnTo>
                      <a:pt x="1556272" y="65731"/>
                    </a:lnTo>
                    <a:lnTo>
                      <a:pt x="1548971" y="76572"/>
                    </a:lnTo>
                    <a:lnTo>
                      <a:pt x="1546295" y="89842"/>
                    </a:lnTo>
                    <a:lnTo>
                      <a:pt x="1548971" y="103104"/>
                    </a:lnTo>
                    <a:lnTo>
                      <a:pt x="1556272" y="113919"/>
                    </a:lnTo>
                    <a:lnTo>
                      <a:pt x="1567115" y="121202"/>
                    </a:lnTo>
                    <a:lnTo>
                      <a:pt x="1580412" y="123871"/>
                    </a:lnTo>
                    <a:lnTo>
                      <a:pt x="1593718" y="121202"/>
                    </a:lnTo>
                    <a:lnTo>
                      <a:pt x="1604587" y="113919"/>
                    </a:lnTo>
                    <a:lnTo>
                      <a:pt x="1611915" y="103104"/>
                    </a:lnTo>
                    <a:lnTo>
                      <a:pt x="1614603" y="89842"/>
                    </a:lnTo>
                    <a:lnTo>
                      <a:pt x="1611915" y="76572"/>
                    </a:lnTo>
                    <a:lnTo>
                      <a:pt x="1604587" y="65731"/>
                    </a:lnTo>
                    <a:lnTo>
                      <a:pt x="1593718" y="58421"/>
                    </a:lnTo>
                    <a:lnTo>
                      <a:pt x="1580412" y="55740"/>
                    </a:lnTo>
                    <a:close/>
                  </a:path>
                  <a:path w="1900554" h="483235">
                    <a:moveTo>
                      <a:pt x="1772923" y="49548"/>
                    </a:moveTo>
                    <a:lnTo>
                      <a:pt x="1759625" y="52229"/>
                    </a:lnTo>
                    <a:lnTo>
                      <a:pt x="1748783" y="59540"/>
                    </a:lnTo>
                    <a:lnTo>
                      <a:pt x="1741481" y="70380"/>
                    </a:lnTo>
                    <a:lnTo>
                      <a:pt x="1738806" y="83650"/>
                    </a:lnTo>
                    <a:lnTo>
                      <a:pt x="1741481" y="96911"/>
                    </a:lnTo>
                    <a:lnTo>
                      <a:pt x="1748783" y="107723"/>
                    </a:lnTo>
                    <a:lnTo>
                      <a:pt x="1759625" y="115004"/>
                    </a:lnTo>
                    <a:lnTo>
                      <a:pt x="1772923" y="117672"/>
                    </a:lnTo>
                    <a:lnTo>
                      <a:pt x="1786229" y="115004"/>
                    </a:lnTo>
                    <a:lnTo>
                      <a:pt x="1797097" y="107723"/>
                    </a:lnTo>
                    <a:lnTo>
                      <a:pt x="1804426" y="96911"/>
                    </a:lnTo>
                    <a:lnTo>
                      <a:pt x="1807113" y="83650"/>
                    </a:lnTo>
                    <a:lnTo>
                      <a:pt x="1804426" y="70380"/>
                    </a:lnTo>
                    <a:lnTo>
                      <a:pt x="1797097" y="59540"/>
                    </a:lnTo>
                    <a:lnTo>
                      <a:pt x="1786229" y="52229"/>
                    </a:lnTo>
                    <a:lnTo>
                      <a:pt x="1772923" y="49548"/>
                    </a:lnTo>
                    <a:close/>
                  </a:path>
                  <a:path w="1900554" h="483235">
                    <a:moveTo>
                      <a:pt x="1866071" y="12390"/>
                    </a:moveTo>
                    <a:lnTo>
                      <a:pt x="1852776" y="15071"/>
                    </a:lnTo>
                    <a:lnTo>
                      <a:pt x="1841934" y="22382"/>
                    </a:lnTo>
                    <a:lnTo>
                      <a:pt x="1834630" y="33222"/>
                    </a:lnTo>
                    <a:lnTo>
                      <a:pt x="1831954" y="46493"/>
                    </a:lnTo>
                    <a:lnTo>
                      <a:pt x="1834630" y="59750"/>
                    </a:lnTo>
                    <a:lnTo>
                      <a:pt x="1841934" y="70563"/>
                    </a:lnTo>
                    <a:lnTo>
                      <a:pt x="1852776" y="77845"/>
                    </a:lnTo>
                    <a:lnTo>
                      <a:pt x="1866071" y="80514"/>
                    </a:lnTo>
                    <a:lnTo>
                      <a:pt x="1879378" y="77845"/>
                    </a:lnTo>
                    <a:lnTo>
                      <a:pt x="1890249" y="70563"/>
                    </a:lnTo>
                    <a:lnTo>
                      <a:pt x="1897580" y="59750"/>
                    </a:lnTo>
                    <a:lnTo>
                      <a:pt x="1900269" y="46493"/>
                    </a:lnTo>
                    <a:lnTo>
                      <a:pt x="1897580" y="33222"/>
                    </a:lnTo>
                    <a:lnTo>
                      <a:pt x="1890249" y="22382"/>
                    </a:lnTo>
                    <a:lnTo>
                      <a:pt x="1879378" y="15071"/>
                    </a:lnTo>
                    <a:lnTo>
                      <a:pt x="1866071" y="12390"/>
                    </a:lnTo>
                    <a:close/>
                  </a:path>
                </a:pathLst>
              </a:custGeom>
              <a:ln w="8282">
                <a:solidFill>
                  <a:srgbClr val="57628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4" name="object 84"/>
              <p:cNvSpPr/>
              <p:nvPr/>
            </p:nvSpPr>
            <p:spPr>
              <a:xfrm>
                <a:off x="4747465" y="5214196"/>
                <a:ext cx="6560184" cy="434975"/>
              </a:xfrm>
              <a:custGeom>
                <a:avLst/>
                <a:gdLst/>
                <a:ahLst/>
                <a:cxnLst/>
                <a:rect l="l" t="t" r="r" b="b"/>
                <a:pathLst>
                  <a:path w="6560184" h="434975">
                    <a:moveTo>
                      <a:pt x="0" y="434841"/>
                    </a:moveTo>
                    <a:lnTo>
                      <a:pt x="192392" y="391970"/>
                    </a:lnTo>
                  </a:path>
                  <a:path w="6560184" h="434975">
                    <a:moveTo>
                      <a:pt x="192392" y="391970"/>
                    </a:moveTo>
                    <a:lnTo>
                      <a:pt x="384777" y="404221"/>
                    </a:lnTo>
                  </a:path>
                  <a:path w="6560184" h="434975">
                    <a:moveTo>
                      <a:pt x="384777" y="404221"/>
                    </a:moveTo>
                    <a:lnTo>
                      <a:pt x="577170" y="293977"/>
                    </a:lnTo>
                  </a:path>
                  <a:path w="6560184" h="434975">
                    <a:moveTo>
                      <a:pt x="577170" y="293977"/>
                    </a:moveTo>
                    <a:lnTo>
                      <a:pt x="775761" y="244981"/>
                    </a:lnTo>
                  </a:path>
                  <a:path w="6560184" h="434975">
                    <a:moveTo>
                      <a:pt x="775761" y="244981"/>
                    </a:moveTo>
                    <a:lnTo>
                      <a:pt x="968154" y="263357"/>
                    </a:lnTo>
                  </a:path>
                  <a:path w="6560184" h="434975">
                    <a:moveTo>
                      <a:pt x="968154" y="263357"/>
                    </a:moveTo>
                    <a:lnTo>
                      <a:pt x="1160539" y="183734"/>
                    </a:lnTo>
                  </a:path>
                  <a:path w="6560184" h="434975">
                    <a:moveTo>
                      <a:pt x="1160539" y="183734"/>
                    </a:moveTo>
                    <a:lnTo>
                      <a:pt x="1352931" y="244981"/>
                    </a:lnTo>
                  </a:path>
                  <a:path w="6560184" h="434975">
                    <a:moveTo>
                      <a:pt x="1352931" y="244981"/>
                    </a:moveTo>
                    <a:lnTo>
                      <a:pt x="1545316" y="67372"/>
                    </a:lnTo>
                  </a:path>
                  <a:path w="6560184" h="434975">
                    <a:moveTo>
                      <a:pt x="1545316" y="67372"/>
                    </a:moveTo>
                    <a:lnTo>
                      <a:pt x="1737709" y="97992"/>
                    </a:lnTo>
                  </a:path>
                  <a:path w="6560184" h="434975">
                    <a:moveTo>
                      <a:pt x="1737709" y="97992"/>
                    </a:moveTo>
                    <a:lnTo>
                      <a:pt x="1830798" y="128619"/>
                    </a:lnTo>
                  </a:path>
                  <a:path w="6560184" h="434975">
                    <a:moveTo>
                      <a:pt x="1830798" y="128619"/>
                    </a:moveTo>
                    <a:lnTo>
                      <a:pt x="1930094" y="146988"/>
                    </a:lnTo>
                  </a:path>
                  <a:path w="6560184" h="434975">
                    <a:moveTo>
                      <a:pt x="1930094" y="146988"/>
                    </a:moveTo>
                    <a:lnTo>
                      <a:pt x="2507264" y="128619"/>
                    </a:lnTo>
                  </a:path>
                  <a:path w="6560184" h="434975">
                    <a:moveTo>
                      <a:pt x="2507264" y="128619"/>
                    </a:moveTo>
                    <a:lnTo>
                      <a:pt x="3084426" y="6125"/>
                    </a:lnTo>
                  </a:path>
                  <a:path w="6560184" h="434975">
                    <a:moveTo>
                      <a:pt x="3084426" y="6125"/>
                    </a:moveTo>
                    <a:lnTo>
                      <a:pt x="3667803" y="79623"/>
                    </a:lnTo>
                  </a:path>
                  <a:path w="6560184" h="434975">
                    <a:moveTo>
                      <a:pt x="3667803" y="79623"/>
                    </a:moveTo>
                    <a:lnTo>
                      <a:pt x="4244966" y="18376"/>
                    </a:lnTo>
                  </a:path>
                  <a:path w="6560184" h="434975">
                    <a:moveTo>
                      <a:pt x="4244966" y="18376"/>
                    </a:moveTo>
                    <a:lnTo>
                      <a:pt x="4822136" y="0"/>
                    </a:lnTo>
                  </a:path>
                  <a:path w="6560184" h="434975">
                    <a:moveTo>
                      <a:pt x="4822136" y="0"/>
                    </a:moveTo>
                    <a:lnTo>
                      <a:pt x="5399306" y="36752"/>
                    </a:lnTo>
                  </a:path>
                  <a:path w="6560184" h="434975">
                    <a:moveTo>
                      <a:pt x="5399306" y="36752"/>
                    </a:moveTo>
                    <a:lnTo>
                      <a:pt x="5976468" y="6125"/>
                    </a:lnTo>
                  </a:path>
                  <a:path w="6560184" h="434975">
                    <a:moveTo>
                      <a:pt x="5976468" y="6125"/>
                    </a:moveTo>
                    <a:lnTo>
                      <a:pt x="6559845" y="79623"/>
                    </a:lnTo>
                  </a:path>
                </a:pathLst>
              </a:custGeom>
              <a:ln w="24847">
                <a:solidFill>
                  <a:srgbClr val="9F338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5" name="object 85"/>
              <p:cNvSpPr/>
              <p:nvPr/>
            </p:nvSpPr>
            <p:spPr>
              <a:xfrm>
                <a:off x="4707172" y="5175482"/>
                <a:ext cx="6634480" cy="509905"/>
              </a:xfrm>
              <a:custGeom>
                <a:avLst/>
                <a:gdLst/>
                <a:ahLst/>
                <a:cxnLst/>
                <a:rect l="l" t="t" r="r" b="b"/>
                <a:pathLst>
                  <a:path w="6634480" h="509904">
                    <a:moveTo>
                      <a:pt x="34124" y="441047"/>
                    </a:moveTo>
                    <a:lnTo>
                      <a:pt x="20825" y="443736"/>
                    </a:lnTo>
                    <a:lnTo>
                      <a:pt x="9980" y="451068"/>
                    </a:lnTo>
                    <a:lnTo>
                      <a:pt x="2676" y="461941"/>
                    </a:lnTo>
                    <a:lnTo>
                      <a:pt x="0" y="475253"/>
                    </a:lnTo>
                    <a:lnTo>
                      <a:pt x="2676" y="488552"/>
                    </a:lnTo>
                    <a:lnTo>
                      <a:pt x="9980" y="499397"/>
                    </a:lnTo>
                    <a:lnTo>
                      <a:pt x="20825" y="506701"/>
                    </a:lnTo>
                    <a:lnTo>
                      <a:pt x="34124" y="509377"/>
                    </a:lnTo>
                    <a:lnTo>
                      <a:pt x="47435" y="506701"/>
                    </a:lnTo>
                    <a:lnTo>
                      <a:pt x="58308" y="499397"/>
                    </a:lnTo>
                    <a:lnTo>
                      <a:pt x="65640" y="488552"/>
                    </a:lnTo>
                    <a:lnTo>
                      <a:pt x="68329" y="475253"/>
                    </a:lnTo>
                    <a:lnTo>
                      <a:pt x="65640" y="461941"/>
                    </a:lnTo>
                    <a:lnTo>
                      <a:pt x="58308" y="451068"/>
                    </a:lnTo>
                    <a:lnTo>
                      <a:pt x="47435" y="443736"/>
                    </a:lnTo>
                    <a:lnTo>
                      <a:pt x="34124" y="441047"/>
                    </a:lnTo>
                    <a:close/>
                  </a:path>
                  <a:path w="6634480" h="509904">
                    <a:moveTo>
                      <a:pt x="226693" y="397565"/>
                    </a:moveTo>
                    <a:lnTo>
                      <a:pt x="213394" y="400254"/>
                    </a:lnTo>
                    <a:lnTo>
                      <a:pt x="202549" y="407586"/>
                    </a:lnTo>
                    <a:lnTo>
                      <a:pt x="195245" y="418459"/>
                    </a:lnTo>
                    <a:lnTo>
                      <a:pt x="192569" y="431771"/>
                    </a:lnTo>
                    <a:lnTo>
                      <a:pt x="195245" y="445070"/>
                    </a:lnTo>
                    <a:lnTo>
                      <a:pt x="202549" y="455915"/>
                    </a:lnTo>
                    <a:lnTo>
                      <a:pt x="213394" y="463219"/>
                    </a:lnTo>
                    <a:lnTo>
                      <a:pt x="226693" y="465895"/>
                    </a:lnTo>
                    <a:lnTo>
                      <a:pt x="240005" y="463219"/>
                    </a:lnTo>
                    <a:lnTo>
                      <a:pt x="250877" y="455915"/>
                    </a:lnTo>
                    <a:lnTo>
                      <a:pt x="258209" y="445070"/>
                    </a:lnTo>
                    <a:lnTo>
                      <a:pt x="260898" y="431771"/>
                    </a:lnTo>
                    <a:lnTo>
                      <a:pt x="258209" y="418459"/>
                    </a:lnTo>
                    <a:lnTo>
                      <a:pt x="250877" y="407586"/>
                    </a:lnTo>
                    <a:lnTo>
                      <a:pt x="240005" y="400254"/>
                    </a:lnTo>
                    <a:lnTo>
                      <a:pt x="226693" y="397565"/>
                    </a:lnTo>
                    <a:close/>
                  </a:path>
                  <a:path w="6634480" h="509904">
                    <a:moveTo>
                      <a:pt x="419262" y="409986"/>
                    </a:moveTo>
                    <a:lnTo>
                      <a:pt x="405963" y="412675"/>
                    </a:lnTo>
                    <a:lnTo>
                      <a:pt x="395118" y="420007"/>
                    </a:lnTo>
                    <a:lnTo>
                      <a:pt x="387814" y="430880"/>
                    </a:lnTo>
                    <a:lnTo>
                      <a:pt x="385138" y="444191"/>
                    </a:lnTo>
                    <a:lnTo>
                      <a:pt x="387814" y="457490"/>
                    </a:lnTo>
                    <a:lnTo>
                      <a:pt x="395118" y="468335"/>
                    </a:lnTo>
                    <a:lnTo>
                      <a:pt x="405963" y="475639"/>
                    </a:lnTo>
                    <a:lnTo>
                      <a:pt x="419262" y="478315"/>
                    </a:lnTo>
                    <a:lnTo>
                      <a:pt x="432575" y="475639"/>
                    </a:lnTo>
                    <a:lnTo>
                      <a:pt x="443450" y="468335"/>
                    </a:lnTo>
                    <a:lnTo>
                      <a:pt x="450785" y="457490"/>
                    </a:lnTo>
                    <a:lnTo>
                      <a:pt x="453475" y="444191"/>
                    </a:lnTo>
                    <a:lnTo>
                      <a:pt x="450785" y="430880"/>
                    </a:lnTo>
                    <a:lnTo>
                      <a:pt x="443450" y="420007"/>
                    </a:lnTo>
                    <a:lnTo>
                      <a:pt x="432575" y="412675"/>
                    </a:lnTo>
                    <a:lnTo>
                      <a:pt x="419262" y="409986"/>
                    </a:lnTo>
                    <a:close/>
                  </a:path>
                  <a:path w="6634480" h="509904">
                    <a:moveTo>
                      <a:pt x="611839" y="298174"/>
                    </a:moveTo>
                    <a:lnTo>
                      <a:pt x="598540" y="300863"/>
                    </a:lnTo>
                    <a:lnTo>
                      <a:pt x="587695" y="308195"/>
                    </a:lnTo>
                    <a:lnTo>
                      <a:pt x="580391" y="319068"/>
                    </a:lnTo>
                    <a:lnTo>
                      <a:pt x="577714" y="332379"/>
                    </a:lnTo>
                    <a:lnTo>
                      <a:pt x="580391" y="345678"/>
                    </a:lnTo>
                    <a:lnTo>
                      <a:pt x="587695" y="356523"/>
                    </a:lnTo>
                    <a:lnTo>
                      <a:pt x="598540" y="363827"/>
                    </a:lnTo>
                    <a:lnTo>
                      <a:pt x="611839" y="366504"/>
                    </a:lnTo>
                    <a:lnTo>
                      <a:pt x="625150" y="363827"/>
                    </a:lnTo>
                    <a:lnTo>
                      <a:pt x="636023" y="356523"/>
                    </a:lnTo>
                    <a:lnTo>
                      <a:pt x="643355" y="345678"/>
                    </a:lnTo>
                    <a:lnTo>
                      <a:pt x="646044" y="332379"/>
                    </a:lnTo>
                    <a:lnTo>
                      <a:pt x="643355" y="319068"/>
                    </a:lnTo>
                    <a:lnTo>
                      <a:pt x="636023" y="308195"/>
                    </a:lnTo>
                    <a:lnTo>
                      <a:pt x="625150" y="300863"/>
                    </a:lnTo>
                    <a:lnTo>
                      <a:pt x="611839" y="298174"/>
                    </a:lnTo>
                    <a:close/>
                  </a:path>
                  <a:path w="6634480" h="509904">
                    <a:moveTo>
                      <a:pt x="810622" y="248478"/>
                    </a:moveTo>
                    <a:lnTo>
                      <a:pt x="797323" y="251167"/>
                    </a:lnTo>
                    <a:lnTo>
                      <a:pt x="786478" y="258499"/>
                    </a:lnTo>
                    <a:lnTo>
                      <a:pt x="779174" y="269372"/>
                    </a:lnTo>
                    <a:lnTo>
                      <a:pt x="776497" y="282684"/>
                    </a:lnTo>
                    <a:lnTo>
                      <a:pt x="779174" y="295982"/>
                    </a:lnTo>
                    <a:lnTo>
                      <a:pt x="786478" y="306827"/>
                    </a:lnTo>
                    <a:lnTo>
                      <a:pt x="797323" y="314132"/>
                    </a:lnTo>
                    <a:lnTo>
                      <a:pt x="810622" y="316808"/>
                    </a:lnTo>
                    <a:lnTo>
                      <a:pt x="823933" y="314132"/>
                    </a:lnTo>
                    <a:lnTo>
                      <a:pt x="834806" y="306827"/>
                    </a:lnTo>
                    <a:lnTo>
                      <a:pt x="842138" y="295982"/>
                    </a:lnTo>
                    <a:lnTo>
                      <a:pt x="844827" y="282684"/>
                    </a:lnTo>
                    <a:lnTo>
                      <a:pt x="842138" y="269372"/>
                    </a:lnTo>
                    <a:lnTo>
                      <a:pt x="834806" y="258499"/>
                    </a:lnTo>
                    <a:lnTo>
                      <a:pt x="823933" y="251167"/>
                    </a:lnTo>
                    <a:lnTo>
                      <a:pt x="810622" y="248478"/>
                    </a:lnTo>
                    <a:close/>
                  </a:path>
                  <a:path w="6634480" h="509904">
                    <a:moveTo>
                      <a:pt x="1003191" y="267112"/>
                    </a:moveTo>
                    <a:lnTo>
                      <a:pt x="989892" y="269801"/>
                    </a:lnTo>
                    <a:lnTo>
                      <a:pt x="979047" y="277133"/>
                    </a:lnTo>
                    <a:lnTo>
                      <a:pt x="971743" y="288006"/>
                    </a:lnTo>
                    <a:lnTo>
                      <a:pt x="969066" y="301318"/>
                    </a:lnTo>
                    <a:lnTo>
                      <a:pt x="971743" y="314616"/>
                    </a:lnTo>
                    <a:lnTo>
                      <a:pt x="979047" y="325462"/>
                    </a:lnTo>
                    <a:lnTo>
                      <a:pt x="989892" y="332766"/>
                    </a:lnTo>
                    <a:lnTo>
                      <a:pt x="1003191" y="335442"/>
                    </a:lnTo>
                    <a:lnTo>
                      <a:pt x="1016502" y="332766"/>
                    </a:lnTo>
                    <a:lnTo>
                      <a:pt x="1027375" y="325462"/>
                    </a:lnTo>
                    <a:lnTo>
                      <a:pt x="1034707" y="314616"/>
                    </a:lnTo>
                    <a:lnTo>
                      <a:pt x="1037396" y="301318"/>
                    </a:lnTo>
                    <a:lnTo>
                      <a:pt x="1034707" y="288006"/>
                    </a:lnTo>
                    <a:lnTo>
                      <a:pt x="1027375" y="277133"/>
                    </a:lnTo>
                    <a:lnTo>
                      <a:pt x="1016502" y="269801"/>
                    </a:lnTo>
                    <a:lnTo>
                      <a:pt x="1003191" y="267112"/>
                    </a:lnTo>
                    <a:close/>
                  </a:path>
                  <a:path w="6634480" h="509904">
                    <a:moveTo>
                      <a:pt x="1195760" y="186355"/>
                    </a:moveTo>
                    <a:lnTo>
                      <a:pt x="1182461" y="189044"/>
                    </a:lnTo>
                    <a:lnTo>
                      <a:pt x="1171616" y="196376"/>
                    </a:lnTo>
                    <a:lnTo>
                      <a:pt x="1164312" y="207249"/>
                    </a:lnTo>
                    <a:lnTo>
                      <a:pt x="1161636" y="220560"/>
                    </a:lnTo>
                    <a:lnTo>
                      <a:pt x="1164312" y="233859"/>
                    </a:lnTo>
                    <a:lnTo>
                      <a:pt x="1171616" y="244704"/>
                    </a:lnTo>
                    <a:lnTo>
                      <a:pt x="1182461" y="252008"/>
                    </a:lnTo>
                    <a:lnTo>
                      <a:pt x="1195760" y="254685"/>
                    </a:lnTo>
                    <a:lnTo>
                      <a:pt x="1209071" y="252008"/>
                    </a:lnTo>
                    <a:lnTo>
                      <a:pt x="1219944" y="244704"/>
                    </a:lnTo>
                    <a:lnTo>
                      <a:pt x="1227276" y="233859"/>
                    </a:lnTo>
                    <a:lnTo>
                      <a:pt x="1229965" y="220560"/>
                    </a:lnTo>
                    <a:lnTo>
                      <a:pt x="1227276" y="207249"/>
                    </a:lnTo>
                    <a:lnTo>
                      <a:pt x="1219944" y="196376"/>
                    </a:lnTo>
                    <a:lnTo>
                      <a:pt x="1209071" y="189044"/>
                    </a:lnTo>
                    <a:lnTo>
                      <a:pt x="1195760" y="186355"/>
                    </a:lnTo>
                    <a:close/>
                  </a:path>
                  <a:path w="6634480" h="509904">
                    <a:moveTo>
                      <a:pt x="1388337" y="248478"/>
                    </a:moveTo>
                    <a:lnTo>
                      <a:pt x="1375033" y="251167"/>
                    </a:lnTo>
                    <a:lnTo>
                      <a:pt x="1364186" y="258499"/>
                    </a:lnTo>
                    <a:lnTo>
                      <a:pt x="1356881" y="269372"/>
                    </a:lnTo>
                    <a:lnTo>
                      <a:pt x="1354205" y="282684"/>
                    </a:lnTo>
                    <a:lnTo>
                      <a:pt x="1356881" y="295982"/>
                    </a:lnTo>
                    <a:lnTo>
                      <a:pt x="1364186" y="306827"/>
                    </a:lnTo>
                    <a:lnTo>
                      <a:pt x="1375033" y="314132"/>
                    </a:lnTo>
                    <a:lnTo>
                      <a:pt x="1388337" y="316808"/>
                    </a:lnTo>
                    <a:lnTo>
                      <a:pt x="1401645" y="314132"/>
                    </a:lnTo>
                    <a:lnTo>
                      <a:pt x="1412518" y="306827"/>
                    </a:lnTo>
                    <a:lnTo>
                      <a:pt x="1419852" y="295982"/>
                    </a:lnTo>
                    <a:lnTo>
                      <a:pt x="1422542" y="282684"/>
                    </a:lnTo>
                    <a:lnTo>
                      <a:pt x="1419852" y="269372"/>
                    </a:lnTo>
                    <a:lnTo>
                      <a:pt x="1412518" y="258499"/>
                    </a:lnTo>
                    <a:lnTo>
                      <a:pt x="1401645" y="251167"/>
                    </a:lnTo>
                    <a:lnTo>
                      <a:pt x="1388337" y="248478"/>
                    </a:lnTo>
                    <a:close/>
                  </a:path>
                  <a:path w="6634480" h="509904">
                    <a:moveTo>
                      <a:pt x="1580906" y="68329"/>
                    </a:moveTo>
                    <a:lnTo>
                      <a:pt x="1567607" y="71018"/>
                    </a:lnTo>
                    <a:lnTo>
                      <a:pt x="1556762" y="78350"/>
                    </a:lnTo>
                    <a:lnTo>
                      <a:pt x="1549458" y="89223"/>
                    </a:lnTo>
                    <a:lnTo>
                      <a:pt x="1546781" y="102535"/>
                    </a:lnTo>
                    <a:lnTo>
                      <a:pt x="1549458" y="115833"/>
                    </a:lnTo>
                    <a:lnTo>
                      <a:pt x="1556762" y="126679"/>
                    </a:lnTo>
                    <a:lnTo>
                      <a:pt x="1567607" y="133983"/>
                    </a:lnTo>
                    <a:lnTo>
                      <a:pt x="1580906" y="136659"/>
                    </a:lnTo>
                    <a:lnTo>
                      <a:pt x="1594217" y="133983"/>
                    </a:lnTo>
                    <a:lnTo>
                      <a:pt x="1605090" y="126679"/>
                    </a:lnTo>
                    <a:lnTo>
                      <a:pt x="1612422" y="115833"/>
                    </a:lnTo>
                    <a:lnTo>
                      <a:pt x="1615111" y="102535"/>
                    </a:lnTo>
                    <a:lnTo>
                      <a:pt x="1612422" y="89223"/>
                    </a:lnTo>
                    <a:lnTo>
                      <a:pt x="1605090" y="78350"/>
                    </a:lnTo>
                    <a:lnTo>
                      <a:pt x="1594217" y="71018"/>
                    </a:lnTo>
                    <a:lnTo>
                      <a:pt x="1580906" y="68329"/>
                    </a:lnTo>
                    <a:close/>
                  </a:path>
                  <a:path w="6634480" h="509904">
                    <a:moveTo>
                      <a:pt x="1773475" y="99391"/>
                    </a:moveTo>
                    <a:lnTo>
                      <a:pt x="1760176" y="102080"/>
                    </a:lnTo>
                    <a:lnTo>
                      <a:pt x="1749331" y="109412"/>
                    </a:lnTo>
                    <a:lnTo>
                      <a:pt x="1742027" y="120285"/>
                    </a:lnTo>
                    <a:lnTo>
                      <a:pt x="1739350" y="133596"/>
                    </a:lnTo>
                    <a:lnTo>
                      <a:pt x="1742027" y="146895"/>
                    </a:lnTo>
                    <a:lnTo>
                      <a:pt x="1749331" y="157740"/>
                    </a:lnTo>
                    <a:lnTo>
                      <a:pt x="1760176" y="165044"/>
                    </a:lnTo>
                    <a:lnTo>
                      <a:pt x="1773475" y="167721"/>
                    </a:lnTo>
                    <a:lnTo>
                      <a:pt x="1786786" y="165044"/>
                    </a:lnTo>
                    <a:lnTo>
                      <a:pt x="1797659" y="157740"/>
                    </a:lnTo>
                    <a:lnTo>
                      <a:pt x="1804991" y="146895"/>
                    </a:lnTo>
                    <a:lnTo>
                      <a:pt x="1807680" y="133596"/>
                    </a:lnTo>
                    <a:lnTo>
                      <a:pt x="1804991" y="120285"/>
                    </a:lnTo>
                    <a:lnTo>
                      <a:pt x="1797659" y="109412"/>
                    </a:lnTo>
                    <a:lnTo>
                      <a:pt x="1786786" y="102080"/>
                    </a:lnTo>
                    <a:lnTo>
                      <a:pt x="1773475" y="99391"/>
                    </a:lnTo>
                    <a:close/>
                  </a:path>
                  <a:path w="6634480" h="509904">
                    <a:moveTo>
                      <a:pt x="1866653" y="130445"/>
                    </a:moveTo>
                    <a:lnTo>
                      <a:pt x="1853354" y="133134"/>
                    </a:lnTo>
                    <a:lnTo>
                      <a:pt x="1842509" y="140466"/>
                    </a:lnTo>
                    <a:lnTo>
                      <a:pt x="1835204" y="151339"/>
                    </a:lnTo>
                    <a:lnTo>
                      <a:pt x="1832528" y="164651"/>
                    </a:lnTo>
                    <a:lnTo>
                      <a:pt x="1835204" y="177951"/>
                    </a:lnTo>
                    <a:lnTo>
                      <a:pt x="1842509" y="188798"/>
                    </a:lnTo>
                    <a:lnTo>
                      <a:pt x="1853354" y="196105"/>
                    </a:lnTo>
                    <a:lnTo>
                      <a:pt x="1866653" y="198782"/>
                    </a:lnTo>
                    <a:lnTo>
                      <a:pt x="1879964" y="196105"/>
                    </a:lnTo>
                    <a:lnTo>
                      <a:pt x="1890837" y="188798"/>
                    </a:lnTo>
                    <a:lnTo>
                      <a:pt x="1898169" y="177951"/>
                    </a:lnTo>
                    <a:lnTo>
                      <a:pt x="1900858" y="164651"/>
                    </a:lnTo>
                    <a:lnTo>
                      <a:pt x="1898169" y="151339"/>
                    </a:lnTo>
                    <a:lnTo>
                      <a:pt x="1890837" y="140466"/>
                    </a:lnTo>
                    <a:lnTo>
                      <a:pt x="1879964" y="133134"/>
                    </a:lnTo>
                    <a:lnTo>
                      <a:pt x="1866653" y="130445"/>
                    </a:lnTo>
                    <a:close/>
                  </a:path>
                  <a:path w="6634480" h="509904">
                    <a:moveTo>
                      <a:pt x="1966044" y="149087"/>
                    </a:moveTo>
                    <a:lnTo>
                      <a:pt x="1952745" y="151776"/>
                    </a:lnTo>
                    <a:lnTo>
                      <a:pt x="1941900" y="159108"/>
                    </a:lnTo>
                    <a:lnTo>
                      <a:pt x="1934596" y="169981"/>
                    </a:lnTo>
                    <a:lnTo>
                      <a:pt x="1931920" y="183292"/>
                    </a:lnTo>
                    <a:lnTo>
                      <a:pt x="1934596" y="196591"/>
                    </a:lnTo>
                    <a:lnTo>
                      <a:pt x="1941900" y="207436"/>
                    </a:lnTo>
                    <a:lnTo>
                      <a:pt x="1952745" y="214740"/>
                    </a:lnTo>
                    <a:lnTo>
                      <a:pt x="1966044" y="217417"/>
                    </a:lnTo>
                    <a:lnTo>
                      <a:pt x="1979355" y="214740"/>
                    </a:lnTo>
                    <a:lnTo>
                      <a:pt x="1990228" y="207436"/>
                    </a:lnTo>
                    <a:lnTo>
                      <a:pt x="1997560" y="196591"/>
                    </a:lnTo>
                    <a:lnTo>
                      <a:pt x="2000249" y="183292"/>
                    </a:lnTo>
                    <a:lnTo>
                      <a:pt x="1997560" y="169981"/>
                    </a:lnTo>
                    <a:lnTo>
                      <a:pt x="1990228" y="159108"/>
                    </a:lnTo>
                    <a:lnTo>
                      <a:pt x="1979355" y="151776"/>
                    </a:lnTo>
                    <a:lnTo>
                      <a:pt x="1966044" y="149087"/>
                    </a:lnTo>
                    <a:close/>
                  </a:path>
                  <a:path w="6634480" h="509904">
                    <a:moveTo>
                      <a:pt x="2543759" y="130445"/>
                    </a:moveTo>
                    <a:lnTo>
                      <a:pt x="2530460" y="133134"/>
                    </a:lnTo>
                    <a:lnTo>
                      <a:pt x="2519615" y="140466"/>
                    </a:lnTo>
                    <a:lnTo>
                      <a:pt x="2512311" y="151339"/>
                    </a:lnTo>
                    <a:lnTo>
                      <a:pt x="2509634" y="164651"/>
                    </a:lnTo>
                    <a:lnTo>
                      <a:pt x="2512311" y="177951"/>
                    </a:lnTo>
                    <a:lnTo>
                      <a:pt x="2519615" y="188798"/>
                    </a:lnTo>
                    <a:lnTo>
                      <a:pt x="2530460" y="196105"/>
                    </a:lnTo>
                    <a:lnTo>
                      <a:pt x="2543759" y="198782"/>
                    </a:lnTo>
                    <a:lnTo>
                      <a:pt x="2557070" y="196105"/>
                    </a:lnTo>
                    <a:lnTo>
                      <a:pt x="2567943" y="188798"/>
                    </a:lnTo>
                    <a:lnTo>
                      <a:pt x="2575275" y="177951"/>
                    </a:lnTo>
                    <a:lnTo>
                      <a:pt x="2577964" y="164651"/>
                    </a:lnTo>
                    <a:lnTo>
                      <a:pt x="2575275" y="151339"/>
                    </a:lnTo>
                    <a:lnTo>
                      <a:pt x="2567943" y="140466"/>
                    </a:lnTo>
                    <a:lnTo>
                      <a:pt x="2557070" y="133134"/>
                    </a:lnTo>
                    <a:lnTo>
                      <a:pt x="2543759" y="130445"/>
                    </a:lnTo>
                    <a:close/>
                  </a:path>
                  <a:path w="6634480" h="509904">
                    <a:moveTo>
                      <a:pt x="3121474" y="6206"/>
                    </a:moveTo>
                    <a:lnTo>
                      <a:pt x="3108175" y="8895"/>
                    </a:lnTo>
                    <a:lnTo>
                      <a:pt x="3097330" y="16227"/>
                    </a:lnTo>
                    <a:lnTo>
                      <a:pt x="3090026" y="27100"/>
                    </a:lnTo>
                    <a:lnTo>
                      <a:pt x="3087349" y="40411"/>
                    </a:lnTo>
                    <a:lnTo>
                      <a:pt x="3090026" y="53711"/>
                    </a:lnTo>
                    <a:lnTo>
                      <a:pt x="3097330" y="64559"/>
                    </a:lnTo>
                    <a:lnTo>
                      <a:pt x="3108175" y="71866"/>
                    </a:lnTo>
                    <a:lnTo>
                      <a:pt x="3121474" y="74543"/>
                    </a:lnTo>
                    <a:lnTo>
                      <a:pt x="3134785" y="71866"/>
                    </a:lnTo>
                    <a:lnTo>
                      <a:pt x="3145658" y="64559"/>
                    </a:lnTo>
                    <a:lnTo>
                      <a:pt x="3152990" y="53711"/>
                    </a:lnTo>
                    <a:lnTo>
                      <a:pt x="3155679" y="40411"/>
                    </a:lnTo>
                    <a:lnTo>
                      <a:pt x="3152990" y="27100"/>
                    </a:lnTo>
                    <a:lnTo>
                      <a:pt x="3145658" y="16227"/>
                    </a:lnTo>
                    <a:lnTo>
                      <a:pt x="3134785" y="8895"/>
                    </a:lnTo>
                    <a:lnTo>
                      <a:pt x="3121474" y="6206"/>
                    </a:lnTo>
                    <a:close/>
                  </a:path>
                  <a:path w="6634480" h="509904">
                    <a:moveTo>
                      <a:pt x="3705395" y="80750"/>
                    </a:moveTo>
                    <a:lnTo>
                      <a:pt x="3692096" y="83439"/>
                    </a:lnTo>
                    <a:lnTo>
                      <a:pt x="3681251" y="90771"/>
                    </a:lnTo>
                    <a:lnTo>
                      <a:pt x="3673947" y="101644"/>
                    </a:lnTo>
                    <a:lnTo>
                      <a:pt x="3671271" y="114955"/>
                    </a:lnTo>
                    <a:lnTo>
                      <a:pt x="3673947" y="128255"/>
                    </a:lnTo>
                    <a:lnTo>
                      <a:pt x="3681251" y="139102"/>
                    </a:lnTo>
                    <a:lnTo>
                      <a:pt x="3692096" y="146409"/>
                    </a:lnTo>
                    <a:lnTo>
                      <a:pt x="3705395" y="149087"/>
                    </a:lnTo>
                    <a:lnTo>
                      <a:pt x="3718711" y="146409"/>
                    </a:lnTo>
                    <a:lnTo>
                      <a:pt x="3729586" y="139102"/>
                    </a:lnTo>
                    <a:lnTo>
                      <a:pt x="3736919" y="128255"/>
                    </a:lnTo>
                    <a:lnTo>
                      <a:pt x="3739608" y="114955"/>
                    </a:lnTo>
                    <a:lnTo>
                      <a:pt x="3736919" y="101644"/>
                    </a:lnTo>
                    <a:lnTo>
                      <a:pt x="3729586" y="90771"/>
                    </a:lnTo>
                    <a:lnTo>
                      <a:pt x="3718711" y="83439"/>
                    </a:lnTo>
                    <a:lnTo>
                      <a:pt x="3705395" y="80750"/>
                    </a:lnTo>
                    <a:close/>
                  </a:path>
                  <a:path w="6634480" h="509904">
                    <a:moveTo>
                      <a:pt x="4283110" y="18634"/>
                    </a:moveTo>
                    <a:lnTo>
                      <a:pt x="4269811" y="21323"/>
                    </a:lnTo>
                    <a:lnTo>
                      <a:pt x="4258966" y="28655"/>
                    </a:lnTo>
                    <a:lnTo>
                      <a:pt x="4251662" y="39528"/>
                    </a:lnTo>
                    <a:lnTo>
                      <a:pt x="4248985" y="52839"/>
                    </a:lnTo>
                    <a:lnTo>
                      <a:pt x="4251662" y="66138"/>
                    </a:lnTo>
                    <a:lnTo>
                      <a:pt x="4258966" y="76983"/>
                    </a:lnTo>
                    <a:lnTo>
                      <a:pt x="4269811" y="84287"/>
                    </a:lnTo>
                    <a:lnTo>
                      <a:pt x="4283110" y="86963"/>
                    </a:lnTo>
                    <a:lnTo>
                      <a:pt x="4296422" y="84287"/>
                    </a:lnTo>
                    <a:lnTo>
                      <a:pt x="4307298" y="76983"/>
                    </a:lnTo>
                    <a:lnTo>
                      <a:pt x="4314632" y="66138"/>
                    </a:lnTo>
                    <a:lnTo>
                      <a:pt x="4317323" y="52839"/>
                    </a:lnTo>
                    <a:lnTo>
                      <a:pt x="4314632" y="39528"/>
                    </a:lnTo>
                    <a:lnTo>
                      <a:pt x="4307298" y="28655"/>
                    </a:lnTo>
                    <a:lnTo>
                      <a:pt x="4296422" y="21323"/>
                    </a:lnTo>
                    <a:lnTo>
                      <a:pt x="4283110" y="18634"/>
                    </a:lnTo>
                    <a:close/>
                  </a:path>
                  <a:path w="6634480" h="509904">
                    <a:moveTo>
                      <a:pt x="4860825" y="0"/>
                    </a:moveTo>
                    <a:lnTo>
                      <a:pt x="4847526" y="2688"/>
                    </a:lnTo>
                    <a:lnTo>
                      <a:pt x="4836681" y="10021"/>
                    </a:lnTo>
                    <a:lnTo>
                      <a:pt x="4829376" y="20893"/>
                    </a:lnTo>
                    <a:lnTo>
                      <a:pt x="4826700" y="34205"/>
                    </a:lnTo>
                    <a:lnTo>
                      <a:pt x="4829376" y="47504"/>
                    </a:lnTo>
                    <a:lnTo>
                      <a:pt x="4836681" y="58349"/>
                    </a:lnTo>
                    <a:lnTo>
                      <a:pt x="4847526" y="65653"/>
                    </a:lnTo>
                    <a:lnTo>
                      <a:pt x="4860825" y="68329"/>
                    </a:lnTo>
                    <a:lnTo>
                      <a:pt x="4874136" y="65653"/>
                    </a:lnTo>
                    <a:lnTo>
                      <a:pt x="4885009" y="58349"/>
                    </a:lnTo>
                    <a:lnTo>
                      <a:pt x="4892341" y="47504"/>
                    </a:lnTo>
                    <a:lnTo>
                      <a:pt x="4895030" y="34205"/>
                    </a:lnTo>
                    <a:lnTo>
                      <a:pt x="4892341" y="20893"/>
                    </a:lnTo>
                    <a:lnTo>
                      <a:pt x="4885009" y="10021"/>
                    </a:lnTo>
                    <a:lnTo>
                      <a:pt x="4874136" y="2688"/>
                    </a:lnTo>
                    <a:lnTo>
                      <a:pt x="4860825" y="0"/>
                    </a:lnTo>
                    <a:close/>
                  </a:path>
                  <a:path w="6634480" h="509904">
                    <a:moveTo>
                      <a:pt x="5438539" y="37268"/>
                    </a:moveTo>
                    <a:lnTo>
                      <a:pt x="5425241" y="39957"/>
                    </a:lnTo>
                    <a:lnTo>
                      <a:pt x="5414396" y="47289"/>
                    </a:lnTo>
                    <a:lnTo>
                      <a:pt x="5407091" y="58162"/>
                    </a:lnTo>
                    <a:lnTo>
                      <a:pt x="5404415" y="71473"/>
                    </a:lnTo>
                    <a:lnTo>
                      <a:pt x="5407091" y="84772"/>
                    </a:lnTo>
                    <a:lnTo>
                      <a:pt x="5414396" y="95617"/>
                    </a:lnTo>
                    <a:lnTo>
                      <a:pt x="5425241" y="102921"/>
                    </a:lnTo>
                    <a:lnTo>
                      <a:pt x="5438539" y="105597"/>
                    </a:lnTo>
                    <a:lnTo>
                      <a:pt x="5451851" y="102921"/>
                    </a:lnTo>
                    <a:lnTo>
                      <a:pt x="5462724" y="95617"/>
                    </a:lnTo>
                    <a:lnTo>
                      <a:pt x="5470056" y="84772"/>
                    </a:lnTo>
                    <a:lnTo>
                      <a:pt x="5472745" y="71473"/>
                    </a:lnTo>
                    <a:lnTo>
                      <a:pt x="5470056" y="58162"/>
                    </a:lnTo>
                    <a:lnTo>
                      <a:pt x="5462724" y="47289"/>
                    </a:lnTo>
                    <a:lnTo>
                      <a:pt x="5451851" y="39957"/>
                    </a:lnTo>
                    <a:lnTo>
                      <a:pt x="5438539" y="37268"/>
                    </a:lnTo>
                    <a:close/>
                  </a:path>
                  <a:path w="6634480" h="509904">
                    <a:moveTo>
                      <a:pt x="6016254" y="6206"/>
                    </a:moveTo>
                    <a:lnTo>
                      <a:pt x="6002955" y="8895"/>
                    </a:lnTo>
                    <a:lnTo>
                      <a:pt x="5992110" y="16227"/>
                    </a:lnTo>
                    <a:lnTo>
                      <a:pt x="5984806" y="27100"/>
                    </a:lnTo>
                    <a:lnTo>
                      <a:pt x="5982130" y="40411"/>
                    </a:lnTo>
                    <a:lnTo>
                      <a:pt x="5984806" y="53711"/>
                    </a:lnTo>
                    <a:lnTo>
                      <a:pt x="5992110" y="64559"/>
                    </a:lnTo>
                    <a:lnTo>
                      <a:pt x="6002955" y="71866"/>
                    </a:lnTo>
                    <a:lnTo>
                      <a:pt x="6016254" y="74543"/>
                    </a:lnTo>
                    <a:lnTo>
                      <a:pt x="6029566" y="71866"/>
                    </a:lnTo>
                    <a:lnTo>
                      <a:pt x="6040439" y="64559"/>
                    </a:lnTo>
                    <a:lnTo>
                      <a:pt x="6047771" y="53711"/>
                    </a:lnTo>
                    <a:lnTo>
                      <a:pt x="6050460" y="40411"/>
                    </a:lnTo>
                    <a:lnTo>
                      <a:pt x="6047771" y="27100"/>
                    </a:lnTo>
                    <a:lnTo>
                      <a:pt x="6040439" y="16227"/>
                    </a:lnTo>
                    <a:lnTo>
                      <a:pt x="6029566" y="8895"/>
                    </a:lnTo>
                    <a:lnTo>
                      <a:pt x="6016254" y="6206"/>
                    </a:lnTo>
                    <a:close/>
                  </a:path>
                  <a:path w="6634480" h="509904">
                    <a:moveTo>
                      <a:pt x="6600176" y="80750"/>
                    </a:moveTo>
                    <a:lnTo>
                      <a:pt x="6586877" y="83439"/>
                    </a:lnTo>
                    <a:lnTo>
                      <a:pt x="6576032" y="90771"/>
                    </a:lnTo>
                    <a:lnTo>
                      <a:pt x="6568727" y="101644"/>
                    </a:lnTo>
                    <a:lnTo>
                      <a:pt x="6566051" y="114955"/>
                    </a:lnTo>
                    <a:lnTo>
                      <a:pt x="6568727" y="128255"/>
                    </a:lnTo>
                    <a:lnTo>
                      <a:pt x="6576032" y="139102"/>
                    </a:lnTo>
                    <a:lnTo>
                      <a:pt x="6586877" y="146409"/>
                    </a:lnTo>
                    <a:lnTo>
                      <a:pt x="6600176" y="149087"/>
                    </a:lnTo>
                    <a:lnTo>
                      <a:pt x="6613488" y="146409"/>
                    </a:lnTo>
                    <a:lnTo>
                      <a:pt x="6624364" y="139102"/>
                    </a:lnTo>
                    <a:lnTo>
                      <a:pt x="6631698" y="128255"/>
                    </a:lnTo>
                    <a:lnTo>
                      <a:pt x="6634388" y="114955"/>
                    </a:lnTo>
                    <a:lnTo>
                      <a:pt x="6631698" y="101644"/>
                    </a:lnTo>
                    <a:lnTo>
                      <a:pt x="6624364" y="90771"/>
                    </a:lnTo>
                    <a:lnTo>
                      <a:pt x="6613488" y="83439"/>
                    </a:lnTo>
                    <a:lnTo>
                      <a:pt x="6600176" y="80750"/>
                    </a:lnTo>
                    <a:close/>
                  </a:path>
                </a:pathLst>
              </a:custGeom>
              <a:solidFill>
                <a:srgbClr val="9F33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6" name="object 86"/>
              <p:cNvSpPr/>
              <p:nvPr/>
            </p:nvSpPr>
            <p:spPr>
              <a:xfrm>
                <a:off x="8517370" y="5706493"/>
                <a:ext cx="62230" cy="62230"/>
              </a:xfrm>
              <a:custGeom>
                <a:avLst/>
                <a:gdLst/>
                <a:ahLst/>
                <a:cxnLst/>
                <a:rect l="l" t="t" r="r" b="b"/>
                <a:pathLst>
                  <a:path w="62229" h="62229">
                    <a:moveTo>
                      <a:pt x="31061" y="0"/>
                    </a:moveTo>
                    <a:lnTo>
                      <a:pt x="18974" y="2442"/>
                    </a:lnTo>
                    <a:lnTo>
                      <a:pt x="9100" y="9100"/>
                    </a:lnTo>
                    <a:lnTo>
                      <a:pt x="2442" y="18974"/>
                    </a:lnTo>
                    <a:lnTo>
                      <a:pt x="0" y="31061"/>
                    </a:lnTo>
                    <a:lnTo>
                      <a:pt x="2442" y="43148"/>
                    </a:lnTo>
                    <a:lnTo>
                      <a:pt x="9100" y="53022"/>
                    </a:lnTo>
                    <a:lnTo>
                      <a:pt x="18974" y="59681"/>
                    </a:lnTo>
                    <a:lnTo>
                      <a:pt x="31061" y="62123"/>
                    </a:lnTo>
                    <a:lnTo>
                      <a:pt x="43145" y="59681"/>
                    </a:lnTo>
                    <a:lnTo>
                      <a:pt x="53019" y="53022"/>
                    </a:lnTo>
                    <a:lnTo>
                      <a:pt x="59680" y="43148"/>
                    </a:lnTo>
                    <a:lnTo>
                      <a:pt x="62123" y="31061"/>
                    </a:lnTo>
                    <a:lnTo>
                      <a:pt x="59680" y="18974"/>
                    </a:lnTo>
                    <a:lnTo>
                      <a:pt x="53019" y="9100"/>
                    </a:lnTo>
                    <a:lnTo>
                      <a:pt x="43145" y="2442"/>
                    </a:lnTo>
                    <a:lnTo>
                      <a:pt x="31061" y="0"/>
                    </a:lnTo>
                    <a:close/>
                  </a:path>
                </a:pathLst>
              </a:custGeom>
              <a:solidFill>
                <a:srgbClr val="57628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87" name="object 87"/>
            <p:cNvGrpSpPr/>
            <p:nvPr/>
          </p:nvGrpSpPr>
          <p:grpSpPr>
            <a:xfrm>
              <a:off x="2852978" y="3095096"/>
              <a:ext cx="4027005" cy="681949"/>
              <a:chOff x="4704067" y="5104042"/>
              <a:chExt cx="6640830" cy="1124585"/>
            </a:xfrm>
          </p:grpSpPr>
          <p:pic>
            <p:nvPicPr>
              <p:cNvPr id="88" name="object 88"/>
              <p:cNvPicPr/>
              <p:nvPr/>
            </p:nvPicPr>
            <p:blipFill>
              <a:blip r:embed="rId2" cstate="print"/>
              <a:stretch>
                <a:fillRect/>
              </a:stretch>
            </p:blipFill>
            <p:spPr>
              <a:xfrm>
                <a:off x="6474394" y="5263205"/>
                <a:ext cx="217173" cy="115439"/>
              </a:xfrm>
              <a:prstGeom prst="rect">
                <a:avLst/>
              </a:prstGeom>
            </p:spPr>
          </p:pic>
          <p:pic>
            <p:nvPicPr>
              <p:cNvPr id="89" name="object 89"/>
              <p:cNvPicPr/>
              <p:nvPr/>
            </p:nvPicPr>
            <p:blipFill>
              <a:blip r:embed="rId3" cstate="print"/>
              <a:stretch>
                <a:fillRect/>
              </a:stretch>
            </p:blipFill>
            <p:spPr>
              <a:xfrm>
                <a:off x="4896577" y="5723376"/>
                <a:ext cx="76590" cy="76406"/>
              </a:xfrm>
              <a:prstGeom prst="rect">
                <a:avLst/>
              </a:prstGeom>
            </p:spPr>
          </p:pic>
          <p:pic>
            <p:nvPicPr>
              <p:cNvPr id="90" name="object 90"/>
              <p:cNvPicPr/>
              <p:nvPr/>
            </p:nvPicPr>
            <p:blipFill>
              <a:blip r:embed="rId4" cstate="print"/>
              <a:stretch>
                <a:fillRect/>
              </a:stretch>
            </p:blipFill>
            <p:spPr>
              <a:xfrm>
                <a:off x="5480315" y="5320811"/>
                <a:ext cx="76597" cy="76406"/>
              </a:xfrm>
              <a:prstGeom prst="rect">
                <a:avLst/>
              </a:prstGeom>
            </p:spPr>
          </p:pic>
          <p:pic>
            <p:nvPicPr>
              <p:cNvPr id="91" name="object 91"/>
              <p:cNvPicPr/>
              <p:nvPr/>
            </p:nvPicPr>
            <p:blipFill>
              <a:blip r:embed="rId5" cstate="print"/>
              <a:stretch>
                <a:fillRect/>
              </a:stretch>
            </p:blipFill>
            <p:spPr>
              <a:xfrm>
                <a:off x="5672832" y="5283646"/>
                <a:ext cx="76590" cy="76413"/>
              </a:xfrm>
              <a:prstGeom prst="rect">
                <a:avLst/>
              </a:prstGeom>
            </p:spPr>
          </p:pic>
          <p:pic>
            <p:nvPicPr>
              <p:cNvPr id="92" name="object 92"/>
              <p:cNvPicPr/>
              <p:nvPr/>
            </p:nvPicPr>
            <p:blipFill>
              <a:blip r:embed="rId5" cstate="print"/>
              <a:stretch>
                <a:fillRect/>
              </a:stretch>
            </p:blipFill>
            <p:spPr>
              <a:xfrm>
                <a:off x="5865342" y="5252680"/>
                <a:ext cx="76590" cy="76413"/>
              </a:xfrm>
              <a:prstGeom prst="rect">
                <a:avLst/>
              </a:prstGeom>
            </p:spPr>
          </p:pic>
          <p:pic>
            <p:nvPicPr>
              <p:cNvPr id="93" name="object 93"/>
              <p:cNvPicPr/>
              <p:nvPr/>
            </p:nvPicPr>
            <p:blipFill>
              <a:blip r:embed="rId6" cstate="print"/>
              <a:stretch>
                <a:fillRect/>
              </a:stretch>
            </p:blipFill>
            <p:spPr>
              <a:xfrm>
                <a:off x="6635383" y="5227906"/>
                <a:ext cx="76597" cy="76413"/>
              </a:xfrm>
              <a:prstGeom prst="rect">
                <a:avLst/>
              </a:prstGeom>
            </p:spPr>
          </p:pic>
          <p:pic>
            <p:nvPicPr>
              <p:cNvPr id="94" name="object 94"/>
              <p:cNvPicPr/>
              <p:nvPr/>
            </p:nvPicPr>
            <p:blipFill>
              <a:blip r:embed="rId7" cstate="print"/>
              <a:stretch>
                <a:fillRect/>
              </a:stretch>
            </p:blipFill>
            <p:spPr>
              <a:xfrm>
                <a:off x="7212914" y="5203131"/>
                <a:ext cx="76597" cy="76413"/>
              </a:xfrm>
              <a:prstGeom prst="rect">
                <a:avLst/>
              </a:prstGeom>
            </p:spPr>
          </p:pic>
          <p:pic>
            <p:nvPicPr>
              <p:cNvPr id="95" name="object 95"/>
              <p:cNvPicPr/>
              <p:nvPr/>
            </p:nvPicPr>
            <p:blipFill>
              <a:blip r:embed="rId3" cstate="print"/>
              <a:stretch>
                <a:fillRect/>
              </a:stretch>
            </p:blipFill>
            <p:spPr>
              <a:xfrm>
                <a:off x="7790452" y="5122624"/>
                <a:ext cx="76590" cy="76406"/>
              </a:xfrm>
              <a:prstGeom prst="rect">
                <a:avLst/>
              </a:prstGeom>
            </p:spPr>
          </p:pic>
          <p:pic>
            <p:nvPicPr>
              <p:cNvPr id="96" name="object 96"/>
              <p:cNvPicPr/>
              <p:nvPr/>
            </p:nvPicPr>
            <p:blipFill>
              <a:blip r:embed="rId8" cstate="print"/>
              <a:stretch>
                <a:fillRect/>
              </a:stretch>
            </p:blipFill>
            <p:spPr>
              <a:xfrm>
                <a:off x="8374197" y="5128816"/>
                <a:ext cx="76590" cy="76406"/>
              </a:xfrm>
              <a:prstGeom prst="rect">
                <a:avLst/>
              </a:prstGeom>
            </p:spPr>
          </p:pic>
          <p:pic>
            <p:nvPicPr>
              <p:cNvPr id="97" name="object 97"/>
              <p:cNvPicPr/>
              <p:nvPr/>
            </p:nvPicPr>
            <p:blipFill>
              <a:blip r:embed="rId9" cstate="print"/>
              <a:stretch>
                <a:fillRect/>
              </a:stretch>
            </p:blipFill>
            <p:spPr>
              <a:xfrm>
                <a:off x="8951728" y="5190748"/>
                <a:ext cx="76590" cy="76406"/>
              </a:xfrm>
              <a:prstGeom prst="rect">
                <a:avLst/>
              </a:prstGeom>
            </p:spPr>
          </p:pic>
          <p:pic>
            <p:nvPicPr>
              <p:cNvPr id="98" name="object 98"/>
              <p:cNvPicPr/>
              <p:nvPr/>
            </p:nvPicPr>
            <p:blipFill>
              <a:blip r:embed="rId4" cstate="print"/>
              <a:stretch>
                <a:fillRect/>
              </a:stretch>
            </p:blipFill>
            <p:spPr>
              <a:xfrm>
                <a:off x="9529259" y="5141200"/>
                <a:ext cx="76597" cy="76413"/>
              </a:xfrm>
              <a:prstGeom prst="rect">
                <a:avLst/>
              </a:prstGeom>
            </p:spPr>
          </p:pic>
          <p:pic>
            <p:nvPicPr>
              <p:cNvPr id="99" name="object 99"/>
              <p:cNvPicPr/>
              <p:nvPr/>
            </p:nvPicPr>
            <p:blipFill>
              <a:blip r:embed="rId10" cstate="print"/>
              <a:stretch>
                <a:fillRect/>
              </a:stretch>
            </p:blipFill>
            <p:spPr>
              <a:xfrm>
                <a:off x="10106797" y="5135008"/>
                <a:ext cx="76590" cy="76406"/>
              </a:xfrm>
              <a:prstGeom prst="rect">
                <a:avLst/>
              </a:prstGeom>
            </p:spPr>
          </p:pic>
          <p:pic>
            <p:nvPicPr>
              <p:cNvPr id="100" name="object 100"/>
              <p:cNvPicPr/>
              <p:nvPr/>
            </p:nvPicPr>
            <p:blipFill>
              <a:blip r:embed="rId11" cstate="print"/>
              <a:stretch>
                <a:fillRect/>
              </a:stretch>
            </p:blipFill>
            <p:spPr>
              <a:xfrm>
                <a:off x="10684328" y="5116425"/>
                <a:ext cx="76590" cy="76413"/>
              </a:xfrm>
              <a:prstGeom prst="rect">
                <a:avLst/>
              </a:prstGeom>
            </p:spPr>
          </p:pic>
          <p:pic>
            <p:nvPicPr>
              <p:cNvPr id="101" name="object 101"/>
              <p:cNvPicPr/>
              <p:nvPr/>
            </p:nvPicPr>
            <p:blipFill>
              <a:blip r:embed="rId3" cstate="print"/>
              <a:stretch>
                <a:fillRect/>
              </a:stretch>
            </p:blipFill>
            <p:spPr>
              <a:xfrm>
                <a:off x="11268072" y="5104042"/>
                <a:ext cx="76590" cy="76406"/>
              </a:xfrm>
              <a:prstGeom prst="rect">
                <a:avLst/>
              </a:prstGeom>
            </p:spPr>
          </p:pic>
          <p:pic>
            <p:nvPicPr>
              <p:cNvPr id="102" name="object 102"/>
              <p:cNvPicPr/>
              <p:nvPr/>
            </p:nvPicPr>
            <p:blipFill>
              <a:blip r:embed="rId12" cstate="print"/>
              <a:stretch>
                <a:fillRect/>
              </a:stretch>
            </p:blipFill>
            <p:spPr>
              <a:xfrm>
                <a:off x="4704067" y="5611633"/>
                <a:ext cx="76590" cy="76332"/>
              </a:xfrm>
              <a:prstGeom prst="rect">
                <a:avLst/>
              </a:prstGeom>
            </p:spPr>
          </p:pic>
          <p:pic>
            <p:nvPicPr>
              <p:cNvPr id="103" name="object 103"/>
              <p:cNvPicPr/>
              <p:nvPr/>
            </p:nvPicPr>
            <p:blipFill>
              <a:blip r:embed="rId13" cstate="print"/>
              <a:stretch>
                <a:fillRect/>
              </a:stretch>
            </p:blipFill>
            <p:spPr>
              <a:xfrm>
                <a:off x="4896577" y="5568320"/>
                <a:ext cx="76590" cy="76340"/>
              </a:xfrm>
              <a:prstGeom prst="rect">
                <a:avLst/>
              </a:prstGeom>
            </p:spPr>
          </p:pic>
          <p:pic>
            <p:nvPicPr>
              <p:cNvPr id="104" name="object 104"/>
              <p:cNvPicPr/>
              <p:nvPr/>
            </p:nvPicPr>
            <p:blipFill>
              <a:blip r:embed="rId14" cstate="print"/>
              <a:stretch>
                <a:fillRect/>
              </a:stretch>
            </p:blipFill>
            <p:spPr>
              <a:xfrm>
                <a:off x="5089088" y="5580696"/>
                <a:ext cx="76590" cy="76340"/>
              </a:xfrm>
              <a:prstGeom prst="rect">
                <a:avLst/>
              </a:prstGeom>
            </p:spPr>
          </p:pic>
          <p:pic>
            <p:nvPicPr>
              <p:cNvPr id="105" name="object 105"/>
              <p:cNvPicPr/>
              <p:nvPr/>
            </p:nvPicPr>
            <p:blipFill>
              <a:blip r:embed="rId13" cstate="print"/>
              <a:stretch>
                <a:fillRect/>
              </a:stretch>
            </p:blipFill>
            <p:spPr>
              <a:xfrm>
                <a:off x="5281598" y="5469334"/>
                <a:ext cx="76590" cy="76340"/>
              </a:xfrm>
              <a:prstGeom prst="rect">
                <a:avLst/>
              </a:prstGeom>
            </p:spPr>
          </p:pic>
          <p:pic>
            <p:nvPicPr>
              <p:cNvPr id="106" name="object 106"/>
              <p:cNvPicPr/>
              <p:nvPr/>
            </p:nvPicPr>
            <p:blipFill>
              <a:blip r:embed="rId15" cstate="print"/>
              <a:stretch>
                <a:fillRect/>
              </a:stretch>
            </p:blipFill>
            <p:spPr>
              <a:xfrm>
                <a:off x="5480315" y="5419844"/>
                <a:ext cx="76597" cy="76332"/>
              </a:xfrm>
              <a:prstGeom prst="rect">
                <a:avLst/>
              </a:prstGeom>
            </p:spPr>
          </p:pic>
          <p:pic>
            <p:nvPicPr>
              <p:cNvPr id="107" name="object 107"/>
              <p:cNvPicPr/>
              <p:nvPr/>
            </p:nvPicPr>
            <p:blipFill>
              <a:blip r:embed="rId12" cstate="print"/>
              <a:stretch>
                <a:fillRect/>
              </a:stretch>
            </p:blipFill>
            <p:spPr>
              <a:xfrm>
                <a:off x="5672832" y="5438404"/>
                <a:ext cx="76590" cy="76332"/>
              </a:xfrm>
              <a:prstGeom prst="rect">
                <a:avLst/>
              </a:prstGeom>
            </p:spPr>
          </p:pic>
          <p:pic>
            <p:nvPicPr>
              <p:cNvPr id="108" name="object 108"/>
              <p:cNvPicPr/>
              <p:nvPr/>
            </p:nvPicPr>
            <p:blipFill>
              <a:blip r:embed="rId16" cstate="print"/>
              <a:stretch>
                <a:fillRect/>
              </a:stretch>
            </p:blipFill>
            <p:spPr>
              <a:xfrm>
                <a:off x="5865342" y="5357971"/>
                <a:ext cx="76590" cy="76340"/>
              </a:xfrm>
              <a:prstGeom prst="rect">
                <a:avLst/>
              </a:prstGeom>
            </p:spPr>
          </p:pic>
          <p:pic>
            <p:nvPicPr>
              <p:cNvPr id="109" name="object 109"/>
              <p:cNvPicPr/>
              <p:nvPr/>
            </p:nvPicPr>
            <p:blipFill>
              <a:blip r:embed="rId17" cstate="print"/>
              <a:stretch>
                <a:fillRect/>
              </a:stretch>
            </p:blipFill>
            <p:spPr>
              <a:xfrm>
                <a:off x="6057853" y="5419844"/>
                <a:ext cx="76590" cy="76332"/>
              </a:xfrm>
              <a:prstGeom prst="rect">
                <a:avLst/>
              </a:prstGeom>
            </p:spPr>
          </p:pic>
          <p:pic>
            <p:nvPicPr>
              <p:cNvPr id="110" name="object 110"/>
              <p:cNvPicPr/>
              <p:nvPr/>
            </p:nvPicPr>
            <p:blipFill>
              <a:blip r:embed="rId18" cstate="print"/>
              <a:stretch>
                <a:fillRect/>
              </a:stretch>
            </p:blipFill>
            <p:spPr>
              <a:xfrm>
                <a:off x="6250363" y="5240424"/>
                <a:ext cx="76590" cy="76340"/>
              </a:xfrm>
              <a:prstGeom prst="rect">
                <a:avLst/>
              </a:prstGeom>
            </p:spPr>
          </p:pic>
          <p:pic>
            <p:nvPicPr>
              <p:cNvPr id="111" name="object 111"/>
              <p:cNvPicPr/>
              <p:nvPr/>
            </p:nvPicPr>
            <p:blipFill>
              <a:blip r:embed="rId19" cstate="print"/>
              <a:stretch>
                <a:fillRect/>
              </a:stretch>
            </p:blipFill>
            <p:spPr>
              <a:xfrm>
                <a:off x="6442873" y="5271360"/>
                <a:ext cx="169745" cy="107269"/>
              </a:xfrm>
              <a:prstGeom prst="rect">
                <a:avLst/>
              </a:prstGeom>
            </p:spPr>
          </p:pic>
          <p:pic>
            <p:nvPicPr>
              <p:cNvPr id="112" name="object 112"/>
              <p:cNvPicPr/>
              <p:nvPr/>
            </p:nvPicPr>
            <p:blipFill>
              <a:blip r:embed="rId20" cstate="print"/>
              <a:stretch>
                <a:fillRect/>
              </a:stretch>
            </p:blipFill>
            <p:spPr>
              <a:xfrm>
                <a:off x="6635383" y="5320857"/>
                <a:ext cx="76597" cy="76332"/>
              </a:xfrm>
              <a:prstGeom prst="rect">
                <a:avLst/>
              </a:prstGeom>
            </p:spPr>
          </p:pic>
          <p:pic>
            <p:nvPicPr>
              <p:cNvPr id="113" name="object 113"/>
              <p:cNvPicPr/>
              <p:nvPr/>
            </p:nvPicPr>
            <p:blipFill>
              <a:blip r:embed="rId20" cstate="print"/>
              <a:stretch>
                <a:fillRect/>
              </a:stretch>
            </p:blipFill>
            <p:spPr>
              <a:xfrm>
                <a:off x="7212914" y="5302297"/>
                <a:ext cx="76597" cy="76332"/>
              </a:xfrm>
              <a:prstGeom prst="rect">
                <a:avLst/>
              </a:prstGeom>
            </p:spPr>
          </p:pic>
          <p:pic>
            <p:nvPicPr>
              <p:cNvPr id="114" name="object 114"/>
              <p:cNvPicPr/>
              <p:nvPr/>
            </p:nvPicPr>
            <p:blipFill>
              <a:blip r:embed="rId14" cstate="print"/>
              <a:stretch>
                <a:fillRect/>
              </a:stretch>
            </p:blipFill>
            <p:spPr>
              <a:xfrm>
                <a:off x="7790452" y="5178558"/>
                <a:ext cx="76590" cy="76340"/>
              </a:xfrm>
              <a:prstGeom prst="rect">
                <a:avLst/>
              </a:prstGeom>
            </p:spPr>
          </p:pic>
          <p:pic>
            <p:nvPicPr>
              <p:cNvPr id="115" name="object 115"/>
              <p:cNvPicPr/>
              <p:nvPr/>
            </p:nvPicPr>
            <p:blipFill>
              <a:blip r:embed="rId21" cstate="print"/>
              <a:stretch>
                <a:fillRect/>
              </a:stretch>
            </p:blipFill>
            <p:spPr>
              <a:xfrm>
                <a:off x="8374197" y="5252800"/>
                <a:ext cx="76590" cy="76340"/>
              </a:xfrm>
              <a:prstGeom prst="rect">
                <a:avLst/>
              </a:prstGeom>
            </p:spPr>
          </p:pic>
          <p:pic>
            <p:nvPicPr>
              <p:cNvPr id="116" name="object 116"/>
              <p:cNvPicPr/>
              <p:nvPr/>
            </p:nvPicPr>
            <p:blipFill>
              <a:blip r:embed="rId22" cstate="print"/>
              <a:stretch>
                <a:fillRect/>
              </a:stretch>
            </p:blipFill>
            <p:spPr>
              <a:xfrm>
                <a:off x="8951728" y="5190934"/>
                <a:ext cx="76590" cy="76332"/>
              </a:xfrm>
              <a:prstGeom prst="rect">
                <a:avLst/>
              </a:prstGeom>
            </p:spPr>
          </p:pic>
          <p:pic>
            <p:nvPicPr>
              <p:cNvPr id="117" name="object 117"/>
              <p:cNvPicPr/>
              <p:nvPr/>
            </p:nvPicPr>
            <p:blipFill>
              <a:blip r:embed="rId12" cstate="print"/>
              <a:stretch>
                <a:fillRect/>
              </a:stretch>
            </p:blipFill>
            <p:spPr>
              <a:xfrm>
                <a:off x="10106797" y="5209495"/>
                <a:ext cx="76590" cy="76332"/>
              </a:xfrm>
              <a:prstGeom prst="rect">
                <a:avLst/>
              </a:prstGeom>
            </p:spPr>
          </p:pic>
          <p:pic>
            <p:nvPicPr>
              <p:cNvPr id="118" name="object 118"/>
              <p:cNvPicPr/>
              <p:nvPr/>
            </p:nvPicPr>
            <p:blipFill>
              <a:blip r:embed="rId23" cstate="print"/>
              <a:stretch>
                <a:fillRect/>
              </a:stretch>
            </p:blipFill>
            <p:spPr>
              <a:xfrm>
                <a:off x="9529259" y="5172374"/>
                <a:ext cx="76597" cy="76332"/>
              </a:xfrm>
              <a:prstGeom prst="rect">
                <a:avLst/>
              </a:prstGeom>
            </p:spPr>
          </p:pic>
          <p:pic>
            <p:nvPicPr>
              <p:cNvPr id="119" name="object 119"/>
              <p:cNvPicPr/>
              <p:nvPr/>
            </p:nvPicPr>
            <p:blipFill>
              <a:blip r:embed="rId24" cstate="print"/>
              <a:stretch>
                <a:fillRect/>
              </a:stretch>
            </p:blipFill>
            <p:spPr>
              <a:xfrm>
                <a:off x="10684328" y="5178558"/>
                <a:ext cx="76590" cy="76340"/>
              </a:xfrm>
              <a:prstGeom prst="rect">
                <a:avLst/>
              </a:prstGeom>
            </p:spPr>
          </p:pic>
          <p:pic>
            <p:nvPicPr>
              <p:cNvPr id="120" name="object 120"/>
              <p:cNvPicPr/>
              <p:nvPr/>
            </p:nvPicPr>
            <p:blipFill>
              <a:blip r:embed="rId14" cstate="print"/>
              <a:stretch>
                <a:fillRect/>
              </a:stretch>
            </p:blipFill>
            <p:spPr>
              <a:xfrm>
                <a:off x="11268072" y="5252800"/>
                <a:ext cx="76590" cy="76340"/>
              </a:xfrm>
              <a:prstGeom prst="rect">
                <a:avLst/>
              </a:prstGeom>
            </p:spPr>
          </p:pic>
          <p:sp>
            <p:nvSpPr>
              <p:cNvPr id="121" name="object 121"/>
              <p:cNvSpPr/>
              <p:nvPr/>
            </p:nvSpPr>
            <p:spPr>
              <a:xfrm>
                <a:off x="8445972" y="5740702"/>
                <a:ext cx="205104" cy="0"/>
              </a:xfrm>
              <a:custGeom>
                <a:avLst/>
                <a:gdLst/>
                <a:ahLst/>
                <a:cxnLst/>
                <a:rect l="l" t="t" r="r" b="b"/>
                <a:pathLst>
                  <a:path w="205104">
                    <a:moveTo>
                      <a:pt x="0" y="0"/>
                    </a:moveTo>
                    <a:lnTo>
                      <a:pt x="204915" y="0"/>
                    </a:lnTo>
                  </a:path>
                </a:pathLst>
              </a:custGeom>
              <a:ln w="18634">
                <a:solidFill>
                  <a:srgbClr val="57628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2" name="object 122"/>
              <p:cNvSpPr/>
              <p:nvPr/>
            </p:nvSpPr>
            <p:spPr>
              <a:xfrm>
                <a:off x="8445972" y="5896001"/>
                <a:ext cx="205104" cy="0"/>
              </a:xfrm>
              <a:custGeom>
                <a:avLst/>
                <a:gdLst/>
                <a:ahLst/>
                <a:cxnLst/>
                <a:rect l="l" t="t" r="r" b="b"/>
                <a:pathLst>
                  <a:path w="205104">
                    <a:moveTo>
                      <a:pt x="0" y="0"/>
                    </a:moveTo>
                    <a:lnTo>
                      <a:pt x="204915" y="0"/>
                    </a:lnTo>
                  </a:path>
                </a:pathLst>
              </a:custGeom>
              <a:ln w="18634">
                <a:solidFill>
                  <a:srgbClr val="9F338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3" name="object 123"/>
              <p:cNvSpPr/>
              <p:nvPr/>
            </p:nvSpPr>
            <p:spPr>
              <a:xfrm>
                <a:off x="8517370" y="5861791"/>
                <a:ext cx="62230" cy="62230"/>
              </a:xfrm>
              <a:custGeom>
                <a:avLst/>
                <a:gdLst/>
                <a:ahLst/>
                <a:cxnLst/>
                <a:rect l="l" t="t" r="r" b="b"/>
                <a:pathLst>
                  <a:path w="62229" h="62229">
                    <a:moveTo>
                      <a:pt x="31061" y="0"/>
                    </a:moveTo>
                    <a:lnTo>
                      <a:pt x="18974" y="2442"/>
                    </a:lnTo>
                    <a:lnTo>
                      <a:pt x="9100" y="9100"/>
                    </a:lnTo>
                    <a:lnTo>
                      <a:pt x="2442" y="18974"/>
                    </a:lnTo>
                    <a:lnTo>
                      <a:pt x="0" y="31061"/>
                    </a:lnTo>
                    <a:lnTo>
                      <a:pt x="2442" y="43148"/>
                    </a:lnTo>
                    <a:lnTo>
                      <a:pt x="9100" y="53022"/>
                    </a:lnTo>
                    <a:lnTo>
                      <a:pt x="18974" y="59681"/>
                    </a:lnTo>
                    <a:lnTo>
                      <a:pt x="31061" y="62123"/>
                    </a:lnTo>
                    <a:lnTo>
                      <a:pt x="43145" y="59681"/>
                    </a:lnTo>
                    <a:lnTo>
                      <a:pt x="53019" y="53022"/>
                    </a:lnTo>
                    <a:lnTo>
                      <a:pt x="59680" y="43148"/>
                    </a:lnTo>
                    <a:lnTo>
                      <a:pt x="62123" y="31061"/>
                    </a:lnTo>
                    <a:lnTo>
                      <a:pt x="59680" y="18974"/>
                    </a:lnTo>
                    <a:lnTo>
                      <a:pt x="53019" y="9100"/>
                    </a:lnTo>
                    <a:lnTo>
                      <a:pt x="43145" y="2442"/>
                    </a:lnTo>
                    <a:lnTo>
                      <a:pt x="31061" y="0"/>
                    </a:lnTo>
                    <a:close/>
                  </a:path>
                </a:pathLst>
              </a:custGeom>
              <a:solidFill>
                <a:srgbClr val="9F33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4" name="object 124"/>
              <p:cNvSpPr/>
              <p:nvPr/>
            </p:nvSpPr>
            <p:spPr>
              <a:xfrm>
                <a:off x="8436648" y="6017100"/>
                <a:ext cx="205104" cy="56515"/>
              </a:xfrm>
              <a:custGeom>
                <a:avLst/>
                <a:gdLst/>
                <a:ahLst/>
                <a:cxnLst/>
                <a:rect l="l" t="t" r="r" b="b"/>
                <a:pathLst>
                  <a:path w="205104" h="56514">
                    <a:moveTo>
                      <a:pt x="18630" y="22847"/>
                    </a:moveTo>
                    <a:lnTo>
                      <a:pt x="14465" y="18681"/>
                    </a:lnTo>
                    <a:lnTo>
                      <a:pt x="4178" y="18681"/>
                    </a:lnTo>
                    <a:lnTo>
                      <a:pt x="0" y="22847"/>
                    </a:lnTo>
                    <a:lnTo>
                      <a:pt x="0" y="33147"/>
                    </a:lnTo>
                    <a:lnTo>
                      <a:pt x="4178" y="37312"/>
                    </a:lnTo>
                    <a:lnTo>
                      <a:pt x="14465" y="37312"/>
                    </a:lnTo>
                    <a:lnTo>
                      <a:pt x="18630" y="33147"/>
                    </a:lnTo>
                    <a:lnTo>
                      <a:pt x="18630" y="22847"/>
                    </a:lnTo>
                    <a:close/>
                  </a:path>
                  <a:path w="205104" h="56514">
                    <a:moveTo>
                      <a:pt x="55905" y="22847"/>
                    </a:moveTo>
                    <a:lnTo>
                      <a:pt x="51739" y="18681"/>
                    </a:lnTo>
                    <a:lnTo>
                      <a:pt x="41452" y="18681"/>
                    </a:lnTo>
                    <a:lnTo>
                      <a:pt x="37261" y="22847"/>
                    </a:lnTo>
                    <a:lnTo>
                      <a:pt x="37261" y="33147"/>
                    </a:lnTo>
                    <a:lnTo>
                      <a:pt x="41452" y="37312"/>
                    </a:lnTo>
                    <a:lnTo>
                      <a:pt x="51739" y="37312"/>
                    </a:lnTo>
                    <a:lnTo>
                      <a:pt x="55905" y="33147"/>
                    </a:lnTo>
                    <a:lnTo>
                      <a:pt x="55905" y="22847"/>
                    </a:lnTo>
                    <a:close/>
                  </a:path>
                  <a:path w="205104" h="56514">
                    <a:moveTo>
                      <a:pt x="82473" y="37211"/>
                    </a:moveTo>
                    <a:lnTo>
                      <a:pt x="81343" y="34302"/>
                    </a:lnTo>
                    <a:lnTo>
                      <a:pt x="80721" y="31165"/>
                    </a:lnTo>
                    <a:lnTo>
                      <a:pt x="80721" y="24714"/>
                    </a:lnTo>
                    <a:lnTo>
                      <a:pt x="81318" y="21640"/>
                    </a:lnTo>
                    <a:lnTo>
                      <a:pt x="82423" y="18783"/>
                    </a:lnTo>
                    <a:lnTo>
                      <a:pt x="77952" y="19481"/>
                    </a:lnTo>
                    <a:lnTo>
                      <a:pt x="74549" y="23342"/>
                    </a:lnTo>
                    <a:lnTo>
                      <a:pt x="74549" y="32677"/>
                    </a:lnTo>
                    <a:lnTo>
                      <a:pt x="77978" y="36537"/>
                    </a:lnTo>
                    <a:lnTo>
                      <a:pt x="82473" y="37211"/>
                    </a:lnTo>
                    <a:close/>
                  </a:path>
                  <a:path w="205104" h="56514">
                    <a:moveTo>
                      <a:pt x="142836" y="27914"/>
                    </a:moveTo>
                    <a:lnTo>
                      <a:pt x="140398" y="17056"/>
                    </a:lnTo>
                    <a:lnTo>
                      <a:pt x="133731" y="8178"/>
                    </a:lnTo>
                    <a:lnTo>
                      <a:pt x="130467" y="6210"/>
                    </a:lnTo>
                    <a:lnTo>
                      <a:pt x="130467" y="22834"/>
                    </a:lnTo>
                    <a:lnTo>
                      <a:pt x="130467" y="33147"/>
                    </a:lnTo>
                    <a:lnTo>
                      <a:pt x="126276" y="37312"/>
                    </a:lnTo>
                    <a:lnTo>
                      <a:pt x="115989" y="37312"/>
                    </a:lnTo>
                    <a:lnTo>
                      <a:pt x="111810" y="33147"/>
                    </a:lnTo>
                    <a:lnTo>
                      <a:pt x="111810" y="22834"/>
                    </a:lnTo>
                    <a:lnTo>
                      <a:pt x="115874" y="18796"/>
                    </a:lnTo>
                    <a:lnTo>
                      <a:pt x="126390" y="18796"/>
                    </a:lnTo>
                    <a:lnTo>
                      <a:pt x="130467" y="22834"/>
                    </a:lnTo>
                    <a:lnTo>
                      <a:pt x="130467" y="6210"/>
                    </a:lnTo>
                    <a:lnTo>
                      <a:pt x="123863" y="2197"/>
                    </a:lnTo>
                    <a:lnTo>
                      <a:pt x="111772" y="0"/>
                    </a:lnTo>
                    <a:lnTo>
                      <a:pt x="102044" y="1397"/>
                    </a:lnTo>
                    <a:lnTo>
                      <a:pt x="93586" y="5295"/>
                    </a:lnTo>
                    <a:lnTo>
                      <a:pt x="86868" y="11239"/>
                    </a:lnTo>
                    <a:lnTo>
                      <a:pt x="82423" y="18783"/>
                    </a:lnTo>
                    <a:lnTo>
                      <a:pt x="89115" y="18796"/>
                    </a:lnTo>
                    <a:lnTo>
                      <a:pt x="93179" y="22834"/>
                    </a:lnTo>
                    <a:lnTo>
                      <a:pt x="93179" y="33147"/>
                    </a:lnTo>
                    <a:lnTo>
                      <a:pt x="89001" y="37312"/>
                    </a:lnTo>
                    <a:lnTo>
                      <a:pt x="82537" y="37312"/>
                    </a:lnTo>
                    <a:lnTo>
                      <a:pt x="86944" y="44729"/>
                    </a:lnTo>
                    <a:lnTo>
                      <a:pt x="93649" y="50647"/>
                    </a:lnTo>
                    <a:lnTo>
                      <a:pt x="102082" y="54521"/>
                    </a:lnTo>
                    <a:lnTo>
                      <a:pt x="111772" y="55905"/>
                    </a:lnTo>
                    <a:lnTo>
                      <a:pt x="123863" y="53708"/>
                    </a:lnTo>
                    <a:lnTo>
                      <a:pt x="133731" y="47713"/>
                    </a:lnTo>
                    <a:lnTo>
                      <a:pt x="140398" y="38823"/>
                    </a:lnTo>
                    <a:lnTo>
                      <a:pt x="142836" y="27914"/>
                    </a:lnTo>
                    <a:close/>
                  </a:path>
                  <a:path w="205104" h="56514">
                    <a:moveTo>
                      <a:pt x="167716" y="22847"/>
                    </a:moveTo>
                    <a:lnTo>
                      <a:pt x="163550" y="18681"/>
                    </a:lnTo>
                    <a:lnTo>
                      <a:pt x="153263" y="18681"/>
                    </a:lnTo>
                    <a:lnTo>
                      <a:pt x="149098" y="22847"/>
                    </a:lnTo>
                    <a:lnTo>
                      <a:pt x="149098" y="33147"/>
                    </a:lnTo>
                    <a:lnTo>
                      <a:pt x="153263" y="37312"/>
                    </a:lnTo>
                    <a:lnTo>
                      <a:pt x="163550" y="37312"/>
                    </a:lnTo>
                    <a:lnTo>
                      <a:pt x="167716" y="33147"/>
                    </a:lnTo>
                    <a:lnTo>
                      <a:pt x="167716" y="22847"/>
                    </a:lnTo>
                    <a:close/>
                  </a:path>
                  <a:path w="205104" h="56514">
                    <a:moveTo>
                      <a:pt x="205003" y="22847"/>
                    </a:moveTo>
                    <a:lnTo>
                      <a:pt x="200825" y="18681"/>
                    </a:lnTo>
                    <a:lnTo>
                      <a:pt x="190525" y="18681"/>
                    </a:lnTo>
                    <a:lnTo>
                      <a:pt x="186359" y="22847"/>
                    </a:lnTo>
                    <a:lnTo>
                      <a:pt x="186359" y="33147"/>
                    </a:lnTo>
                    <a:lnTo>
                      <a:pt x="190525" y="37312"/>
                    </a:lnTo>
                    <a:lnTo>
                      <a:pt x="200825" y="37312"/>
                    </a:lnTo>
                    <a:lnTo>
                      <a:pt x="205003" y="33147"/>
                    </a:lnTo>
                    <a:lnTo>
                      <a:pt x="205003" y="22847"/>
                    </a:lnTo>
                    <a:close/>
                  </a:path>
                </a:pathLst>
              </a:custGeom>
              <a:solidFill>
                <a:srgbClr val="A9A9B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5" name="object 125"/>
              <p:cNvSpPr/>
              <p:nvPr/>
            </p:nvSpPr>
            <p:spPr>
              <a:xfrm>
                <a:off x="8517372" y="6035769"/>
                <a:ext cx="50165" cy="19050"/>
              </a:xfrm>
              <a:custGeom>
                <a:avLst/>
                <a:gdLst/>
                <a:ahLst/>
                <a:cxnLst/>
                <a:rect l="l" t="t" r="r" b="b"/>
                <a:pathLst>
                  <a:path w="50165" h="19050">
                    <a:moveTo>
                      <a:pt x="8400" y="110"/>
                    </a:moveTo>
                    <a:lnTo>
                      <a:pt x="1700" y="110"/>
                    </a:lnTo>
                    <a:lnTo>
                      <a:pt x="603" y="2974"/>
                    </a:lnTo>
                    <a:lnTo>
                      <a:pt x="0" y="6044"/>
                    </a:lnTo>
                    <a:lnTo>
                      <a:pt x="0" y="12501"/>
                    </a:lnTo>
                    <a:lnTo>
                      <a:pt x="618" y="15630"/>
                    </a:lnTo>
                    <a:lnTo>
                      <a:pt x="1792" y="18641"/>
                    </a:lnTo>
                    <a:lnTo>
                      <a:pt x="8289" y="18641"/>
                    </a:lnTo>
                    <a:lnTo>
                      <a:pt x="12457" y="14466"/>
                    </a:lnTo>
                    <a:lnTo>
                      <a:pt x="12457" y="4167"/>
                    </a:lnTo>
                    <a:lnTo>
                      <a:pt x="8400" y="110"/>
                    </a:lnTo>
                    <a:close/>
                  </a:path>
                  <a:path w="50165" h="19050">
                    <a:moveTo>
                      <a:pt x="45558" y="0"/>
                    </a:moveTo>
                    <a:lnTo>
                      <a:pt x="35272" y="0"/>
                    </a:lnTo>
                    <a:lnTo>
                      <a:pt x="31098" y="4167"/>
                    </a:lnTo>
                    <a:lnTo>
                      <a:pt x="31098" y="14466"/>
                    </a:lnTo>
                    <a:lnTo>
                      <a:pt x="35272" y="18641"/>
                    </a:lnTo>
                    <a:lnTo>
                      <a:pt x="45558" y="18641"/>
                    </a:lnTo>
                    <a:lnTo>
                      <a:pt x="49739" y="14466"/>
                    </a:lnTo>
                    <a:lnTo>
                      <a:pt x="49739" y="4167"/>
                    </a:lnTo>
                    <a:lnTo>
                      <a:pt x="45558" y="0"/>
                    </a:lnTo>
                    <a:close/>
                  </a:path>
                </a:pathLst>
              </a:custGeom>
              <a:solidFill>
                <a:srgbClr val="7D839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6" name="object 126"/>
              <p:cNvSpPr/>
              <p:nvPr/>
            </p:nvSpPr>
            <p:spPr>
              <a:xfrm>
                <a:off x="8436661" y="6172395"/>
                <a:ext cx="205104" cy="56515"/>
              </a:xfrm>
              <a:custGeom>
                <a:avLst/>
                <a:gdLst/>
                <a:ahLst/>
                <a:cxnLst/>
                <a:rect l="l" t="t" r="r" b="b"/>
                <a:pathLst>
                  <a:path w="205104" h="56514">
                    <a:moveTo>
                      <a:pt x="18618" y="22860"/>
                    </a:moveTo>
                    <a:lnTo>
                      <a:pt x="14452" y="18694"/>
                    </a:lnTo>
                    <a:lnTo>
                      <a:pt x="4165" y="18694"/>
                    </a:lnTo>
                    <a:lnTo>
                      <a:pt x="0" y="22860"/>
                    </a:lnTo>
                    <a:lnTo>
                      <a:pt x="0" y="33147"/>
                    </a:lnTo>
                    <a:lnTo>
                      <a:pt x="4165" y="37312"/>
                    </a:lnTo>
                    <a:lnTo>
                      <a:pt x="14452" y="37312"/>
                    </a:lnTo>
                    <a:lnTo>
                      <a:pt x="18618" y="33147"/>
                    </a:lnTo>
                    <a:lnTo>
                      <a:pt x="18618" y="22860"/>
                    </a:lnTo>
                    <a:close/>
                  </a:path>
                  <a:path w="205104" h="56514">
                    <a:moveTo>
                      <a:pt x="55892" y="22860"/>
                    </a:moveTo>
                    <a:lnTo>
                      <a:pt x="51714" y="18694"/>
                    </a:lnTo>
                    <a:lnTo>
                      <a:pt x="41440" y="18694"/>
                    </a:lnTo>
                    <a:lnTo>
                      <a:pt x="37261" y="22860"/>
                    </a:lnTo>
                    <a:lnTo>
                      <a:pt x="37261" y="33147"/>
                    </a:lnTo>
                    <a:lnTo>
                      <a:pt x="41440" y="37312"/>
                    </a:lnTo>
                    <a:lnTo>
                      <a:pt x="51714" y="37312"/>
                    </a:lnTo>
                    <a:lnTo>
                      <a:pt x="55892" y="33147"/>
                    </a:lnTo>
                    <a:lnTo>
                      <a:pt x="55892" y="22860"/>
                    </a:lnTo>
                    <a:close/>
                  </a:path>
                  <a:path w="205104" h="56514">
                    <a:moveTo>
                      <a:pt x="82461" y="37211"/>
                    </a:moveTo>
                    <a:lnTo>
                      <a:pt x="81318" y="34302"/>
                    </a:lnTo>
                    <a:lnTo>
                      <a:pt x="80708" y="31165"/>
                    </a:lnTo>
                    <a:lnTo>
                      <a:pt x="80708" y="24714"/>
                    </a:lnTo>
                    <a:lnTo>
                      <a:pt x="81305" y="21653"/>
                    </a:lnTo>
                    <a:lnTo>
                      <a:pt x="82397" y="18796"/>
                    </a:lnTo>
                    <a:lnTo>
                      <a:pt x="77939" y="19494"/>
                    </a:lnTo>
                    <a:lnTo>
                      <a:pt x="74536" y="23355"/>
                    </a:lnTo>
                    <a:lnTo>
                      <a:pt x="74536" y="32664"/>
                    </a:lnTo>
                    <a:lnTo>
                      <a:pt x="77965" y="36537"/>
                    </a:lnTo>
                    <a:lnTo>
                      <a:pt x="82461" y="37211"/>
                    </a:lnTo>
                    <a:close/>
                  </a:path>
                  <a:path w="205104" h="56514">
                    <a:moveTo>
                      <a:pt x="142824" y="27914"/>
                    </a:moveTo>
                    <a:lnTo>
                      <a:pt x="140385" y="17056"/>
                    </a:lnTo>
                    <a:lnTo>
                      <a:pt x="133718" y="8178"/>
                    </a:lnTo>
                    <a:lnTo>
                      <a:pt x="130454" y="6210"/>
                    </a:lnTo>
                    <a:lnTo>
                      <a:pt x="130454" y="22860"/>
                    </a:lnTo>
                    <a:lnTo>
                      <a:pt x="130454" y="33147"/>
                    </a:lnTo>
                    <a:lnTo>
                      <a:pt x="126263" y="37312"/>
                    </a:lnTo>
                    <a:lnTo>
                      <a:pt x="115976" y="37312"/>
                    </a:lnTo>
                    <a:lnTo>
                      <a:pt x="111798" y="33147"/>
                    </a:lnTo>
                    <a:lnTo>
                      <a:pt x="111798" y="22860"/>
                    </a:lnTo>
                    <a:lnTo>
                      <a:pt x="115874" y="18796"/>
                    </a:lnTo>
                    <a:lnTo>
                      <a:pt x="126365" y="18796"/>
                    </a:lnTo>
                    <a:lnTo>
                      <a:pt x="130454" y="22860"/>
                    </a:lnTo>
                    <a:lnTo>
                      <a:pt x="130454" y="6210"/>
                    </a:lnTo>
                    <a:lnTo>
                      <a:pt x="123850" y="2197"/>
                    </a:lnTo>
                    <a:lnTo>
                      <a:pt x="111760" y="0"/>
                    </a:lnTo>
                    <a:lnTo>
                      <a:pt x="102031" y="1397"/>
                    </a:lnTo>
                    <a:lnTo>
                      <a:pt x="93560" y="5295"/>
                    </a:lnTo>
                    <a:lnTo>
                      <a:pt x="86855" y="11252"/>
                    </a:lnTo>
                    <a:lnTo>
                      <a:pt x="82397" y="18796"/>
                    </a:lnTo>
                    <a:lnTo>
                      <a:pt x="89103" y="18796"/>
                    </a:lnTo>
                    <a:lnTo>
                      <a:pt x="93167" y="22860"/>
                    </a:lnTo>
                    <a:lnTo>
                      <a:pt x="93167" y="33147"/>
                    </a:lnTo>
                    <a:lnTo>
                      <a:pt x="88988" y="37312"/>
                    </a:lnTo>
                    <a:lnTo>
                      <a:pt x="82524" y="37312"/>
                    </a:lnTo>
                    <a:lnTo>
                      <a:pt x="86931" y="44729"/>
                    </a:lnTo>
                    <a:lnTo>
                      <a:pt x="93637" y="50647"/>
                    </a:lnTo>
                    <a:lnTo>
                      <a:pt x="102069" y="54533"/>
                    </a:lnTo>
                    <a:lnTo>
                      <a:pt x="111760" y="55918"/>
                    </a:lnTo>
                    <a:lnTo>
                      <a:pt x="123850" y="53721"/>
                    </a:lnTo>
                    <a:lnTo>
                      <a:pt x="133718" y="47726"/>
                    </a:lnTo>
                    <a:lnTo>
                      <a:pt x="140385" y="38823"/>
                    </a:lnTo>
                    <a:lnTo>
                      <a:pt x="142824" y="27914"/>
                    </a:lnTo>
                    <a:close/>
                  </a:path>
                  <a:path w="205104" h="56514">
                    <a:moveTo>
                      <a:pt x="167703" y="22860"/>
                    </a:moveTo>
                    <a:lnTo>
                      <a:pt x="163537" y="18694"/>
                    </a:lnTo>
                    <a:lnTo>
                      <a:pt x="153250" y="18694"/>
                    </a:lnTo>
                    <a:lnTo>
                      <a:pt x="149085" y="22860"/>
                    </a:lnTo>
                    <a:lnTo>
                      <a:pt x="149085" y="33147"/>
                    </a:lnTo>
                    <a:lnTo>
                      <a:pt x="153250" y="37312"/>
                    </a:lnTo>
                    <a:lnTo>
                      <a:pt x="163537" y="37312"/>
                    </a:lnTo>
                    <a:lnTo>
                      <a:pt x="167703" y="33147"/>
                    </a:lnTo>
                    <a:lnTo>
                      <a:pt x="167703" y="22860"/>
                    </a:lnTo>
                    <a:close/>
                  </a:path>
                  <a:path w="205104" h="56514">
                    <a:moveTo>
                      <a:pt x="204990" y="22860"/>
                    </a:moveTo>
                    <a:lnTo>
                      <a:pt x="200799" y="18694"/>
                    </a:lnTo>
                    <a:lnTo>
                      <a:pt x="190525" y="18694"/>
                    </a:lnTo>
                    <a:lnTo>
                      <a:pt x="186347" y="22860"/>
                    </a:lnTo>
                    <a:lnTo>
                      <a:pt x="186347" y="33147"/>
                    </a:lnTo>
                    <a:lnTo>
                      <a:pt x="190525" y="37312"/>
                    </a:lnTo>
                    <a:lnTo>
                      <a:pt x="200799" y="37312"/>
                    </a:lnTo>
                    <a:lnTo>
                      <a:pt x="204990" y="33147"/>
                    </a:lnTo>
                    <a:lnTo>
                      <a:pt x="204990" y="22860"/>
                    </a:lnTo>
                    <a:close/>
                  </a:path>
                </a:pathLst>
              </a:custGeom>
              <a:solidFill>
                <a:srgbClr val="CA9CC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7" name="object 127"/>
              <p:cNvSpPr/>
              <p:nvPr/>
            </p:nvSpPr>
            <p:spPr>
              <a:xfrm>
                <a:off x="8517372" y="6191075"/>
                <a:ext cx="50165" cy="19050"/>
              </a:xfrm>
              <a:custGeom>
                <a:avLst/>
                <a:gdLst/>
                <a:ahLst/>
                <a:cxnLst/>
                <a:rect l="l" t="t" r="r" b="b"/>
                <a:pathLst>
                  <a:path w="50165" h="19050">
                    <a:moveTo>
                      <a:pt x="8400" y="110"/>
                    </a:moveTo>
                    <a:lnTo>
                      <a:pt x="1700" y="110"/>
                    </a:lnTo>
                    <a:lnTo>
                      <a:pt x="596" y="2967"/>
                    </a:lnTo>
                    <a:lnTo>
                      <a:pt x="0" y="6037"/>
                    </a:lnTo>
                    <a:lnTo>
                      <a:pt x="0" y="12486"/>
                    </a:lnTo>
                    <a:lnTo>
                      <a:pt x="618" y="15615"/>
                    </a:lnTo>
                    <a:lnTo>
                      <a:pt x="1792" y="18626"/>
                    </a:lnTo>
                    <a:lnTo>
                      <a:pt x="8289" y="18626"/>
                    </a:lnTo>
                    <a:lnTo>
                      <a:pt x="12457" y="14459"/>
                    </a:lnTo>
                    <a:lnTo>
                      <a:pt x="12457" y="4167"/>
                    </a:lnTo>
                    <a:lnTo>
                      <a:pt x="8400" y="110"/>
                    </a:lnTo>
                    <a:close/>
                  </a:path>
                  <a:path w="50165" h="19050">
                    <a:moveTo>
                      <a:pt x="45558" y="0"/>
                    </a:moveTo>
                    <a:lnTo>
                      <a:pt x="35272" y="0"/>
                    </a:lnTo>
                    <a:lnTo>
                      <a:pt x="31098" y="4167"/>
                    </a:lnTo>
                    <a:lnTo>
                      <a:pt x="31098" y="14459"/>
                    </a:lnTo>
                    <a:lnTo>
                      <a:pt x="35272" y="18626"/>
                    </a:lnTo>
                    <a:lnTo>
                      <a:pt x="45558" y="18626"/>
                    </a:lnTo>
                    <a:lnTo>
                      <a:pt x="49739" y="14459"/>
                    </a:lnTo>
                    <a:lnTo>
                      <a:pt x="49739" y="4167"/>
                    </a:lnTo>
                    <a:lnTo>
                      <a:pt x="45558" y="0"/>
                    </a:lnTo>
                    <a:close/>
                  </a:path>
                </a:pathLst>
              </a:custGeom>
              <a:solidFill>
                <a:srgbClr val="B369A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sp>
        <p:nvSpPr>
          <p:cNvPr id="5" name="CuadroTexto 4">
            <a:extLst>
              <a:ext uri="{FF2B5EF4-FFF2-40B4-BE49-F238E27FC236}">
                <a16:creationId xmlns:a16="http://schemas.microsoft.com/office/drawing/2014/main" id="{A1E1D565-4BBC-F99F-7893-203EC1A5FAF1}"/>
              </a:ext>
            </a:extLst>
          </p:cNvPr>
          <p:cNvSpPr txBox="1"/>
          <p:nvPr/>
        </p:nvSpPr>
        <p:spPr>
          <a:xfrm>
            <a:off x="1434352" y="5517196"/>
            <a:ext cx="9078259"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C2S: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cada 2 semanas;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C4S: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cada 4 semanas;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EASI-90: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al menos 90% de mejoría desde el inicio en el Índice de Área y Gravedad del Eczema;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LEBRI: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lebrikizumab</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NRI-MI: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imputación múltiple/ no respondedores; </a:t>
            </a:r>
            <a:r>
              <a:rPr kumimoji="0" lang="es-ES" sz="800" b="1" i="0" u="none" strike="noStrike" kern="1200" cap="none" spc="0" normalizeH="0" baseline="0" noProof="0" err="1">
                <a:ln>
                  <a:noFill/>
                </a:ln>
                <a:solidFill>
                  <a:srgbClr val="646464"/>
                </a:solidFill>
                <a:effectLst/>
                <a:uLnTx/>
                <a:uFillTx/>
                <a:latin typeface="Arial" panose="020B0604020202020204"/>
                <a:ea typeface="+mn-ea"/>
                <a:cs typeface="+mn-cs"/>
              </a:rPr>
              <a:t>Nx</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número de pacientes con valores no perdidos.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ADjoin</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es el estudio de extensión del tratamiento a largo plazo con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lebrikizumab</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en pacientes respondedores a la semana 16, reclutados de los estudios principales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1 y 2 (monoterapia con EBGLYSS</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ADhere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(EBGLYSS</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en combinación con corticosteroides tópicos) y de otros estudios parentales</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Sólo se muestran los resultados de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1 y 2. Los pacientes respondedores en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1 y 2 se definieron como aquellos que alcanzaron un EASI-75 o un IGA 0/1 tras 16 semanas de tratamiento con EBGLYSS</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250 mg C2S sin uso de terapia de rescate</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EBGLYSS</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C2S también se estudió hasta la semana 152, pero no es una dosis recomendada una vez alcanzada la respuesta clínica</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2</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Datos imputados a partir de casos observados</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Los datos de NRI-MI se presentan desde el inicio de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ADjoin</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(es decir, a partir de la semana 52).</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646464"/>
                </a:solidFill>
                <a:effectLst/>
                <a:uLnTx/>
                <a:uFillTx/>
                <a:latin typeface="Arial" panose="020B0604020202020204"/>
                <a:ea typeface="+mn-ea"/>
                <a:cs typeface="+mn-cs"/>
              </a:rPr>
              <a:t>1.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Thaçi D, </a:t>
            </a:r>
            <a:r>
              <a:rPr kumimoji="0" lang="en-US" sz="8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Efficacy and Safety of Lebrikizumab Is Maintained Up to 3 Years in Patients With Moderate-to-Severe Atopic Dermatitis: Advocate 1 and </a:t>
            </a:r>
            <a:r>
              <a:rPr kumimoji="0" lang="en-US" sz="8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 2 to </a:t>
            </a:r>
            <a:r>
              <a:rPr kumimoji="0" lang="en-US" sz="800" b="0" i="0" u="none" strike="noStrike" kern="1200" cap="none" spc="0" normalizeH="0" baseline="0" noProof="0" err="1">
                <a:ln>
                  <a:noFill/>
                </a:ln>
                <a:solidFill>
                  <a:srgbClr val="646464"/>
                </a:solidFill>
                <a:effectLst/>
                <a:uLnTx/>
                <a:uFillTx/>
                <a:latin typeface="Arial" panose="020B0604020202020204"/>
                <a:ea typeface="+mn-ea"/>
                <a:cs typeface="+mn-cs"/>
              </a:rPr>
              <a:t>ADjoin</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 Long-Term Extension Trial. European Academy of Dermatology and Venereology (EADV) , Amsterdam, Netherlands;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25-28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September</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2024. Póster número D1T01.2. </a:t>
            </a:r>
          </a:p>
        </p:txBody>
      </p:sp>
      <p:sp>
        <p:nvSpPr>
          <p:cNvPr id="8" name="Rectángulo redondeado 7">
            <a:extLst>
              <a:ext uri="{FF2B5EF4-FFF2-40B4-BE49-F238E27FC236}">
                <a16:creationId xmlns:a16="http://schemas.microsoft.com/office/drawing/2014/main" id="{6AFC9601-D62F-D1FA-4EA7-ABF019BCDE2D}"/>
              </a:ext>
            </a:extLst>
          </p:cNvPr>
          <p:cNvSpPr/>
          <p:nvPr/>
        </p:nvSpPr>
        <p:spPr>
          <a:xfrm>
            <a:off x="551881" y="1653989"/>
            <a:ext cx="5544120" cy="3339364"/>
          </a:xfrm>
          <a:prstGeom prst="roundRect">
            <a:avLst>
              <a:gd name="adj" fmla="val 3627"/>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9" name="object 11">
            <a:extLst>
              <a:ext uri="{FF2B5EF4-FFF2-40B4-BE49-F238E27FC236}">
                <a16:creationId xmlns:a16="http://schemas.microsoft.com/office/drawing/2014/main" id="{8EE924D6-0ABE-4326-C9C4-CB30884889DE}"/>
              </a:ext>
            </a:extLst>
          </p:cNvPr>
          <p:cNvSpPr txBox="1"/>
          <p:nvPr/>
        </p:nvSpPr>
        <p:spPr>
          <a:xfrm>
            <a:off x="624765" y="5102632"/>
            <a:ext cx="3876761" cy="130109"/>
          </a:xfrm>
          <a:prstGeom prst="rect">
            <a:avLst/>
          </a:prstGeom>
        </p:spPr>
        <p:txBody>
          <a:bodyPr vert="horz" wrap="square" lIns="0" tIns="6931" rIns="0" bIns="0" rtlCol="0">
            <a:spAutoFit/>
          </a:bodyPr>
          <a:lstStyle/>
          <a:p>
            <a:pPr marL="23104" marR="0" lvl="0" indent="0" algn="l" defTabSz="914400" rtl="0" eaLnBrk="1" fontAlgn="auto" latinLnBrk="0" hangingPunct="1">
              <a:lnSpc>
                <a:spcPct val="100000"/>
              </a:lnSpc>
              <a:spcBef>
                <a:spcPts val="55"/>
              </a:spcBef>
              <a:spcAft>
                <a:spcPts val="0"/>
              </a:spcAft>
              <a:buClrTx/>
              <a:buSzTx/>
              <a:buFontTx/>
              <a:buNone/>
              <a:tabLst/>
              <a:defRPr/>
            </a:pPr>
            <a:r>
              <a:rPr kumimoji="0" sz="800" b="0" i="0" u="none" strike="noStrike" kern="1200" cap="none" spc="0" normalizeH="0" baseline="0" noProof="0">
                <a:ln>
                  <a:noFill/>
                </a:ln>
                <a:solidFill>
                  <a:srgbClr val="223469"/>
                </a:solidFill>
                <a:effectLst/>
                <a:uLnTx/>
                <a:uFillTx/>
                <a:latin typeface="Arial"/>
                <a:ea typeface="+mn-ea"/>
                <a:cs typeface="Arial"/>
              </a:rPr>
              <a:t>Thaçi</a:t>
            </a:r>
            <a:r>
              <a:rPr kumimoji="0" sz="800" b="0" i="0" u="none" strike="noStrike" kern="1200" cap="none" spc="-12" normalizeH="0" baseline="0" noProof="0">
                <a:ln>
                  <a:noFill/>
                </a:ln>
                <a:solidFill>
                  <a:srgbClr val="223469"/>
                </a:solidFill>
                <a:effectLst/>
                <a:uLnTx/>
                <a:uFillTx/>
                <a:latin typeface="Arial"/>
                <a:ea typeface="+mn-ea"/>
                <a:cs typeface="Arial"/>
              </a:rPr>
              <a:t> </a:t>
            </a:r>
            <a:r>
              <a:rPr kumimoji="0" sz="800" b="0" i="0" u="none" strike="noStrike" kern="1200" cap="none" spc="0" normalizeH="0" baseline="0" noProof="0">
                <a:ln>
                  <a:noFill/>
                </a:ln>
                <a:solidFill>
                  <a:srgbClr val="223469"/>
                </a:solidFill>
                <a:effectLst/>
                <a:uLnTx/>
                <a:uFillTx/>
                <a:latin typeface="Arial"/>
                <a:ea typeface="+mn-ea"/>
                <a:cs typeface="Arial"/>
              </a:rPr>
              <a:t>D,</a:t>
            </a:r>
            <a:r>
              <a:rPr kumimoji="0" sz="800" b="0" i="0" u="none" strike="noStrike" kern="1200" cap="none" spc="-12" normalizeH="0" baseline="0" noProof="0">
                <a:ln>
                  <a:noFill/>
                </a:ln>
                <a:solidFill>
                  <a:srgbClr val="223469"/>
                </a:solidFill>
                <a:effectLst/>
                <a:uLnTx/>
                <a:uFillTx/>
                <a:latin typeface="Arial"/>
                <a:ea typeface="+mn-ea"/>
                <a:cs typeface="Arial"/>
              </a:rPr>
              <a:t> </a:t>
            </a:r>
            <a:r>
              <a:rPr kumimoji="0" sz="800" b="0" i="1" u="none" strike="noStrike" kern="1200" cap="none" spc="0" normalizeH="0" baseline="0" noProof="0">
                <a:ln>
                  <a:noFill/>
                </a:ln>
                <a:solidFill>
                  <a:srgbClr val="223469"/>
                </a:solidFill>
                <a:effectLst/>
                <a:uLnTx/>
                <a:uFillTx/>
                <a:latin typeface="Arial"/>
                <a:ea typeface="+mn-ea"/>
                <a:cs typeface="Arial"/>
              </a:rPr>
              <a:t>et</a:t>
            </a:r>
            <a:r>
              <a:rPr kumimoji="0" sz="800" b="0" i="1" u="none" strike="noStrike" kern="1200" cap="none" spc="-9" normalizeH="0" baseline="0" noProof="0">
                <a:ln>
                  <a:noFill/>
                </a:ln>
                <a:solidFill>
                  <a:srgbClr val="223469"/>
                </a:solidFill>
                <a:effectLst/>
                <a:uLnTx/>
                <a:uFillTx/>
                <a:latin typeface="Arial"/>
                <a:ea typeface="+mn-ea"/>
                <a:cs typeface="Arial"/>
              </a:rPr>
              <a:t> </a:t>
            </a:r>
            <a:r>
              <a:rPr kumimoji="0" sz="800" b="0" i="1" u="none" strike="noStrike" kern="1200" cap="none" spc="0" normalizeH="0" baseline="0" noProof="0">
                <a:ln>
                  <a:noFill/>
                </a:ln>
                <a:solidFill>
                  <a:srgbClr val="223469"/>
                </a:solidFill>
                <a:effectLst/>
                <a:uLnTx/>
                <a:uFillTx/>
                <a:latin typeface="Arial"/>
                <a:ea typeface="+mn-ea"/>
                <a:cs typeface="Arial"/>
              </a:rPr>
              <a:t>al.</a:t>
            </a:r>
            <a:r>
              <a:rPr kumimoji="0" sz="800" b="0" i="1" u="none" strike="noStrike" kern="1200" cap="none" spc="-12" normalizeH="0" baseline="0" noProof="0">
                <a:ln>
                  <a:noFill/>
                </a:ln>
                <a:solidFill>
                  <a:srgbClr val="223469"/>
                </a:solidFill>
                <a:effectLst/>
                <a:uLnTx/>
                <a:uFillTx/>
                <a:latin typeface="Arial"/>
                <a:ea typeface="+mn-ea"/>
                <a:cs typeface="Arial"/>
              </a:rPr>
              <a:t> </a:t>
            </a:r>
            <a:r>
              <a:rPr kumimoji="0" sz="800" b="0" i="0" u="none" strike="noStrike" kern="1200" cap="none" spc="-12" normalizeH="0" baseline="0" noProof="0">
                <a:ln>
                  <a:noFill/>
                </a:ln>
                <a:solidFill>
                  <a:srgbClr val="223469"/>
                </a:solidFill>
                <a:effectLst/>
                <a:uLnTx/>
                <a:uFillTx/>
                <a:latin typeface="Arial"/>
                <a:ea typeface="+mn-ea"/>
                <a:cs typeface="Arial"/>
              </a:rPr>
              <a:t>2024</a:t>
            </a:r>
            <a:r>
              <a:rPr kumimoji="0" sz="800" b="0" i="0" u="none" strike="noStrike" kern="1200" cap="none" spc="-18" normalizeH="0" baseline="33333" noProof="0">
                <a:ln>
                  <a:noFill/>
                </a:ln>
                <a:solidFill>
                  <a:srgbClr val="223469"/>
                </a:solidFill>
                <a:effectLst/>
                <a:uLnTx/>
                <a:uFillTx/>
                <a:latin typeface="Arial"/>
                <a:ea typeface="+mn-ea"/>
                <a:cs typeface="Arial"/>
              </a:rPr>
              <a:t>1</a:t>
            </a:r>
            <a:endParaRPr kumimoji="0" sz="800" b="0" i="0" u="none" strike="noStrike" kern="1200" cap="none" spc="0" normalizeH="0" baseline="33333" noProof="0">
              <a:ln>
                <a:noFill/>
              </a:ln>
              <a:solidFill>
                <a:srgbClr val="223469"/>
              </a:solidFill>
              <a:effectLst/>
              <a:uLnTx/>
              <a:uFillTx/>
              <a:latin typeface="Arial"/>
              <a:ea typeface="+mn-ea"/>
              <a:cs typeface="Arial"/>
            </a:endParaRPr>
          </a:p>
        </p:txBody>
      </p:sp>
      <p:sp>
        <p:nvSpPr>
          <p:cNvPr id="2" name="CuadroTexto 1">
            <a:extLst>
              <a:ext uri="{FF2B5EF4-FFF2-40B4-BE49-F238E27FC236}">
                <a16:creationId xmlns:a16="http://schemas.microsoft.com/office/drawing/2014/main" id="{80FD860F-1B62-683F-354D-16A43A2909DF}"/>
              </a:ext>
            </a:extLst>
          </p:cNvPr>
          <p:cNvSpPr txBox="1"/>
          <p:nvPr/>
        </p:nvSpPr>
        <p:spPr>
          <a:xfrm>
            <a:off x="6903420" y="2559849"/>
            <a:ext cx="4371234" cy="1527645"/>
          </a:xfrm>
          <a:prstGeom prst="roundRect">
            <a:avLst>
              <a:gd name="adj" fmla="val 9916"/>
            </a:avLst>
          </a:prstGeom>
          <a:solidFill>
            <a:srgbClr val="003867"/>
          </a:solid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anchor="ctr">
            <a:noAutofit/>
          </a:bodyPr>
          <a:lstStyle/>
          <a:p>
            <a:pPr marL="131104" marR="18483" lvl="0" indent="0" algn="l" defTabSz="914400" rtl="0" eaLnBrk="1" fontAlgn="auto" latinLnBrk="0" hangingPunct="1">
              <a:lnSpc>
                <a:spcPct val="101800"/>
              </a:lnSpc>
              <a:spcBef>
                <a:spcPts val="55"/>
              </a:spcBef>
              <a:spcAft>
                <a:spcPts val="0"/>
              </a:spcAft>
              <a:buClrTx/>
              <a:buSzTx/>
              <a:buFontTx/>
              <a:buNone/>
              <a:tabLst/>
              <a:defRPr/>
            </a:pPr>
            <a:r>
              <a:rPr kumimoji="0" lang="es-ES" sz="2000" b="1" i="0" u="none" strike="noStrike" kern="1200" cap="none" spc="0" normalizeH="0" baseline="0" noProof="0">
                <a:ln>
                  <a:noFill/>
                </a:ln>
                <a:solidFill>
                  <a:srgbClr val="FFFFFF"/>
                </a:solidFill>
                <a:effectLst/>
                <a:uLnTx/>
                <a:uFillTx/>
                <a:latin typeface="Arial" panose="020B0604020202020204"/>
                <a:ea typeface="+mn-ea"/>
                <a:cs typeface="Arial"/>
              </a:rPr>
              <a:t>La respuesta de EASI 90 en los respondedores a semana 16 se mantuvo e incluso incrementó con la dosis mensual</a:t>
            </a:r>
            <a:r>
              <a:rPr kumimoji="0" lang="es-ES" sz="2000" b="1" i="0" u="none" strike="noStrike" kern="1200" cap="none" spc="0" normalizeH="0" baseline="30000" noProof="0">
                <a:ln>
                  <a:noFill/>
                </a:ln>
                <a:solidFill>
                  <a:srgbClr val="FFFFFF"/>
                </a:solidFill>
                <a:effectLst/>
                <a:uLnTx/>
                <a:uFillTx/>
                <a:latin typeface="Arial" panose="020B0604020202020204"/>
                <a:ea typeface="+mn-ea"/>
                <a:cs typeface="Arial"/>
              </a:rPr>
              <a:t>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p:txBody>
          <a:bodyPr vert="horz" wrap="square" lIns="0" tIns="92801" rIns="0" bIns="0" rtlCol="0" anchor="ctr">
            <a:spAutoFit/>
          </a:bodyPr>
          <a:lstStyle/>
          <a:p>
            <a:r>
              <a:rPr lang="es-ES"/>
              <a:t>EBGLYSS</a:t>
            </a:r>
            <a:r>
              <a:rPr lang="es-ES" baseline="30000"/>
              <a:t>®</a:t>
            </a:r>
            <a:r>
              <a:rPr lang="es-ES"/>
              <a:t> mantiene la respuesta IGA 0/1 a los 3 años</a:t>
            </a:r>
            <a:r>
              <a:rPr lang="es-ES" baseline="30000"/>
              <a:t>1</a:t>
            </a:r>
          </a:p>
        </p:txBody>
      </p:sp>
      <p:grpSp>
        <p:nvGrpSpPr>
          <p:cNvPr id="7" name="Grupo 6">
            <a:extLst>
              <a:ext uri="{FF2B5EF4-FFF2-40B4-BE49-F238E27FC236}">
                <a16:creationId xmlns:a16="http://schemas.microsoft.com/office/drawing/2014/main" id="{F2277FE7-D74D-7E94-4B23-D1818B141A98}"/>
              </a:ext>
            </a:extLst>
          </p:cNvPr>
          <p:cNvGrpSpPr/>
          <p:nvPr/>
        </p:nvGrpSpPr>
        <p:grpSpPr>
          <a:xfrm>
            <a:off x="822692" y="2126509"/>
            <a:ext cx="5002499" cy="2245760"/>
            <a:chOff x="2398646" y="2352972"/>
            <a:chExt cx="5002499" cy="2245760"/>
          </a:xfrm>
        </p:grpSpPr>
        <p:sp>
          <p:nvSpPr>
            <p:cNvPr id="13" name="object 13"/>
            <p:cNvSpPr txBox="1"/>
            <p:nvPr/>
          </p:nvSpPr>
          <p:spPr>
            <a:xfrm>
              <a:off x="2680738" y="2877145"/>
              <a:ext cx="149790" cy="105039"/>
            </a:xfrm>
            <a:prstGeom prst="rect">
              <a:avLst/>
            </a:prstGeom>
          </p:spPr>
          <p:txBody>
            <a:bodyPr vert="horz" wrap="square" lIns="0" tIns="6931" rIns="0" bIns="0" rtlCol="0">
              <a:spAutoFit/>
            </a:bodyPr>
            <a:lstStyle/>
            <a:p>
              <a:pPr marL="7701" marR="0" lvl="0" indent="0" algn="l" defTabSz="914400" rtl="0" eaLnBrk="1" fontAlgn="auto" latinLnBrk="0" hangingPunct="1">
                <a:lnSpc>
                  <a:spcPct val="100000"/>
                </a:lnSpc>
                <a:spcBef>
                  <a:spcPts val="55"/>
                </a:spcBef>
                <a:spcAft>
                  <a:spcPts val="0"/>
                </a:spcAft>
                <a:buClrTx/>
                <a:buSzTx/>
                <a:buFontTx/>
                <a:buNone/>
                <a:tabLst/>
                <a:defRPr/>
              </a:pPr>
              <a:r>
                <a:rPr kumimoji="0" sz="637" b="0" i="0" u="none" strike="noStrike" kern="1200" cap="none" spc="-15" normalizeH="0" baseline="0" noProof="0">
                  <a:ln>
                    <a:noFill/>
                  </a:ln>
                  <a:solidFill>
                    <a:srgbClr val="22346A"/>
                  </a:solidFill>
                  <a:effectLst/>
                  <a:uLnTx/>
                  <a:uFillTx/>
                  <a:latin typeface="Arial"/>
                  <a:ea typeface="+mn-ea"/>
                  <a:cs typeface="Arial"/>
                </a:rPr>
                <a:t>100</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14" name="object 14"/>
            <p:cNvSpPr txBox="1"/>
            <p:nvPr/>
          </p:nvSpPr>
          <p:spPr>
            <a:xfrm>
              <a:off x="2725418" y="3123291"/>
              <a:ext cx="105123" cy="105039"/>
            </a:xfrm>
            <a:prstGeom prst="rect">
              <a:avLst/>
            </a:prstGeom>
          </p:spPr>
          <p:txBody>
            <a:bodyPr vert="horz" wrap="square" lIns="0" tIns="6931" rIns="0" bIns="0" rtlCol="0">
              <a:spAutoFit/>
            </a:bodyPr>
            <a:lstStyle/>
            <a:p>
              <a:pPr marL="7701" marR="0" lvl="0" indent="0" algn="l" defTabSz="914400" rtl="0" eaLnBrk="1" fontAlgn="auto" latinLnBrk="0" hangingPunct="1">
                <a:lnSpc>
                  <a:spcPct val="100000"/>
                </a:lnSpc>
                <a:spcBef>
                  <a:spcPts val="55"/>
                </a:spcBef>
                <a:spcAft>
                  <a:spcPts val="0"/>
                </a:spcAft>
                <a:buClrTx/>
                <a:buSzTx/>
                <a:buFontTx/>
                <a:buNone/>
                <a:tabLst/>
                <a:defRPr/>
              </a:pPr>
              <a:r>
                <a:rPr kumimoji="0" sz="637" b="0" i="0" u="none" strike="noStrike" kern="1200" cap="none" spc="-15" normalizeH="0" baseline="0" noProof="0">
                  <a:ln>
                    <a:noFill/>
                  </a:ln>
                  <a:solidFill>
                    <a:srgbClr val="22346A"/>
                  </a:solidFill>
                  <a:effectLst/>
                  <a:uLnTx/>
                  <a:uFillTx/>
                  <a:latin typeface="Arial"/>
                  <a:ea typeface="+mn-ea"/>
                  <a:cs typeface="Arial"/>
                </a:rPr>
                <a:t>80</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15" name="object 15"/>
            <p:cNvSpPr txBox="1"/>
            <p:nvPr/>
          </p:nvSpPr>
          <p:spPr>
            <a:xfrm>
              <a:off x="2725418" y="3369439"/>
              <a:ext cx="105123" cy="105039"/>
            </a:xfrm>
            <a:prstGeom prst="rect">
              <a:avLst/>
            </a:prstGeom>
          </p:spPr>
          <p:txBody>
            <a:bodyPr vert="horz" wrap="square" lIns="0" tIns="6931" rIns="0" bIns="0" rtlCol="0">
              <a:spAutoFit/>
            </a:bodyPr>
            <a:lstStyle/>
            <a:p>
              <a:pPr marL="7701" marR="0" lvl="0" indent="0" algn="l" defTabSz="914400" rtl="0" eaLnBrk="1" fontAlgn="auto" latinLnBrk="0" hangingPunct="1">
                <a:lnSpc>
                  <a:spcPct val="100000"/>
                </a:lnSpc>
                <a:spcBef>
                  <a:spcPts val="55"/>
                </a:spcBef>
                <a:spcAft>
                  <a:spcPts val="0"/>
                </a:spcAft>
                <a:buClrTx/>
                <a:buSzTx/>
                <a:buFontTx/>
                <a:buNone/>
                <a:tabLst/>
                <a:defRPr/>
              </a:pPr>
              <a:r>
                <a:rPr kumimoji="0" sz="637" b="0" i="0" u="none" strike="noStrike" kern="1200" cap="none" spc="-15" normalizeH="0" baseline="0" noProof="0">
                  <a:ln>
                    <a:noFill/>
                  </a:ln>
                  <a:solidFill>
                    <a:srgbClr val="22346A"/>
                  </a:solidFill>
                  <a:effectLst/>
                  <a:uLnTx/>
                  <a:uFillTx/>
                  <a:latin typeface="Arial"/>
                  <a:ea typeface="+mn-ea"/>
                  <a:cs typeface="Arial"/>
                </a:rPr>
                <a:t>60</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16" name="object 16"/>
            <p:cNvSpPr txBox="1"/>
            <p:nvPr/>
          </p:nvSpPr>
          <p:spPr>
            <a:xfrm>
              <a:off x="2725418" y="3615586"/>
              <a:ext cx="105123" cy="105039"/>
            </a:xfrm>
            <a:prstGeom prst="rect">
              <a:avLst/>
            </a:prstGeom>
          </p:spPr>
          <p:txBody>
            <a:bodyPr vert="horz" wrap="square" lIns="0" tIns="6931" rIns="0" bIns="0" rtlCol="0">
              <a:spAutoFit/>
            </a:bodyPr>
            <a:lstStyle/>
            <a:p>
              <a:pPr marL="7701" marR="0" lvl="0" indent="0" algn="l" defTabSz="914400" rtl="0" eaLnBrk="1" fontAlgn="auto" latinLnBrk="0" hangingPunct="1">
                <a:lnSpc>
                  <a:spcPct val="100000"/>
                </a:lnSpc>
                <a:spcBef>
                  <a:spcPts val="55"/>
                </a:spcBef>
                <a:spcAft>
                  <a:spcPts val="0"/>
                </a:spcAft>
                <a:buClrTx/>
                <a:buSzTx/>
                <a:buFontTx/>
                <a:buNone/>
                <a:tabLst/>
                <a:defRPr/>
              </a:pPr>
              <a:r>
                <a:rPr kumimoji="0" sz="637" b="0" i="0" u="none" strike="noStrike" kern="1200" cap="none" spc="-15" normalizeH="0" baseline="0" noProof="0">
                  <a:ln>
                    <a:noFill/>
                  </a:ln>
                  <a:solidFill>
                    <a:srgbClr val="22346A"/>
                  </a:solidFill>
                  <a:effectLst/>
                  <a:uLnTx/>
                  <a:uFillTx/>
                  <a:latin typeface="Arial"/>
                  <a:ea typeface="+mn-ea"/>
                  <a:cs typeface="Arial"/>
                </a:rPr>
                <a:t>40</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17" name="object 17"/>
            <p:cNvSpPr txBox="1"/>
            <p:nvPr/>
          </p:nvSpPr>
          <p:spPr>
            <a:xfrm>
              <a:off x="2725418" y="3861733"/>
              <a:ext cx="105123" cy="105039"/>
            </a:xfrm>
            <a:prstGeom prst="rect">
              <a:avLst/>
            </a:prstGeom>
          </p:spPr>
          <p:txBody>
            <a:bodyPr vert="horz" wrap="square" lIns="0" tIns="6931" rIns="0" bIns="0" rtlCol="0">
              <a:spAutoFit/>
            </a:bodyPr>
            <a:lstStyle/>
            <a:p>
              <a:pPr marL="7701" marR="0" lvl="0" indent="0" algn="l" defTabSz="914400" rtl="0" eaLnBrk="1" fontAlgn="auto" latinLnBrk="0" hangingPunct="1">
                <a:lnSpc>
                  <a:spcPct val="100000"/>
                </a:lnSpc>
                <a:spcBef>
                  <a:spcPts val="55"/>
                </a:spcBef>
                <a:spcAft>
                  <a:spcPts val="0"/>
                </a:spcAft>
                <a:buClrTx/>
                <a:buSzTx/>
                <a:buFontTx/>
                <a:buNone/>
                <a:tabLst/>
                <a:defRPr/>
              </a:pPr>
              <a:r>
                <a:rPr kumimoji="0" sz="637" b="0" i="0" u="none" strike="noStrike" kern="1200" cap="none" spc="-15" normalizeH="0" baseline="0" noProof="0">
                  <a:ln>
                    <a:noFill/>
                  </a:ln>
                  <a:solidFill>
                    <a:srgbClr val="22346A"/>
                  </a:solidFill>
                  <a:effectLst/>
                  <a:uLnTx/>
                  <a:uFillTx/>
                  <a:latin typeface="Arial"/>
                  <a:ea typeface="+mn-ea"/>
                  <a:cs typeface="Arial"/>
                </a:rPr>
                <a:t>20</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18" name="object 18"/>
            <p:cNvSpPr txBox="1"/>
            <p:nvPr/>
          </p:nvSpPr>
          <p:spPr>
            <a:xfrm>
              <a:off x="2422262" y="4092258"/>
              <a:ext cx="408168" cy="231844"/>
            </a:xfrm>
            <a:prstGeom prst="rect">
              <a:avLst/>
            </a:prstGeom>
          </p:spPr>
          <p:txBody>
            <a:bodyPr vert="horz" wrap="square" lIns="0" tIns="22719" rIns="0" bIns="0" rtlCol="0">
              <a:spAutoFit/>
            </a:bodyPr>
            <a:lstStyle/>
            <a:p>
              <a:pPr marL="0" marR="3081" lvl="0" indent="0" algn="r" defTabSz="914400" rtl="0" eaLnBrk="1" fontAlgn="auto" latinLnBrk="0" hangingPunct="1">
                <a:lnSpc>
                  <a:spcPct val="100000"/>
                </a:lnSpc>
                <a:spcBef>
                  <a:spcPts val="179"/>
                </a:spcBef>
                <a:spcAft>
                  <a:spcPts val="0"/>
                </a:spcAft>
                <a:buClrTx/>
                <a:buSzTx/>
                <a:buFontTx/>
                <a:buNone/>
                <a:tabLst/>
                <a:defRPr/>
              </a:pPr>
              <a:r>
                <a:rPr kumimoji="0" sz="637" b="0" i="0" u="none" strike="noStrike" kern="1200" cap="none" spc="-30" normalizeH="0" baseline="0" noProof="0">
                  <a:ln>
                    <a:noFill/>
                  </a:ln>
                  <a:solidFill>
                    <a:srgbClr val="22346A"/>
                  </a:solidFill>
                  <a:effectLst/>
                  <a:uLnTx/>
                  <a:uFillTx/>
                  <a:latin typeface="Arial"/>
                  <a:ea typeface="+mn-ea"/>
                  <a:cs typeface="Arial"/>
                </a:rPr>
                <a:t>0</a:t>
              </a:r>
              <a:endParaRPr kumimoji="0" sz="637" b="0" i="0" u="none" strike="noStrike" kern="1200" cap="none" spc="0" normalizeH="0" baseline="0" noProof="0">
                <a:ln>
                  <a:noFill/>
                </a:ln>
                <a:solidFill>
                  <a:srgbClr val="000000"/>
                </a:solidFill>
                <a:effectLst/>
                <a:uLnTx/>
                <a:uFillTx/>
                <a:latin typeface="Arial"/>
                <a:ea typeface="+mn-ea"/>
                <a:cs typeface="Arial"/>
              </a:endParaRPr>
            </a:p>
            <a:p>
              <a:pPr marL="0" marR="39276" lvl="0" indent="0" algn="r" defTabSz="914400" rtl="0" eaLnBrk="1" fontAlgn="auto" latinLnBrk="0" hangingPunct="1">
                <a:lnSpc>
                  <a:spcPct val="100000"/>
                </a:lnSpc>
                <a:spcBef>
                  <a:spcPts val="124"/>
                </a:spcBef>
                <a:spcAft>
                  <a:spcPts val="0"/>
                </a:spcAft>
                <a:buClrTx/>
                <a:buSzTx/>
                <a:buFontTx/>
                <a:buNone/>
                <a:tabLst/>
                <a:defRPr/>
              </a:pPr>
              <a:r>
                <a:rPr kumimoji="0" sz="637" b="1" i="0" u="none" strike="noStrike" kern="1200" cap="none" spc="-6" normalizeH="0" baseline="0" noProof="0">
                  <a:ln>
                    <a:noFill/>
                  </a:ln>
                  <a:solidFill>
                    <a:srgbClr val="22346A"/>
                  </a:solidFill>
                  <a:effectLst/>
                  <a:uLnTx/>
                  <a:uFillTx/>
                  <a:latin typeface="Arial"/>
                  <a:ea typeface="+mn-ea"/>
                  <a:cs typeface="Arial"/>
                </a:rPr>
                <a:t>Semanas</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20" name="object 20"/>
            <p:cNvSpPr txBox="1"/>
            <p:nvPr/>
          </p:nvSpPr>
          <p:spPr>
            <a:xfrm>
              <a:off x="2398646" y="2928942"/>
              <a:ext cx="307777" cy="1193208"/>
            </a:xfrm>
            <a:prstGeom prst="rect">
              <a:avLst/>
            </a:prstGeom>
          </p:spPr>
          <p:txBody>
            <a:bodyPr vert="vert270" wrap="square" lIns="0" tIns="3466" rIns="0" bIns="0" rtlCol="0">
              <a:spAutoFit/>
            </a:bodyPr>
            <a:lstStyle/>
            <a:p>
              <a:pPr marL="6350" marR="3081" lvl="0" indent="-6350" algn="ctr" defTabSz="914400" rtl="0" eaLnBrk="1" fontAlgn="auto" latinLnBrk="0" hangingPunct="1">
                <a:lnSpc>
                  <a:spcPts val="758"/>
                </a:lnSpc>
                <a:spcBef>
                  <a:spcPts val="27"/>
                </a:spcBef>
                <a:spcAft>
                  <a:spcPts val="0"/>
                </a:spcAft>
                <a:buClrTx/>
                <a:buSzTx/>
                <a:buFontTx/>
                <a:buNone/>
                <a:tabLst/>
                <a:defRPr/>
              </a:pPr>
              <a:r>
                <a:rPr kumimoji="0" sz="800" b="1" i="0" u="none" strike="noStrike" kern="1200" cap="none" spc="0" normalizeH="0" baseline="0" noProof="0">
                  <a:ln>
                    <a:noFill/>
                  </a:ln>
                  <a:solidFill>
                    <a:srgbClr val="22346A"/>
                  </a:solidFill>
                  <a:effectLst/>
                  <a:uLnTx/>
                  <a:uFillTx/>
                  <a:latin typeface="Arial"/>
                  <a:ea typeface="+mn-ea"/>
                  <a:cs typeface="Arial"/>
                </a:rPr>
                <a:t>Proporción</a:t>
              </a:r>
              <a:r>
                <a:rPr kumimoji="0" sz="800" b="1" i="0" u="none" strike="noStrike" kern="1200" cap="none" spc="-18" normalizeH="0" baseline="0" noProof="0">
                  <a:ln>
                    <a:noFill/>
                  </a:ln>
                  <a:solidFill>
                    <a:srgbClr val="22346A"/>
                  </a:solidFill>
                  <a:effectLst/>
                  <a:uLnTx/>
                  <a:uFillTx/>
                  <a:latin typeface="Arial"/>
                  <a:ea typeface="+mn-ea"/>
                  <a:cs typeface="Arial"/>
                </a:rPr>
                <a:t> </a:t>
              </a:r>
              <a:r>
                <a:rPr kumimoji="0" sz="800" b="1" i="0" u="none" strike="noStrike" kern="1200" cap="none" spc="0" normalizeH="0" baseline="0" noProof="0">
                  <a:ln>
                    <a:noFill/>
                  </a:ln>
                  <a:solidFill>
                    <a:srgbClr val="22346A"/>
                  </a:solidFill>
                  <a:effectLst/>
                  <a:uLnTx/>
                  <a:uFillTx/>
                  <a:latin typeface="Arial"/>
                  <a:ea typeface="+mn-ea"/>
                  <a:cs typeface="Arial"/>
                </a:rPr>
                <a:t>de</a:t>
              </a:r>
              <a:r>
                <a:rPr kumimoji="0" sz="800" b="1" i="0" u="none" strike="noStrike" kern="1200" cap="none" spc="-18" normalizeH="0" baseline="0" noProof="0">
                  <a:ln>
                    <a:noFill/>
                  </a:ln>
                  <a:solidFill>
                    <a:srgbClr val="22346A"/>
                  </a:solidFill>
                  <a:effectLst/>
                  <a:uLnTx/>
                  <a:uFillTx/>
                  <a:latin typeface="Arial"/>
                  <a:ea typeface="+mn-ea"/>
                  <a:cs typeface="Arial"/>
                </a:rPr>
                <a:t> </a:t>
              </a:r>
              <a:r>
                <a:rPr kumimoji="0" sz="800" b="1" i="0" u="none" strike="noStrike" kern="1200" cap="none" spc="-6" normalizeH="0" baseline="0" noProof="0">
                  <a:ln>
                    <a:noFill/>
                  </a:ln>
                  <a:solidFill>
                    <a:srgbClr val="22346A"/>
                  </a:solidFill>
                  <a:effectLst/>
                  <a:uLnTx/>
                  <a:uFillTx/>
                  <a:latin typeface="Arial"/>
                  <a:ea typeface="+mn-ea"/>
                  <a:cs typeface="Arial"/>
                </a:rPr>
                <a:t>Pacientes</a:t>
              </a:r>
              <a:r>
                <a:rPr kumimoji="0" sz="800" b="1" i="0" u="none" strike="noStrike" kern="1200" cap="none" spc="-18" normalizeH="0" baseline="0" noProof="0">
                  <a:ln>
                    <a:noFill/>
                  </a:ln>
                  <a:solidFill>
                    <a:srgbClr val="22346A"/>
                  </a:solidFill>
                  <a:effectLst/>
                  <a:uLnTx/>
                  <a:uFillTx/>
                  <a:latin typeface="Arial"/>
                  <a:ea typeface="+mn-ea"/>
                  <a:cs typeface="Arial"/>
                </a:rPr>
                <a:t> </a:t>
              </a:r>
              <a:r>
                <a:rPr kumimoji="0" sz="800" b="1" i="0" u="none" strike="noStrike" kern="1200" cap="none" spc="-15" normalizeH="0" baseline="0" noProof="0">
                  <a:ln>
                    <a:noFill/>
                  </a:ln>
                  <a:solidFill>
                    <a:srgbClr val="22346A"/>
                  </a:solidFill>
                  <a:effectLst/>
                  <a:uLnTx/>
                  <a:uFillTx/>
                  <a:latin typeface="Arial"/>
                  <a:ea typeface="+mn-ea"/>
                  <a:cs typeface="Arial"/>
                </a:rPr>
                <a:t>con </a:t>
              </a:r>
              <a:r>
                <a:rPr kumimoji="0" sz="800" b="1" i="0" u="none" strike="noStrike" kern="1200" cap="none" spc="0" normalizeH="0" baseline="0" noProof="0">
                  <a:ln>
                    <a:noFill/>
                  </a:ln>
                  <a:solidFill>
                    <a:srgbClr val="22346A"/>
                  </a:solidFill>
                  <a:effectLst/>
                  <a:uLnTx/>
                  <a:uFillTx/>
                  <a:latin typeface="Arial"/>
                  <a:ea typeface="+mn-ea"/>
                  <a:cs typeface="Arial"/>
                </a:rPr>
                <a:t>Respuesta</a:t>
              </a:r>
              <a:r>
                <a:rPr kumimoji="0" sz="800" b="1" i="0" u="none" strike="noStrike" kern="1200" cap="none" spc="127" normalizeH="0" baseline="0" noProof="0">
                  <a:ln>
                    <a:noFill/>
                  </a:ln>
                  <a:solidFill>
                    <a:srgbClr val="22346A"/>
                  </a:solidFill>
                  <a:effectLst/>
                  <a:uLnTx/>
                  <a:uFillTx/>
                  <a:latin typeface="Arial"/>
                  <a:ea typeface="+mn-ea"/>
                  <a:cs typeface="Arial"/>
                </a:rPr>
                <a:t> </a:t>
              </a:r>
              <a:r>
                <a:rPr kumimoji="0" sz="800" b="1" i="0" u="none" strike="noStrike" kern="1200" cap="none" spc="-6" normalizeH="0" baseline="0" noProof="0">
                  <a:ln>
                    <a:noFill/>
                  </a:ln>
                  <a:solidFill>
                    <a:srgbClr val="22346A"/>
                  </a:solidFill>
                  <a:effectLst/>
                  <a:uLnTx/>
                  <a:uFillTx/>
                  <a:latin typeface="Arial"/>
                  <a:ea typeface="+mn-ea"/>
                  <a:cs typeface="Arial"/>
                </a:rPr>
                <a:t>IGA</a:t>
              </a:r>
              <a:r>
                <a:rPr kumimoji="0" sz="800" b="1" i="0" u="none" strike="noStrike" kern="1200" cap="none" spc="-36" normalizeH="0" baseline="0" noProof="0">
                  <a:ln>
                    <a:noFill/>
                  </a:ln>
                  <a:solidFill>
                    <a:srgbClr val="22346A"/>
                  </a:solidFill>
                  <a:effectLst/>
                  <a:uLnTx/>
                  <a:uFillTx/>
                  <a:latin typeface="Arial"/>
                  <a:ea typeface="+mn-ea"/>
                  <a:cs typeface="Arial"/>
                </a:rPr>
                <a:t> </a:t>
              </a:r>
              <a:r>
                <a:rPr kumimoji="0" sz="800" b="1" i="0" u="none" strike="noStrike" kern="1200" cap="none" spc="0" normalizeH="0" baseline="0" noProof="0">
                  <a:ln>
                    <a:noFill/>
                  </a:ln>
                  <a:solidFill>
                    <a:srgbClr val="22346A"/>
                  </a:solidFill>
                  <a:effectLst/>
                  <a:uLnTx/>
                  <a:uFillTx/>
                  <a:latin typeface="Arial"/>
                  <a:ea typeface="+mn-ea"/>
                  <a:cs typeface="Arial"/>
                </a:rPr>
                <a:t>(0,1)</a:t>
              </a:r>
              <a:r>
                <a:rPr kumimoji="0" sz="800" b="1" i="0" u="none" strike="noStrike" kern="1200" cap="none" spc="-21" normalizeH="0" baseline="0" noProof="0">
                  <a:ln>
                    <a:noFill/>
                  </a:ln>
                  <a:solidFill>
                    <a:srgbClr val="22346A"/>
                  </a:solidFill>
                  <a:effectLst/>
                  <a:uLnTx/>
                  <a:uFillTx/>
                  <a:latin typeface="Arial"/>
                  <a:ea typeface="+mn-ea"/>
                  <a:cs typeface="Arial"/>
                </a:rPr>
                <a:t> </a:t>
              </a:r>
              <a:r>
                <a:rPr kumimoji="0" sz="800" b="1" i="0" u="none" strike="noStrike" kern="1200" cap="none" spc="-30" normalizeH="0" baseline="0" noProof="0">
                  <a:ln>
                    <a:noFill/>
                  </a:ln>
                  <a:solidFill>
                    <a:srgbClr val="22346A"/>
                  </a:solidFill>
                  <a:effectLst/>
                  <a:uLnTx/>
                  <a:uFillTx/>
                  <a:latin typeface="Arial"/>
                  <a:ea typeface="+mn-ea"/>
                  <a:cs typeface="Arial"/>
                </a:rPr>
                <a:t>%</a:t>
              </a:r>
              <a:endParaRPr kumimoji="0" sz="800" b="0" i="0" u="none" strike="noStrike" kern="1200" cap="none" spc="0" normalizeH="0" baseline="0" noProof="0">
                <a:ln>
                  <a:noFill/>
                </a:ln>
                <a:solidFill>
                  <a:srgbClr val="000000"/>
                </a:solidFill>
                <a:effectLst/>
                <a:uLnTx/>
                <a:uFillTx/>
                <a:latin typeface="Arial"/>
                <a:ea typeface="+mn-ea"/>
                <a:cs typeface="Arial"/>
              </a:endParaRPr>
            </a:p>
          </p:txBody>
        </p:sp>
        <p:sp>
          <p:nvSpPr>
            <p:cNvPr id="21" name="object 21"/>
            <p:cNvSpPr txBox="1"/>
            <p:nvPr/>
          </p:nvSpPr>
          <p:spPr>
            <a:xfrm>
              <a:off x="2839545" y="2352972"/>
              <a:ext cx="1094598" cy="434801"/>
            </a:xfrm>
            <a:prstGeom prst="rect">
              <a:avLst/>
            </a:prstGeom>
          </p:spPr>
          <p:txBody>
            <a:bodyPr vert="horz" wrap="square" lIns="0" tIns="42357" rIns="0" bIns="0" rtlCol="0">
              <a:spAutoFit/>
            </a:bodyPr>
            <a:lstStyle/>
            <a:p>
              <a:pPr marL="7701" marR="3081" lvl="0" indent="-385" algn="ctr" defTabSz="914400" rtl="0" eaLnBrk="1" fontAlgn="auto" latinLnBrk="0" hangingPunct="1">
                <a:lnSpc>
                  <a:spcPct val="100000"/>
                </a:lnSpc>
                <a:spcBef>
                  <a:spcPts val="334"/>
                </a:spcBef>
                <a:spcAft>
                  <a:spcPts val="0"/>
                </a:spcAft>
                <a:buClrTx/>
                <a:buSzTx/>
                <a:buFontTx/>
                <a:buNone/>
                <a:tabLst/>
                <a:defRPr/>
              </a:pPr>
              <a:r>
                <a:rPr kumimoji="0" sz="849" b="1" i="0" u="none" strike="noStrike" kern="1200" cap="none" spc="-6" normalizeH="0" baseline="0" noProof="0">
                  <a:ln>
                    <a:noFill/>
                  </a:ln>
                  <a:solidFill>
                    <a:srgbClr val="7A45B8"/>
                  </a:solidFill>
                  <a:effectLst/>
                  <a:uLnTx/>
                  <a:uFillTx/>
                  <a:latin typeface="Arial"/>
                  <a:ea typeface="+mn-ea"/>
                  <a:cs typeface="Arial"/>
                </a:rPr>
                <a:t>ADvocate</a:t>
              </a:r>
              <a:r>
                <a:rPr kumimoji="0" sz="849" b="1" i="0" u="none" strike="noStrike" kern="1200" cap="none" spc="-12" normalizeH="0" baseline="0" noProof="0">
                  <a:ln>
                    <a:noFill/>
                  </a:ln>
                  <a:solidFill>
                    <a:srgbClr val="7A45B8"/>
                  </a:solidFill>
                  <a:effectLst/>
                  <a:uLnTx/>
                  <a:uFillTx/>
                  <a:latin typeface="Arial"/>
                  <a:ea typeface="+mn-ea"/>
                  <a:cs typeface="Arial"/>
                </a:rPr>
                <a:t> </a:t>
              </a:r>
              <a:r>
                <a:rPr kumimoji="0" sz="849" b="1" i="0" u="none" strike="noStrike" kern="1200" cap="none" spc="0" normalizeH="0" baseline="0" noProof="0">
                  <a:ln>
                    <a:noFill/>
                  </a:ln>
                  <a:solidFill>
                    <a:srgbClr val="7A45B8"/>
                  </a:solidFill>
                  <a:effectLst/>
                  <a:uLnTx/>
                  <a:uFillTx/>
                  <a:latin typeface="Arial"/>
                  <a:ea typeface="+mn-ea"/>
                  <a:cs typeface="Arial"/>
                </a:rPr>
                <a:t>1</a:t>
              </a:r>
              <a:r>
                <a:rPr kumimoji="0" sz="849" b="1" i="0" u="none" strike="noStrike" kern="1200" cap="none" spc="-9" normalizeH="0" baseline="0" noProof="0">
                  <a:ln>
                    <a:noFill/>
                  </a:ln>
                  <a:solidFill>
                    <a:srgbClr val="7A45B8"/>
                  </a:solidFill>
                  <a:effectLst/>
                  <a:uLnTx/>
                  <a:uFillTx/>
                  <a:latin typeface="Arial"/>
                  <a:ea typeface="+mn-ea"/>
                  <a:cs typeface="Arial"/>
                </a:rPr>
                <a:t> </a:t>
              </a:r>
              <a:r>
                <a:rPr kumimoji="0" sz="849" b="1" i="0" u="none" strike="noStrike" kern="1200" cap="none" spc="0" normalizeH="0" baseline="0" noProof="0">
                  <a:ln>
                    <a:noFill/>
                  </a:ln>
                  <a:solidFill>
                    <a:srgbClr val="7A45B8"/>
                  </a:solidFill>
                  <a:effectLst/>
                  <a:uLnTx/>
                  <a:uFillTx/>
                  <a:latin typeface="Arial"/>
                  <a:ea typeface="+mn-ea"/>
                  <a:cs typeface="Arial"/>
                </a:rPr>
                <a:t>y</a:t>
              </a:r>
              <a:r>
                <a:rPr kumimoji="0" sz="849" b="1" i="0" u="none" strike="noStrike" kern="1200" cap="none" spc="-9" normalizeH="0" baseline="0" noProof="0">
                  <a:ln>
                    <a:noFill/>
                  </a:ln>
                  <a:solidFill>
                    <a:srgbClr val="7A45B8"/>
                  </a:solidFill>
                  <a:effectLst/>
                  <a:uLnTx/>
                  <a:uFillTx/>
                  <a:latin typeface="Arial"/>
                  <a:ea typeface="+mn-ea"/>
                  <a:cs typeface="Arial"/>
                </a:rPr>
                <a:t> </a:t>
              </a:r>
              <a:r>
                <a:rPr kumimoji="0" sz="849" b="1" i="0" u="none" strike="noStrike" kern="1200" cap="none" spc="-30" normalizeH="0" baseline="0" noProof="0">
                  <a:ln>
                    <a:noFill/>
                  </a:ln>
                  <a:solidFill>
                    <a:srgbClr val="7A45B8"/>
                  </a:solidFill>
                  <a:effectLst/>
                  <a:uLnTx/>
                  <a:uFillTx/>
                  <a:latin typeface="Arial"/>
                  <a:ea typeface="+mn-ea"/>
                  <a:cs typeface="Arial"/>
                </a:rPr>
                <a:t>2 </a:t>
              </a:r>
              <a:r>
                <a:rPr kumimoji="0" sz="849" b="1" i="0" u="none" strike="noStrike" kern="1200" cap="none" spc="0" normalizeH="0" baseline="0" noProof="0">
                  <a:ln>
                    <a:noFill/>
                  </a:ln>
                  <a:solidFill>
                    <a:srgbClr val="7A45B8"/>
                  </a:solidFill>
                  <a:effectLst/>
                  <a:uLnTx/>
                  <a:uFillTx/>
                  <a:latin typeface="Arial"/>
                  <a:ea typeface="+mn-ea"/>
                  <a:cs typeface="Arial"/>
                </a:rPr>
                <a:t>Periodo</a:t>
              </a:r>
              <a:r>
                <a:rPr kumimoji="0" sz="849" b="1" i="0" u="none" strike="noStrike" kern="1200" cap="none" spc="-36" normalizeH="0" baseline="0" noProof="0">
                  <a:ln>
                    <a:noFill/>
                  </a:ln>
                  <a:solidFill>
                    <a:srgbClr val="7A45B8"/>
                  </a:solidFill>
                  <a:effectLst/>
                  <a:uLnTx/>
                  <a:uFillTx/>
                  <a:latin typeface="Arial"/>
                  <a:ea typeface="+mn-ea"/>
                  <a:cs typeface="Arial"/>
                </a:rPr>
                <a:t> </a:t>
              </a:r>
              <a:r>
                <a:rPr kumimoji="0" sz="849" b="1" i="0" u="none" strike="noStrike" kern="1200" cap="none" spc="-15" normalizeH="0" baseline="0" noProof="0">
                  <a:ln>
                    <a:noFill/>
                  </a:ln>
                  <a:solidFill>
                    <a:srgbClr val="7A45B8"/>
                  </a:solidFill>
                  <a:effectLst/>
                  <a:uLnTx/>
                  <a:uFillTx/>
                  <a:latin typeface="Arial"/>
                  <a:ea typeface="+mn-ea"/>
                  <a:cs typeface="Arial"/>
                </a:rPr>
                <a:t>de </a:t>
              </a:r>
              <a:r>
                <a:rPr kumimoji="0" sz="849" b="1" i="0" u="none" strike="noStrike" kern="1200" cap="none" spc="-6" normalizeH="0" baseline="0" noProof="0">
                  <a:ln>
                    <a:noFill/>
                  </a:ln>
                  <a:solidFill>
                    <a:srgbClr val="7A45B8"/>
                  </a:solidFill>
                  <a:effectLst/>
                  <a:uLnTx/>
                  <a:uFillTx/>
                  <a:latin typeface="Arial"/>
                  <a:ea typeface="+mn-ea"/>
                  <a:cs typeface="Arial"/>
                </a:rPr>
                <a:t>mantenimiento</a:t>
              </a:r>
              <a:endParaRPr kumimoji="0" sz="849" b="0" i="0" u="none" strike="noStrike" kern="1200" cap="none" spc="0" normalizeH="0" baseline="0" noProof="0">
                <a:ln>
                  <a:noFill/>
                </a:ln>
                <a:solidFill>
                  <a:srgbClr val="000000"/>
                </a:solidFill>
                <a:effectLst/>
                <a:uLnTx/>
                <a:uFillTx/>
                <a:latin typeface="Arial"/>
                <a:ea typeface="+mn-ea"/>
                <a:cs typeface="Arial"/>
              </a:endParaRPr>
            </a:p>
          </p:txBody>
        </p:sp>
        <p:sp>
          <p:nvSpPr>
            <p:cNvPr id="22" name="object 22"/>
            <p:cNvSpPr txBox="1"/>
            <p:nvPr/>
          </p:nvSpPr>
          <p:spPr>
            <a:xfrm>
              <a:off x="4612416" y="2501535"/>
              <a:ext cx="1587621" cy="137675"/>
            </a:xfrm>
            <a:prstGeom prst="rect">
              <a:avLst/>
            </a:prstGeom>
          </p:spPr>
          <p:txBody>
            <a:bodyPr vert="horz" wrap="square" lIns="0" tIns="6931" rIns="0" bIns="0" rtlCol="0">
              <a:spAutoFit/>
            </a:bodyPr>
            <a:lstStyle/>
            <a:p>
              <a:pPr marL="7701" marR="0" lvl="0" indent="0" algn="l" defTabSz="914400" rtl="0" eaLnBrk="1" fontAlgn="auto" latinLnBrk="0" hangingPunct="1">
                <a:lnSpc>
                  <a:spcPct val="100000"/>
                </a:lnSpc>
                <a:spcBef>
                  <a:spcPts val="55"/>
                </a:spcBef>
                <a:spcAft>
                  <a:spcPts val="0"/>
                </a:spcAft>
                <a:buClrTx/>
                <a:buSzTx/>
                <a:buFontTx/>
                <a:buNone/>
                <a:tabLst/>
                <a:defRPr/>
              </a:pPr>
              <a:r>
                <a:rPr kumimoji="0" sz="849" b="1" i="0" u="none" strike="noStrike" kern="1200" cap="none" spc="0" normalizeH="0" baseline="0" noProof="0">
                  <a:ln>
                    <a:noFill/>
                  </a:ln>
                  <a:solidFill>
                    <a:srgbClr val="7A45B8"/>
                  </a:solidFill>
                  <a:effectLst/>
                  <a:uLnTx/>
                  <a:uFillTx/>
                  <a:latin typeface="Arial"/>
                  <a:ea typeface="+mn-ea"/>
                  <a:cs typeface="Arial"/>
                </a:rPr>
                <a:t>ADjoin</a:t>
              </a:r>
              <a:r>
                <a:rPr kumimoji="0" sz="849" b="1" i="0" u="none" strike="noStrike" kern="1200" cap="none" spc="-27" normalizeH="0" baseline="0" noProof="0">
                  <a:ln>
                    <a:noFill/>
                  </a:ln>
                  <a:solidFill>
                    <a:srgbClr val="7A45B8"/>
                  </a:solidFill>
                  <a:effectLst/>
                  <a:uLnTx/>
                  <a:uFillTx/>
                  <a:latin typeface="Arial"/>
                  <a:ea typeface="+mn-ea"/>
                  <a:cs typeface="Arial"/>
                </a:rPr>
                <a:t> </a:t>
              </a:r>
              <a:r>
                <a:rPr kumimoji="0" sz="849" b="1" i="0" u="none" strike="noStrike" kern="1200" cap="none" spc="0" normalizeH="0" baseline="0" noProof="0">
                  <a:ln>
                    <a:noFill/>
                  </a:ln>
                  <a:solidFill>
                    <a:srgbClr val="7A45B8"/>
                  </a:solidFill>
                  <a:effectLst/>
                  <a:uLnTx/>
                  <a:uFillTx/>
                  <a:latin typeface="Arial"/>
                  <a:ea typeface="+mn-ea"/>
                  <a:cs typeface="Arial"/>
                </a:rPr>
                <a:t>Extensión</a:t>
              </a:r>
              <a:r>
                <a:rPr kumimoji="0" sz="849" b="1" i="0" u="none" strike="noStrike" kern="1200" cap="none" spc="-27" normalizeH="0" baseline="0" noProof="0">
                  <a:ln>
                    <a:noFill/>
                  </a:ln>
                  <a:solidFill>
                    <a:srgbClr val="7A45B8"/>
                  </a:solidFill>
                  <a:effectLst/>
                  <a:uLnTx/>
                  <a:uFillTx/>
                  <a:latin typeface="Arial"/>
                  <a:ea typeface="+mn-ea"/>
                  <a:cs typeface="Arial"/>
                </a:rPr>
                <a:t> </a:t>
              </a:r>
              <a:r>
                <a:rPr kumimoji="0" sz="849" b="1" i="0" u="none" strike="noStrike" kern="1200" cap="none" spc="0" normalizeH="0" baseline="0" noProof="0">
                  <a:ln>
                    <a:noFill/>
                  </a:ln>
                  <a:solidFill>
                    <a:srgbClr val="7A45B8"/>
                  </a:solidFill>
                  <a:effectLst/>
                  <a:uLnTx/>
                  <a:uFillTx/>
                  <a:latin typeface="Arial"/>
                  <a:ea typeface="+mn-ea"/>
                  <a:cs typeface="Arial"/>
                </a:rPr>
                <a:t>a</a:t>
              </a:r>
              <a:r>
                <a:rPr kumimoji="0" sz="849" b="1" i="0" u="none" strike="noStrike" kern="1200" cap="none" spc="-27" normalizeH="0" baseline="0" noProof="0">
                  <a:ln>
                    <a:noFill/>
                  </a:ln>
                  <a:solidFill>
                    <a:srgbClr val="7A45B8"/>
                  </a:solidFill>
                  <a:effectLst/>
                  <a:uLnTx/>
                  <a:uFillTx/>
                  <a:latin typeface="Arial"/>
                  <a:ea typeface="+mn-ea"/>
                  <a:cs typeface="Arial"/>
                </a:rPr>
                <a:t> </a:t>
              </a:r>
              <a:r>
                <a:rPr kumimoji="0" sz="849" b="1" i="0" u="none" strike="noStrike" kern="1200" cap="none" spc="0" normalizeH="0" baseline="0" noProof="0">
                  <a:ln>
                    <a:noFill/>
                  </a:ln>
                  <a:solidFill>
                    <a:srgbClr val="7A45B8"/>
                  </a:solidFill>
                  <a:effectLst/>
                  <a:uLnTx/>
                  <a:uFillTx/>
                  <a:latin typeface="Arial"/>
                  <a:ea typeface="+mn-ea"/>
                  <a:cs typeface="Arial"/>
                </a:rPr>
                <a:t>largo</a:t>
              </a:r>
              <a:r>
                <a:rPr kumimoji="0" sz="849" b="1" i="0" u="none" strike="noStrike" kern="1200" cap="none" spc="-24" normalizeH="0" baseline="0" noProof="0">
                  <a:ln>
                    <a:noFill/>
                  </a:ln>
                  <a:solidFill>
                    <a:srgbClr val="7A45B8"/>
                  </a:solidFill>
                  <a:effectLst/>
                  <a:uLnTx/>
                  <a:uFillTx/>
                  <a:latin typeface="Arial"/>
                  <a:ea typeface="+mn-ea"/>
                  <a:cs typeface="Arial"/>
                </a:rPr>
                <a:t> </a:t>
              </a:r>
              <a:r>
                <a:rPr kumimoji="0" sz="849" b="1" i="0" u="none" strike="noStrike" kern="1200" cap="none" spc="-6" normalizeH="0" baseline="0" noProof="0">
                  <a:ln>
                    <a:noFill/>
                  </a:ln>
                  <a:solidFill>
                    <a:srgbClr val="7A45B8"/>
                  </a:solidFill>
                  <a:effectLst/>
                  <a:uLnTx/>
                  <a:uFillTx/>
                  <a:latin typeface="Arial"/>
                  <a:ea typeface="+mn-ea"/>
                  <a:cs typeface="Arial"/>
                </a:rPr>
                <a:t>plazo</a:t>
              </a:r>
              <a:endParaRPr kumimoji="0" sz="849" b="0" i="0" u="none" strike="noStrike" kern="1200" cap="none" spc="0" normalizeH="0" baseline="0" noProof="0">
                <a:ln>
                  <a:noFill/>
                </a:ln>
                <a:solidFill>
                  <a:srgbClr val="000000"/>
                </a:solidFill>
                <a:effectLst/>
                <a:uLnTx/>
                <a:uFillTx/>
                <a:latin typeface="Arial"/>
                <a:ea typeface="+mn-ea"/>
                <a:cs typeface="Arial"/>
              </a:endParaRPr>
            </a:p>
          </p:txBody>
        </p:sp>
        <p:sp>
          <p:nvSpPr>
            <p:cNvPr id="23" name="object 23"/>
            <p:cNvSpPr txBox="1"/>
            <p:nvPr/>
          </p:nvSpPr>
          <p:spPr>
            <a:xfrm>
              <a:off x="2488470" y="4321388"/>
              <a:ext cx="433968" cy="255944"/>
            </a:xfrm>
            <a:prstGeom prst="rect">
              <a:avLst/>
            </a:prstGeom>
          </p:spPr>
          <p:txBody>
            <a:bodyPr vert="horz" wrap="square" lIns="0" tIns="33886" rIns="0" bIns="0" rtlCol="0">
              <a:spAutoFit/>
            </a:bodyPr>
            <a:lstStyle/>
            <a:p>
              <a:pPr marL="23104" marR="0" lvl="0" indent="0" algn="l" defTabSz="914400" rtl="0" eaLnBrk="1" fontAlgn="auto" latinLnBrk="0" hangingPunct="1">
                <a:lnSpc>
                  <a:spcPct val="100000"/>
                </a:lnSpc>
                <a:spcBef>
                  <a:spcPts val="267"/>
                </a:spcBef>
                <a:spcAft>
                  <a:spcPts val="0"/>
                </a:spcAft>
                <a:buClrTx/>
                <a:buSzTx/>
                <a:buFontTx/>
                <a:buNone/>
                <a:tabLst/>
                <a:defRPr/>
              </a:pPr>
              <a:r>
                <a:rPr kumimoji="0" sz="637" b="1" i="0" u="none" strike="noStrike" kern="1200" cap="none" spc="0" normalizeH="0" baseline="0" noProof="0">
                  <a:ln>
                    <a:noFill/>
                  </a:ln>
                  <a:solidFill>
                    <a:srgbClr val="576284"/>
                  </a:solidFill>
                  <a:effectLst/>
                  <a:uLnTx/>
                  <a:uFillTx/>
                  <a:latin typeface="Arial"/>
                  <a:ea typeface="+mn-ea"/>
                  <a:cs typeface="Arial"/>
                </a:rPr>
                <a:t>C4S</a:t>
              </a:r>
              <a:r>
                <a:rPr kumimoji="0" sz="637" b="1" i="0" u="none" strike="noStrike" kern="1200" cap="none" spc="-12" normalizeH="0" baseline="0" noProof="0">
                  <a:ln>
                    <a:noFill/>
                  </a:ln>
                  <a:solidFill>
                    <a:srgbClr val="576284"/>
                  </a:solidFill>
                  <a:effectLst/>
                  <a:uLnTx/>
                  <a:uFillTx/>
                  <a:latin typeface="Arial"/>
                  <a:ea typeface="+mn-ea"/>
                  <a:cs typeface="Arial"/>
                </a:rPr>
                <a:t> </a:t>
              </a:r>
              <a:r>
                <a:rPr kumimoji="0" sz="637" b="1" i="0" u="none" strike="noStrike" kern="1200" cap="none" spc="0" normalizeH="0" baseline="0" noProof="0">
                  <a:ln>
                    <a:noFill/>
                  </a:ln>
                  <a:solidFill>
                    <a:srgbClr val="576284"/>
                  </a:solidFill>
                  <a:effectLst/>
                  <a:uLnTx/>
                  <a:uFillTx/>
                  <a:latin typeface="Arial"/>
                  <a:ea typeface="+mn-ea"/>
                  <a:cs typeface="Arial"/>
                </a:rPr>
                <a:t>Nx</a:t>
              </a:r>
              <a:r>
                <a:rPr kumimoji="0" sz="637" b="1" i="0" u="none" strike="noStrike" kern="1200" cap="none" spc="209" normalizeH="0" baseline="0" noProof="0">
                  <a:ln>
                    <a:noFill/>
                  </a:ln>
                  <a:solidFill>
                    <a:srgbClr val="576284"/>
                  </a:solidFill>
                  <a:effectLst/>
                  <a:uLnTx/>
                  <a:uFillTx/>
                  <a:latin typeface="Arial"/>
                  <a:ea typeface="+mn-ea"/>
                  <a:cs typeface="Arial"/>
                </a:rPr>
                <a:t> </a:t>
              </a:r>
              <a:r>
                <a:rPr kumimoji="0" sz="773" b="1" i="0" u="none" strike="noStrike" kern="1200" cap="none" spc="-22" normalizeH="0" baseline="-22875" noProof="0">
                  <a:ln>
                    <a:noFill/>
                  </a:ln>
                  <a:solidFill>
                    <a:srgbClr val="576284"/>
                  </a:solidFill>
                  <a:effectLst/>
                  <a:uLnTx/>
                  <a:uFillTx/>
                  <a:latin typeface="Arial"/>
                  <a:ea typeface="+mn-ea"/>
                  <a:cs typeface="Arial"/>
                </a:rPr>
                <a:t>77</a:t>
              </a:r>
              <a:endParaRPr kumimoji="0" sz="773" b="0" i="0" u="none" strike="noStrike" kern="1200" cap="none" spc="0" normalizeH="0" baseline="-22875" noProof="0">
                <a:ln>
                  <a:noFill/>
                </a:ln>
                <a:solidFill>
                  <a:srgbClr val="000000"/>
                </a:solidFill>
                <a:effectLst/>
                <a:uLnTx/>
                <a:uFillTx/>
                <a:latin typeface="Arial"/>
                <a:ea typeface="+mn-ea"/>
                <a:cs typeface="Arial"/>
              </a:endParaRPr>
            </a:p>
            <a:p>
              <a:pPr marL="23104" marR="0" lvl="0" indent="0" algn="l" defTabSz="914400" rtl="0" eaLnBrk="1" fontAlgn="auto" latinLnBrk="0" hangingPunct="1">
                <a:lnSpc>
                  <a:spcPct val="100000"/>
                </a:lnSpc>
                <a:spcBef>
                  <a:spcPts val="206"/>
                </a:spcBef>
                <a:spcAft>
                  <a:spcPts val="0"/>
                </a:spcAft>
                <a:buClrTx/>
                <a:buSzTx/>
                <a:buFontTx/>
                <a:buNone/>
                <a:tabLst/>
                <a:defRPr/>
              </a:pPr>
              <a:r>
                <a:rPr kumimoji="0" sz="637" b="1" i="0" u="none" strike="noStrike" kern="1200" cap="none" spc="0" normalizeH="0" baseline="0" noProof="0">
                  <a:ln>
                    <a:noFill/>
                  </a:ln>
                  <a:solidFill>
                    <a:srgbClr val="A84D97"/>
                  </a:solidFill>
                  <a:effectLst/>
                  <a:uLnTx/>
                  <a:uFillTx/>
                  <a:latin typeface="Arial"/>
                  <a:ea typeface="+mn-ea"/>
                  <a:cs typeface="Arial"/>
                </a:rPr>
                <a:t>C2S</a:t>
              </a:r>
              <a:r>
                <a:rPr kumimoji="0" sz="637" b="1" i="0" u="none" strike="noStrike" kern="1200" cap="none" spc="-12" normalizeH="0" baseline="0" noProof="0">
                  <a:ln>
                    <a:noFill/>
                  </a:ln>
                  <a:solidFill>
                    <a:srgbClr val="A84D97"/>
                  </a:solidFill>
                  <a:effectLst/>
                  <a:uLnTx/>
                  <a:uFillTx/>
                  <a:latin typeface="Arial"/>
                  <a:ea typeface="+mn-ea"/>
                  <a:cs typeface="Arial"/>
                </a:rPr>
                <a:t> </a:t>
              </a:r>
              <a:r>
                <a:rPr kumimoji="0" sz="637" b="1" i="0" u="none" strike="noStrike" kern="1200" cap="none" spc="0" normalizeH="0" baseline="0" noProof="0">
                  <a:ln>
                    <a:noFill/>
                  </a:ln>
                  <a:solidFill>
                    <a:srgbClr val="A84D97"/>
                  </a:solidFill>
                  <a:effectLst/>
                  <a:uLnTx/>
                  <a:uFillTx/>
                  <a:latin typeface="Arial"/>
                  <a:ea typeface="+mn-ea"/>
                  <a:cs typeface="Arial"/>
                </a:rPr>
                <a:t>Nx</a:t>
              </a:r>
              <a:r>
                <a:rPr kumimoji="0" sz="637" b="1" i="0" u="none" strike="noStrike" kern="1200" cap="none" spc="209" normalizeH="0" baseline="0" noProof="0">
                  <a:ln>
                    <a:noFill/>
                  </a:ln>
                  <a:solidFill>
                    <a:srgbClr val="A84D97"/>
                  </a:solidFill>
                  <a:effectLst/>
                  <a:uLnTx/>
                  <a:uFillTx/>
                  <a:latin typeface="Arial"/>
                  <a:ea typeface="+mn-ea"/>
                  <a:cs typeface="Arial"/>
                </a:rPr>
                <a:t> </a:t>
              </a:r>
              <a:r>
                <a:rPr kumimoji="0" sz="773" b="1" i="0" u="none" strike="noStrike" kern="1200" cap="none" spc="-22" normalizeH="0" baseline="-19607" noProof="0">
                  <a:ln>
                    <a:noFill/>
                  </a:ln>
                  <a:solidFill>
                    <a:srgbClr val="A84D97"/>
                  </a:solidFill>
                  <a:effectLst/>
                  <a:uLnTx/>
                  <a:uFillTx/>
                  <a:latin typeface="Arial"/>
                  <a:ea typeface="+mn-ea"/>
                  <a:cs typeface="Arial"/>
                </a:rPr>
                <a:t>77</a:t>
              </a:r>
              <a:endParaRPr kumimoji="0" sz="773" b="0" i="0" u="none" strike="noStrike" kern="1200" cap="none" spc="0" normalizeH="0" baseline="-19607" noProof="0">
                <a:ln>
                  <a:noFill/>
                </a:ln>
                <a:solidFill>
                  <a:srgbClr val="000000"/>
                </a:solidFill>
                <a:effectLst/>
                <a:uLnTx/>
                <a:uFillTx/>
                <a:latin typeface="Arial"/>
                <a:ea typeface="+mn-ea"/>
                <a:cs typeface="Arial"/>
              </a:endParaRPr>
            </a:p>
          </p:txBody>
        </p:sp>
        <p:sp>
          <p:nvSpPr>
            <p:cNvPr id="24" name="object 24"/>
            <p:cNvSpPr txBox="1"/>
            <p:nvPr/>
          </p:nvSpPr>
          <p:spPr>
            <a:xfrm>
              <a:off x="4723437" y="4214827"/>
              <a:ext cx="67386" cy="383905"/>
            </a:xfrm>
            <a:prstGeom prst="rect">
              <a:avLst/>
            </a:prstGeom>
          </p:spPr>
          <p:txBody>
            <a:bodyPr vert="horz" wrap="square" lIns="0" tIns="55834" rIns="0" bIns="0" rtlCol="0">
              <a:spAutoFit/>
            </a:bodyPr>
            <a:lstStyle/>
            <a:p>
              <a:pPr marL="7701" marR="0" lvl="0" indent="0" algn="l" defTabSz="914400" rtl="0" eaLnBrk="1" fontAlgn="auto" latinLnBrk="0" hangingPunct="1">
                <a:lnSpc>
                  <a:spcPct val="100000"/>
                </a:lnSpc>
                <a:spcBef>
                  <a:spcPts val="440"/>
                </a:spcBef>
                <a:spcAft>
                  <a:spcPts val="0"/>
                </a:spcAft>
                <a:buClrTx/>
                <a:buSzTx/>
                <a:buFontTx/>
                <a:buNone/>
                <a:tabLst/>
                <a:defRPr/>
              </a:pPr>
              <a:r>
                <a:rPr kumimoji="0" sz="515" b="1" i="0" u="none" strike="noStrike" kern="1200" cap="none" spc="-73" normalizeH="0" baseline="0" noProof="0">
                  <a:ln>
                    <a:noFill/>
                  </a:ln>
                  <a:solidFill>
                    <a:srgbClr val="22346A"/>
                  </a:solidFill>
                  <a:effectLst/>
                  <a:uLnTx/>
                  <a:uFillTx/>
                  <a:latin typeface="Arial"/>
                  <a:ea typeface="+mn-ea"/>
                  <a:cs typeface="Arial"/>
                </a:rPr>
                <a:t>80</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385"/>
                </a:spcBef>
                <a:spcAft>
                  <a:spcPts val="0"/>
                </a:spcAft>
                <a:buClrTx/>
                <a:buSzTx/>
                <a:buFontTx/>
                <a:buNone/>
                <a:tabLst/>
                <a:defRPr/>
              </a:pPr>
              <a:r>
                <a:rPr kumimoji="0" sz="515" b="1" i="0" u="none" strike="noStrike" kern="1200" cap="none" spc="-73" normalizeH="0" baseline="0" noProof="0">
                  <a:ln>
                    <a:noFill/>
                  </a:ln>
                  <a:solidFill>
                    <a:srgbClr val="576284"/>
                  </a:solidFill>
                  <a:effectLst/>
                  <a:uLnTx/>
                  <a:uFillTx/>
                  <a:latin typeface="Arial"/>
                  <a:ea typeface="+mn-ea"/>
                  <a:cs typeface="Arial"/>
                </a:rPr>
                <a:t>60</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315"/>
                </a:spcBef>
                <a:spcAft>
                  <a:spcPts val="0"/>
                </a:spcAft>
                <a:buClrTx/>
                <a:buSzTx/>
                <a:buFontTx/>
                <a:buNone/>
                <a:tabLst/>
                <a:defRPr/>
              </a:pPr>
              <a:r>
                <a:rPr kumimoji="0" sz="515" b="1" i="0" u="none" strike="noStrike" kern="1200" cap="none" spc="-73" normalizeH="0" baseline="0" noProof="0">
                  <a:ln>
                    <a:noFill/>
                  </a:ln>
                  <a:solidFill>
                    <a:srgbClr val="A84D97"/>
                  </a:solidFill>
                  <a:effectLst/>
                  <a:uLnTx/>
                  <a:uFillTx/>
                  <a:latin typeface="Arial"/>
                  <a:ea typeface="+mn-ea"/>
                  <a:cs typeface="Arial"/>
                </a:rPr>
                <a:t>52</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25" name="object 25"/>
            <p:cNvSpPr txBox="1"/>
            <p:nvPr/>
          </p:nvSpPr>
          <p:spPr>
            <a:xfrm>
              <a:off x="5412395" y="4214827"/>
              <a:ext cx="93571" cy="383905"/>
            </a:xfrm>
            <a:prstGeom prst="rect">
              <a:avLst/>
            </a:prstGeom>
          </p:spPr>
          <p:txBody>
            <a:bodyPr vert="horz" wrap="square" lIns="0" tIns="55834" rIns="0" bIns="0" rtlCol="0">
              <a:spAutoFit/>
            </a:bodyPr>
            <a:lstStyle/>
            <a:p>
              <a:pPr marL="7701" marR="0" lvl="0" indent="0" algn="l" defTabSz="914400" rtl="0" eaLnBrk="1" fontAlgn="auto" latinLnBrk="0" hangingPunct="1">
                <a:lnSpc>
                  <a:spcPct val="100000"/>
                </a:lnSpc>
                <a:spcBef>
                  <a:spcPts val="440"/>
                </a:spcBef>
                <a:spcAft>
                  <a:spcPts val="0"/>
                </a:spcAft>
                <a:buClrTx/>
                <a:buSzTx/>
                <a:buFontTx/>
                <a:buNone/>
                <a:tabLst/>
                <a:defRPr/>
              </a:pPr>
              <a:r>
                <a:rPr kumimoji="0" sz="515" b="1" i="0" u="none" strike="noStrike" kern="1200" cap="none" spc="-73" normalizeH="0" baseline="0" noProof="0">
                  <a:ln>
                    <a:noFill/>
                  </a:ln>
                  <a:solidFill>
                    <a:srgbClr val="22346A"/>
                  </a:solidFill>
                  <a:effectLst/>
                  <a:uLnTx/>
                  <a:uFillTx/>
                  <a:latin typeface="Arial"/>
                  <a:ea typeface="+mn-ea"/>
                  <a:cs typeface="Arial"/>
                </a:rPr>
                <a:t>104</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0408" marR="0" lvl="0" indent="0" algn="l" defTabSz="914400" rtl="0" eaLnBrk="1" fontAlgn="auto" latinLnBrk="0" hangingPunct="1">
                <a:lnSpc>
                  <a:spcPct val="100000"/>
                </a:lnSpc>
                <a:spcBef>
                  <a:spcPts val="385"/>
                </a:spcBef>
                <a:spcAft>
                  <a:spcPts val="0"/>
                </a:spcAft>
                <a:buClrTx/>
                <a:buSzTx/>
                <a:buFontTx/>
                <a:buNone/>
                <a:tabLst/>
                <a:defRPr/>
              </a:pPr>
              <a:r>
                <a:rPr kumimoji="0" sz="515" b="1" i="0" u="none" strike="noStrike" kern="1200" cap="none" spc="-15" normalizeH="0" baseline="0" noProof="0">
                  <a:ln>
                    <a:noFill/>
                  </a:ln>
                  <a:solidFill>
                    <a:srgbClr val="576284"/>
                  </a:solidFill>
                  <a:effectLst/>
                  <a:uLnTx/>
                  <a:uFillTx/>
                  <a:latin typeface="Arial"/>
                  <a:ea typeface="+mn-ea"/>
                  <a:cs typeface="Arial"/>
                </a:rPr>
                <a:t>55</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0408" marR="0" lvl="0" indent="0" algn="l" defTabSz="914400" rtl="0" eaLnBrk="1" fontAlgn="auto" latinLnBrk="0" hangingPunct="1">
                <a:lnSpc>
                  <a:spcPct val="100000"/>
                </a:lnSpc>
                <a:spcBef>
                  <a:spcPts val="315"/>
                </a:spcBef>
                <a:spcAft>
                  <a:spcPts val="0"/>
                </a:spcAft>
                <a:buClrTx/>
                <a:buSzTx/>
                <a:buFontTx/>
                <a:buNone/>
                <a:tabLst/>
                <a:defRPr/>
              </a:pPr>
              <a:r>
                <a:rPr kumimoji="0" sz="515" b="1" i="0" u="none" strike="noStrike" kern="1200" cap="none" spc="-15" normalizeH="0" baseline="0" noProof="0">
                  <a:ln>
                    <a:noFill/>
                  </a:ln>
                  <a:solidFill>
                    <a:srgbClr val="A84D97"/>
                  </a:solidFill>
                  <a:effectLst/>
                  <a:uLnTx/>
                  <a:uFillTx/>
                  <a:latin typeface="Arial"/>
                  <a:ea typeface="+mn-ea"/>
                  <a:cs typeface="Arial"/>
                </a:rPr>
                <a:t>44</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26" name="object 26"/>
            <p:cNvSpPr txBox="1"/>
            <p:nvPr/>
          </p:nvSpPr>
          <p:spPr>
            <a:xfrm>
              <a:off x="6114307" y="4214827"/>
              <a:ext cx="93571" cy="383905"/>
            </a:xfrm>
            <a:prstGeom prst="rect">
              <a:avLst/>
            </a:prstGeom>
          </p:spPr>
          <p:txBody>
            <a:bodyPr vert="horz" wrap="square" lIns="0" tIns="55834" rIns="0" bIns="0" rtlCol="0">
              <a:spAutoFit/>
            </a:bodyPr>
            <a:lstStyle/>
            <a:p>
              <a:pPr marL="7701" marR="0" lvl="0" indent="0" algn="l" defTabSz="914400" rtl="0" eaLnBrk="1" fontAlgn="auto" latinLnBrk="0" hangingPunct="1">
                <a:lnSpc>
                  <a:spcPct val="100000"/>
                </a:lnSpc>
                <a:spcBef>
                  <a:spcPts val="440"/>
                </a:spcBef>
                <a:spcAft>
                  <a:spcPts val="0"/>
                </a:spcAft>
                <a:buClrTx/>
                <a:buSzTx/>
                <a:buFontTx/>
                <a:buNone/>
                <a:tabLst/>
                <a:defRPr/>
              </a:pPr>
              <a:r>
                <a:rPr kumimoji="0" sz="515" b="1" i="0" u="none" strike="noStrike" kern="1200" cap="none" spc="-73" normalizeH="0" baseline="0" noProof="0">
                  <a:ln>
                    <a:noFill/>
                  </a:ln>
                  <a:solidFill>
                    <a:srgbClr val="22346A"/>
                  </a:solidFill>
                  <a:effectLst/>
                  <a:uLnTx/>
                  <a:uFillTx/>
                  <a:latin typeface="Arial"/>
                  <a:ea typeface="+mn-ea"/>
                  <a:cs typeface="Arial"/>
                </a:rPr>
                <a:t>128</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0408" marR="0" lvl="0" indent="0" algn="l" defTabSz="914400" rtl="0" eaLnBrk="1" fontAlgn="auto" latinLnBrk="0" hangingPunct="1">
                <a:lnSpc>
                  <a:spcPct val="100000"/>
                </a:lnSpc>
                <a:spcBef>
                  <a:spcPts val="385"/>
                </a:spcBef>
                <a:spcAft>
                  <a:spcPts val="0"/>
                </a:spcAft>
                <a:buClrTx/>
                <a:buSzTx/>
                <a:buFontTx/>
                <a:buNone/>
                <a:tabLst/>
                <a:defRPr/>
              </a:pPr>
              <a:r>
                <a:rPr kumimoji="0" sz="515" b="1" i="0" u="none" strike="noStrike" kern="1200" cap="none" spc="-15" normalizeH="0" baseline="0" noProof="0">
                  <a:ln>
                    <a:noFill/>
                  </a:ln>
                  <a:solidFill>
                    <a:srgbClr val="576284"/>
                  </a:solidFill>
                  <a:effectLst/>
                  <a:uLnTx/>
                  <a:uFillTx/>
                  <a:latin typeface="Arial"/>
                  <a:ea typeface="+mn-ea"/>
                  <a:cs typeface="Arial"/>
                </a:rPr>
                <a:t>53</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0408" marR="0" lvl="0" indent="0" algn="l" defTabSz="914400" rtl="0" eaLnBrk="1" fontAlgn="auto" latinLnBrk="0" hangingPunct="1">
                <a:lnSpc>
                  <a:spcPct val="100000"/>
                </a:lnSpc>
                <a:spcBef>
                  <a:spcPts val="315"/>
                </a:spcBef>
                <a:spcAft>
                  <a:spcPts val="0"/>
                </a:spcAft>
                <a:buClrTx/>
                <a:buSzTx/>
                <a:buFontTx/>
                <a:buNone/>
                <a:tabLst/>
                <a:defRPr/>
              </a:pPr>
              <a:r>
                <a:rPr kumimoji="0" sz="515" b="1" i="0" u="none" strike="noStrike" kern="1200" cap="none" spc="-15" normalizeH="0" baseline="0" noProof="0">
                  <a:ln>
                    <a:noFill/>
                  </a:ln>
                  <a:solidFill>
                    <a:srgbClr val="A84D97"/>
                  </a:solidFill>
                  <a:effectLst/>
                  <a:uLnTx/>
                  <a:uFillTx/>
                  <a:latin typeface="Arial"/>
                  <a:ea typeface="+mn-ea"/>
                  <a:cs typeface="Arial"/>
                </a:rPr>
                <a:t>42</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27" name="object 27"/>
            <p:cNvSpPr txBox="1"/>
            <p:nvPr/>
          </p:nvSpPr>
          <p:spPr>
            <a:xfrm>
              <a:off x="4372480" y="4214827"/>
              <a:ext cx="67386" cy="383905"/>
            </a:xfrm>
            <a:prstGeom prst="rect">
              <a:avLst/>
            </a:prstGeom>
          </p:spPr>
          <p:txBody>
            <a:bodyPr vert="horz" wrap="square" lIns="0" tIns="55834" rIns="0" bIns="0" rtlCol="0">
              <a:spAutoFit/>
            </a:bodyPr>
            <a:lstStyle/>
            <a:p>
              <a:pPr marL="7701" marR="0" lvl="0" indent="0" algn="l" defTabSz="914400" rtl="0" eaLnBrk="1" fontAlgn="auto" latinLnBrk="0" hangingPunct="1">
                <a:lnSpc>
                  <a:spcPct val="100000"/>
                </a:lnSpc>
                <a:spcBef>
                  <a:spcPts val="440"/>
                </a:spcBef>
                <a:spcAft>
                  <a:spcPts val="0"/>
                </a:spcAft>
                <a:buClrTx/>
                <a:buSzTx/>
                <a:buFontTx/>
                <a:buNone/>
                <a:tabLst/>
                <a:defRPr/>
              </a:pPr>
              <a:r>
                <a:rPr kumimoji="0" sz="515" b="1" i="0" u="none" strike="noStrike" kern="1200" cap="none" spc="-73" normalizeH="0" baseline="0" noProof="0">
                  <a:ln>
                    <a:noFill/>
                  </a:ln>
                  <a:solidFill>
                    <a:srgbClr val="22346A"/>
                  </a:solidFill>
                  <a:effectLst/>
                  <a:uLnTx/>
                  <a:uFillTx/>
                  <a:latin typeface="Arial"/>
                  <a:ea typeface="+mn-ea"/>
                  <a:cs typeface="Arial"/>
                </a:rPr>
                <a:t>68</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385"/>
                </a:spcBef>
                <a:spcAft>
                  <a:spcPts val="0"/>
                </a:spcAft>
                <a:buClrTx/>
                <a:buSzTx/>
                <a:buFontTx/>
                <a:buNone/>
                <a:tabLst/>
                <a:defRPr/>
              </a:pPr>
              <a:r>
                <a:rPr kumimoji="0" sz="515" b="1" i="0" u="none" strike="noStrike" kern="1200" cap="none" spc="-73" normalizeH="0" baseline="0" noProof="0">
                  <a:ln>
                    <a:noFill/>
                  </a:ln>
                  <a:solidFill>
                    <a:srgbClr val="576284"/>
                  </a:solidFill>
                  <a:effectLst/>
                  <a:uLnTx/>
                  <a:uFillTx/>
                  <a:latin typeface="Arial"/>
                  <a:ea typeface="+mn-ea"/>
                  <a:cs typeface="Arial"/>
                </a:rPr>
                <a:t>66</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315"/>
                </a:spcBef>
                <a:spcAft>
                  <a:spcPts val="0"/>
                </a:spcAft>
                <a:buClrTx/>
                <a:buSzTx/>
                <a:buFontTx/>
                <a:buNone/>
                <a:tabLst/>
                <a:defRPr/>
              </a:pPr>
              <a:r>
                <a:rPr kumimoji="0" sz="515" b="1" i="0" u="none" strike="noStrike" kern="1200" cap="none" spc="-73" normalizeH="0" baseline="0" noProof="0">
                  <a:ln>
                    <a:noFill/>
                  </a:ln>
                  <a:solidFill>
                    <a:srgbClr val="A84D97"/>
                  </a:solidFill>
                  <a:effectLst/>
                  <a:uLnTx/>
                  <a:uFillTx/>
                  <a:latin typeface="Arial"/>
                  <a:ea typeface="+mn-ea"/>
                  <a:cs typeface="Arial"/>
                </a:rPr>
                <a:t>53</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28" name="object 28"/>
            <p:cNvSpPr txBox="1"/>
            <p:nvPr/>
          </p:nvSpPr>
          <p:spPr>
            <a:xfrm>
              <a:off x="2839544" y="4214827"/>
              <a:ext cx="1258775" cy="383905"/>
            </a:xfrm>
            <a:prstGeom prst="rect">
              <a:avLst/>
            </a:prstGeom>
          </p:spPr>
          <p:txBody>
            <a:bodyPr vert="horz" wrap="square" lIns="0" tIns="55834" rIns="0" bIns="0" rtlCol="0">
              <a:spAutoFit/>
            </a:bodyPr>
            <a:lstStyle/>
            <a:p>
              <a:pPr marL="0" marR="3081" lvl="0" indent="0" algn="r" defTabSz="914400" rtl="0" eaLnBrk="1" fontAlgn="auto" latinLnBrk="0" hangingPunct="1">
                <a:lnSpc>
                  <a:spcPct val="100000"/>
                </a:lnSpc>
                <a:spcBef>
                  <a:spcPts val="440"/>
                </a:spcBef>
                <a:spcAft>
                  <a:spcPts val="0"/>
                </a:spcAft>
                <a:buClrTx/>
                <a:buSzTx/>
                <a:buFontTx/>
                <a:buNone/>
                <a:tabLst/>
                <a:defRPr/>
              </a:pPr>
              <a:r>
                <a:rPr kumimoji="0" sz="515" b="1" i="0" u="none" strike="noStrike" kern="1200" cap="none" spc="0" normalizeH="0" baseline="0" noProof="0">
                  <a:ln>
                    <a:noFill/>
                  </a:ln>
                  <a:solidFill>
                    <a:srgbClr val="22346A"/>
                  </a:solidFill>
                  <a:effectLst/>
                  <a:uLnTx/>
                  <a:uFillTx/>
                  <a:latin typeface="Arial"/>
                  <a:ea typeface="+mn-ea"/>
                  <a:cs typeface="Arial"/>
                </a:rPr>
                <a:t>16</a:t>
              </a:r>
              <a:r>
                <a:rPr kumimoji="0" sz="515" b="1" i="0" u="none" strike="noStrike" kern="1200" cap="none" spc="182" normalizeH="0" baseline="0" noProof="0">
                  <a:ln>
                    <a:noFill/>
                  </a:ln>
                  <a:solidFill>
                    <a:srgbClr val="22346A"/>
                  </a:solidFill>
                  <a:effectLst/>
                  <a:uLnTx/>
                  <a:uFillTx/>
                  <a:latin typeface="Arial"/>
                  <a:ea typeface="+mn-ea"/>
                  <a:cs typeface="Arial"/>
                </a:rPr>
                <a:t> </a:t>
              </a:r>
              <a:r>
                <a:rPr kumimoji="0" sz="515" b="1" i="0" u="none" strike="noStrike" kern="1200" cap="none" spc="0" normalizeH="0" baseline="0" noProof="0">
                  <a:ln>
                    <a:noFill/>
                  </a:ln>
                  <a:solidFill>
                    <a:srgbClr val="22346A"/>
                  </a:solidFill>
                  <a:effectLst/>
                  <a:uLnTx/>
                  <a:uFillTx/>
                  <a:latin typeface="Arial"/>
                  <a:ea typeface="+mn-ea"/>
                  <a:cs typeface="Arial"/>
                </a:rPr>
                <a:t>20</a:t>
              </a:r>
              <a:r>
                <a:rPr kumimoji="0" sz="515" b="1" i="0" u="none" strike="noStrike" kern="1200" cap="none" spc="182" normalizeH="0" baseline="0" noProof="0">
                  <a:ln>
                    <a:noFill/>
                  </a:ln>
                  <a:solidFill>
                    <a:srgbClr val="22346A"/>
                  </a:solidFill>
                  <a:effectLst/>
                  <a:uLnTx/>
                  <a:uFillTx/>
                  <a:latin typeface="Arial"/>
                  <a:ea typeface="+mn-ea"/>
                  <a:cs typeface="Arial"/>
                </a:rPr>
                <a:t> </a:t>
              </a:r>
              <a:r>
                <a:rPr kumimoji="0" sz="515" b="1" i="0" u="none" strike="noStrike" kern="1200" cap="none" spc="0" normalizeH="0" baseline="0" noProof="0">
                  <a:ln>
                    <a:noFill/>
                  </a:ln>
                  <a:solidFill>
                    <a:srgbClr val="22346A"/>
                  </a:solidFill>
                  <a:effectLst/>
                  <a:uLnTx/>
                  <a:uFillTx/>
                  <a:latin typeface="Arial"/>
                  <a:ea typeface="+mn-ea"/>
                  <a:cs typeface="Arial"/>
                </a:rPr>
                <a:t>24</a:t>
              </a:r>
              <a:r>
                <a:rPr kumimoji="0" sz="515" b="1" i="0" u="none" strike="noStrike" kern="1200" cap="none" spc="188" normalizeH="0" baseline="0" noProof="0">
                  <a:ln>
                    <a:noFill/>
                  </a:ln>
                  <a:solidFill>
                    <a:srgbClr val="22346A"/>
                  </a:solidFill>
                  <a:effectLst/>
                  <a:uLnTx/>
                  <a:uFillTx/>
                  <a:latin typeface="Arial"/>
                  <a:ea typeface="+mn-ea"/>
                  <a:cs typeface="Arial"/>
                </a:rPr>
                <a:t> </a:t>
              </a:r>
              <a:r>
                <a:rPr kumimoji="0" sz="515" b="1" i="0" u="none" strike="noStrike" kern="1200" cap="none" spc="0" normalizeH="0" baseline="0" noProof="0">
                  <a:ln>
                    <a:noFill/>
                  </a:ln>
                  <a:solidFill>
                    <a:srgbClr val="22346A"/>
                  </a:solidFill>
                  <a:effectLst/>
                  <a:uLnTx/>
                  <a:uFillTx/>
                  <a:latin typeface="Arial"/>
                  <a:ea typeface="+mn-ea"/>
                  <a:cs typeface="Arial"/>
                </a:rPr>
                <a:t>28</a:t>
              </a:r>
              <a:r>
                <a:rPr kumimoji="0" sz="515" b="1" i="0" u="none" strike="noStrike" kern="1200" cap="none" spc="203" normalizeH="0" baseline="0" noProof="0">
                  <a:ln>
                    <a:noFill/>
                  </a:ln>
                  <a:solidFill>
                    <a:srgbClr val="22346A"/>
                  </a:solidFill>
                  <a:effectLst/>
                  <a:uLnTx/>
                  <a:uFillTx/>
                  <a:latin typeface="Arial"/>
                  <a:ea typeface="+mn-ea"/>
                  <a:cs typeface="Arial"/>
                </a:rPr>
                <a:t> </a:t>
              </a:r>
              <a:r>
                <a:rPr kumimoji="0" sz="515" b="1" i="0" u="none" strike="noStrike" kern="1200" cap="none" spc="0" normalizeH="0" baseline="0" noProof="0">
                  <a:ln>
                    <a:noFill/>
                  </a:ln>
                  <a:solidFill>
                    <a:srgbClr val="22346A"/>
                  </a:solidFill>
                  <a:effectLst/>
                  <a:uLnTx/>
                  <a:uFillTx/>
                  <a:latin typeface="Arial"/>
                  <a:ea typeface="+mn-ea"/>
                  <a:cs typeface="Arial"/>
                </a:rPr>
                <a:t>32</a:t>
              </a:r>
              <a:r>
                <a:rPr kumimoji="0" sz="515" b="1" i="0" u="none" strike="noStrike" kern="1200" cap="none" spc="203" normalizeH="0" baseline="0" noProof="0">
                  <a:ln>
                    <a:noFill/>
                  </a:ln>
                  <a:solidFill>
                    <a:srgbClr val="22346A"/>
                  </a:solidFill>
                  <a:effectLst/>
                  <a:uLnTx/>
                  <a:uFillTx/>
                  <a:latin typeface="Arial"/>
                  <a:ea typeface="+mn-ea"/>
                  <a:cs typeface="Arial"/>
                </a:rPr>
                <a:t> </a:t>
              </a:r>
              <a:r>
                <a:rPr kumimoji="0" sz="515" b="1" i="0" u="none" strike="noStrike" kern="1200" cap="none" spc="0" normalizeH="0" baseline="0" noProof="0">
                  <a:ln>
                    <a:noFill/>
                  </a:ln>
                  <a:solidFill>
                    <a:srgbClr val="22346A"/>
                  </a:solidFill>
                  <a:effectLst/>
                  <a:uLnTx/>
                  <a:uFillTx/>
                  <a:latin typeface="Arial"/>
                  <a:ea typeface="+mn-ea"/>
                  <a:cs typeface="Arial"/>
                </a:rPr>
                <a:t>36</a:t>
              </a:r>
              <a:r>
                <a:rPr kumimoji="0" sz="515" b="1" i="0" u="none" strike="noStrike" kern="1200" cap="none" spc="203" normalizeH="0" baseline="0" noProof="0">
                  <a:ln>
                    <a:noFill/>
                  </a:ln>
                  <a:solidFill>
                    <a:srgbClr val="22346A"/>
                  </a:solidFill>
                  <a:effectLst/>
                  <a:uLnTx/>
                  <a:uFillTx/>
                  <a:latin typeface="Arial"/>
                  <a:ea typeface="+mn-ea"/>
                  <a:cs typeface="Arial"/>
                </a:rPr>
                <a:t> </a:t>
              </a:r>
              <a:r>
                <a:rPr kumimoji="0" sz="515" b="1" i="0" u="none" strike="noStrike" kern="1200" cap="none" spc="0" normalizeH="0" baseline="0" noProof="0">
                  <a:ln>
                    <a:noFill/>
                  </a:ln>
                  <a:solidFill>
                    <a:srgbClr val="22346A"/>
                  </a:solidFill>
                  <a:effectLst/>
                  <a:uLnTx/>
                  <a:uFillTx/>
                  <a:latin typeface="Arial"/>
                  <a:ea typeface="+mn-ea"/>
                  <a:cs typeface="Arial"/>
                </a:rPr>
                <a:t>40</a:t>
              </a:r>
              <a:r>
                <a:rPr kumimoji="0" sz="515" b="1" i="0" u="none" strike="noStrike" kern="1200" cap="none" spc="203" normalizeH="0" baseline="0" noProof="0">
                  <a:ln>
                    <a:noFill/>
                  </a:ln>
                  <a:solidFill>
                    <a:srgbClr val="22346A"/>
                  </a:solidFill>
                  <a:effectLst/>
                  <a:uLnTx/>
                  <a:uFillTx/>
                  <a:latin typeface="Arial"/>
                  <a:ea typeface="+mn-ea"/>
                  <a:cs typeface="Arial"/>
                </a:rPr>
                <a:t> </a:t>
              </a:r>
              <a:r>
                <a:rPr kumimoji="0" sz="515" b="1" i="0" u="none" strike="noStrike" kern="1200" cap="none" spc="0" normalizeH="0" baseline="0" noProof="0">
                  <a:ln>
                    <a:noFill/>
                  </a:ln>
                  <a:solidFill>
                    <a:srgbClr val="22346A"/>
                  </a:solidFill>
                  <a:effectLst/>
                  <a:uLnTx/>
                  <a:uFillTx/>
                  <a:latin typeface="Arial"/>
                  <a:ea typeface="+mn-ea"/>
                  <a:cs typeface="Arial"/>
                </a:rPr>
                <a:t>44</a:t>
              </a:r>
              <a:r>
                <a:rPr kumimoji="0" sz="515" b="1" i="0" u="none" strike="noStrike" kern="1200" cap="none" spc="203" normalizeH="0" baseline="0" noProof="0">
                  <a:ln>
                    <a:noFill/>
                  </a:ln>
                  <a:solidFill>
                    <a:srgbClr val="22346A"/>
                  </a:solidFill>
                  <a:effectLst/>
                  <a:uLnTx/>
                  <a:uFillTx/>
                  <a:latin typeface="Arial"/>
                  <a:ea typeface="+mn-ea"/>
                  <a:cs typeface="Arial"/>
                </a:rPr>
                <a:t> </a:t>
              </a:r>
              <a:r>
                <a:rPr kumimoji="0" sz="515" b="1" i="0" u="none" strike="noStrike" kern="1200" cap="none" spc="-15" normalizeH="0" baseline="0" noProof="0">
                  <a:ln>
                    <a:noFill/>
                  </a:ln>
                  <a:solidFill>
                    <a:srgbClr val="22346A"/>
                  </a:solidFill>
                  <a:effectLst/>
                  <a:uLnTx/>
                  <a:uFillTx/>
                  <a:latin typeface="Arial"/>
                  <a:ea typeface="+mn-ea"/>
                  <a:cs typeface="Arial"/>
                </a:rPr>
                <a:t>48</a:t>
              </a:r>
              <a:r>
                <a:rPr kumimoji="0" sz="515" b="1" i="0" u="none" strike="noStrike" kern="1200" cap="none" spc="130" normalizeH="0" baseline="0" noProof="0">
                  <a:ln>
                    <a:noFill/>
                  </a:ln>
                  <a:solidFill>
                    <a:srgbClr val="22346A"/>
                  </a:solidFill>
                  <a:effectLst/>
                  <a:uLnTx/>
                  <a:uFillTx/>
                  <a:latin typeface="Arial"/>
                  <a:ea typeface="+mn-ea"/>
                  <a:cs typeface="Arial"/>
                </a:rPr>
                <a:t> </a:t>
              </a:r>
              <a:r>
                <a:rPr kumimoji="0" sz="515" b="1" i="0" u="none" strike="noStrike" kern="1200" cap="none" spc="-55" normalizeH="0" baseline="0" noProof="0">
                  <a:ln>
                    <a:noFill/>
                  </a:ln>
                  <a:solidFill>
                    <a:srgbClr val="22346A"/>
                  </a:solidFill>
                  <a:effectLst/>
                  <a:uLnTx/>
                  <a:uFillTx/>
                  <a:latin typeface="Arial"/>
                  <a:ea typeface="+mn-ea"/>
                  <a:cs typeface="Arial"/>
                </a:rPr>
                <a:t>52</a:t>
              </a:r>
              <a:r>
                <a:rPr kumimoji="0" sz="515" b="1" i="0" u="none" strike="noStrike" kern="1200" cap="none" spc="18" normalizeH="0" baseline="0" noProof="0">
                  <a:ln>
                    <a:noFill/>
                  </a:ln>
                  <a:solidFill>
                    <a:srgbClr val="22346A"/>
                  </a:solidFill>
                  <a:effectLst/>
                  <a:uLnTx/>
                  <a:uFillTx/>
                  <a:latin typeface="Arial"/>
                  <a:ea typeface="+mn-ea"/>
                  <a:cs typeface="Arial"/>
                </a:rPr>
                <a:t> </a:t>
              </a:r>
              <a:r>
                <a:rPr kumimoji="0" sz="515" b="1" i="0" u="none" strike="noStrike" kern="1200" cap="none" spc="-85" normalizeH="0" baseline="0" noProof="0">
                  <a:ln>
                    <a:noFill/>
                  </a:ln>
                  <a:solidFill>
                    <a:srgbClr val="22346A"/>
                  </a:solidFill>
                  <a:effectLst/>
                  <a:uLnTx/>
                  <a:uFillTx/>
                  <a:latin typeface="Arial"/>
                  <a:ea typeface="+mn-ea"/>
                  <a:cs typeface="Arial"/>
                </a:rPr>
                <a:t>54</a:t>
              </a:r>
              <a:r>
                <a:rPr kumimoji="0" sz="515" b="1" i="0" u="none" strike="noStrike" kern="1200" cap="none" spc="-3" normalizeH="0" baseline="0" noProof="0">
                  <a:ln>
                    <a:noFill/>
                  </a:ln>
                  <a:solidFill>
                    <a:srgbClr val="22346A"/>
                  </a:solidFill>
                  <a:effectLst/>
                  <a:uLnTx/>
                  <a:uFillTx/>
                  <a:latin typeface="Arial"/>
                  <a:ea typeface="+mn-ea"/>
                  <a:cs typeface="Arial"/>
                </a:rPr>
                <a:t> </a:t>
              </a:r>
              <a:r>
                <a:rPr kumimoji="0" sz="515" b="1" i="0" u="none" strike="noStrike" kern="1200" cap="none" spc="-42" normalizeH="0" baseline="0" noProof="0">
                  <a:ln>
                    <a:noFill/>
                  </a:ln>
                  <a:solidFill>
                    <a:srgbClr val="22346A"/>
                  </a:solidFill>
                  <a:effectLst/>
                  <a:uLnTx/>
                  <a:uFillTx/>
                  <a:latin typeface="Arial"/>
                  <a:ea typeface="+mn-ea"/>
                  <a:cs typeface="Arial"/>
                </a:rPr>
                <a:t>56</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0" marR="3081" lvl="0" indent="0" algn="r" defTabSz="914400" rtl="0" eaLnBrk="1" fontAlgn="auto" latinLnBrk="0" hangingPunct="1">
                <a:lnSpc>
                  <a:spcPct val="100000"/>
                </a:lnSpc>
                <a:spcBef>
                  <a:spcPts val="385"/>
                </a:spcBef>
                <a:spcAft>
                  <a:spcPts val="0"/>
                </a:spcAft>
                <a:buClrTx/>
                <a:buSzTx/>
                <a:buFontTx/>
                <a:buNone/>
                <a:tabLst/>
                <a:defRPr/>
              </a:pPr>
              <a:r>
                <a:rPr kumimoji="0" sz="515" b="1" i="0" u="none" strike="noStrike" kern="1200" cap="none" spc="0" normalizeH="0" baseline="0" noProof="0">
                  <a:ln>
                    <a:noFill/>
                  </a:ln>
                  <a:solidFill>
                    <a:srgbClr val="576284"/>
                  </a:solidFill>
                  <a:effectLst/>
                  <a:uLnTx/>
                  <a:uFillTx/>
                  <a:latin typeface="Arial"/>
                  <a:ea typeface="+mn-ea"/>
                  <a:cs typeface="Arial"/>
                </a:rPr>
                <a:t>75</a:t>
              </a:r>
              <a:r>
                <a:rPr kumimoji="0" sz="515" b="1" i="0" u="none" strike="noStrike" kern="1200" cap="none" spc="176" normalizeH="0" baseline="0" noProof="0">
                  <a:ln>
                    <a:noFill/>
                  </a:ln>
                  <a:solidFill>
                    <a:srgbClr val="576284"/>
                  </a:solidFill>
                  <a:effectLst/>
                  <a:uLnTx/>
                  <a:uFillTx/>
                  <a:latin typeface="Arial"/>
                  <a:ea typeface="+mn-ea"/>
                  <a:cs typeface="Arial"/>
                </a:rPr>
                <a:t> </a:t>
              </a:r>
              <a:r>
                <a:rPr kumimoji="0" sz="515" b="1" i="0" u="none" strike="noStrike" kern="1200" cap="none" spc="0" normalizeH="0" baseline="0" noProof="0">
                  <a:ln>
                    <a:noFill/>
                  </a:ln>
                  <a:solidFill>
                    <a:srgbClr val="576284"/>
                  </a:solidFill>
                  <a:effectLst/>
                  <a:uLnTx/>
                  <a:uFillTx/>
                  <a:latin typeface="Arial"/>
                  <a:ea typeface="+mn-ea"/>
                  <a:cs typeface="Arial"/>
                </a:rPr>
                <a:t>76</a:t>
              </a:r>
              <a:r>
                <a:rPr kumimoji="0" sz="515" b="1" i="0" u="none" strike="noStrike" kern="1200" cap="none" spc="182" normalizeH="0" baseline="0" noProof="0">
                  <a:ln>
                    <a:noFill/>
                  </a:ln>
                  <a:solidFill>
                    <a:srgbClr val="576284"/>
                  </a:solidFill>
                  <a:effectLst/>
                  <a:uLnTx/>
                  <a:uFillTx/>
                  <a:latin typeface="Arial"/>
                  <a:ea typeface="+mn-ea"/>
                  <a:cs typeface="Arial"/>
                </a:rPr>
                <a:t> </a:t>
              </a:r>
              <a:r>
                <a:rPr kumimoji="0" sz="515" b="1" i="0" u="none" strike="noStrike" kern="1200" cap="none" spc="0" normalizeH="0" baseline="0" noProof="0">
                  <a:ln>
                    <a:noFill/>
                  </a:ln>
                  <a:solidFill>
                    <a:srgbClr val="576284"/>
                  </a:solidFill>
                  <a:effectLst/>
                  <a:uLnTx/>
                  <a:uFillTx/>
                  <a:latin typeface="Arial"/>
                  <a:ea typeface="+mn-ea"/>
                  <a:cs typeface="Arial"/>
                </a:rPr>
                <a:t>74</a:t>
              </a:r>
              <a:r>
                <a:rPr kumimoji="0" sz="515" b="1" i="0" u="none" strike="noStrike" kern="1200" cap="none" spc="191" normalizeH="0" baseline="0" noProof="0">
                  <a:ln>
                    <a:noFill/>
                  </a:ln>
                  <a:solidFill>
                    <a:srgbClr val="576284"/>
                  </a:solidFill>
                  <a:effectLst/>
                  <a:uLnTx/>
                  <a:uFillTx/>
                  <a:latin typeface="Arial"/>
                  <a:ea typeface="+mn-ea"/>
                  <a:cs typeface="Arial"/>
                </a:rPr>
                <a:t> </a:t>
              </a:r>
              <a:r>
                <a:rPr kumimoji="0" sz="515" b="1" i="0" u="none" strike="noStrike" kern="1200" cap="none" spc="0" normalizeH="0" baseline="0" noProof="0">
                  <a:ln>
                    <a:noFill/>
                  </a:ln>
                  <a:solidFill>
                    <a:srgbClr val="576284"/>
                  </a:solidFill>
                  <a:effectLst/>
                  <a:uLnTx/>
                  <a:uFillTx/>
                  <a:latin typeface="Arial"/>
                  <a:ea typeface="+mn-ea"/>
                  <a:cs typeface="Arial"/>
                </a:rPr>
                <a:t>74</a:t>
              </a:r>
              <a:r>
                <a:rPr kumimoji="0" sz="515" b="1" i="0" u="none" strike="noStrike" kern="1200" cap="none" spc="203" normalizeH="0" baseline="0" noProof="0">
                  <a:ln>
                    <a:noFill/>
                  </a:ln>
                  <a:solidFill>
                    <a:srgbClr val="576284"/>
                  </a:solidFill>
                  <a:effectLst/>
                  <a:uLnTx/>
                  <a:uFillTx/>
                  <a:latin typeface="Arial"/>
                  <a:ea typeface="+mn-ea"/>
                  <a:cs typeface="Arial"/>
                </a:rPr>
                <a:t> </a:t>
              </a:r>
              <a:r>
                <a:rPr kumimoji="0" sz="515" b="1" i="0" u="none" strike="noStrike" kern="1200" cap="none" spc="0" normalizeH="0" baseline="0" noProof="0">
                  <a:ln>
                    <a:noFill/>
                  </a:ln>
                  <a:solidFill>
                    <a:srgbClr val="576284"/>
                  </a:solidFill>
                  <a:effectLst/>
                  <a:uLnTx/>
                  <a:uFillTx/>
                  <a:latin typeface="Arial"/>
                  <a:ea typeface="+mn-ea"/>
                  <a:cs typeface="Arial"/>
                </a:rPr>
                <a:t>69</a:t>
              </a:r>
              <a:r>
                <a:rPr kumimoji="0" sz="515" b="1" i="0" u="none" strike="noStrike" kern="1200" cap="none" spc="203" normalizeH="0" baseline="0" noProof="0">
                  <a:ln>
                    <a:noFill/>
                  </a:ln>
                  <a:solidFill>
                    <a:srgbClr val="576284"/>
                  </a:solidFill>
                  <a:effectLst/>
                  <a:uLnTx/>
                  <a:uFillTx/>
                  <a:latin typeface="Arial"/>
                  <a:ea typeface="+mn-ea"/>
                  <a:cs typeface="Arial"/>
                </a:rPr>
                <a:t> </a:t>
              </a:r>
              <a:r>
                <a:rPr kumimoji="0" sz="515" b="1" i="0" u="none" strike="noStrike" kern="1200" cap="none" spc="0" normalizeH="0" baseline="0" noProof="0">
                  <a:ln>
                    <a:noFill/>
                  </a:ln>
                  <a:solidFill>
                    <a:srgbClr val="576284"/>
                  </a:solidFill>
                  <a:effectLst/>
                  <a:uLnTx/>
                  <a:uFillTx/>
                  <a:latin typeface="Arial"/>
                  <a:ea typeface="+mn-ea"/>
                  <a:cs typeface="Arial"/>
                </a:rPr>
                <a:t>70</a:t>
              </a:r>
              <a:r>
                <a:rPr kumimoji="0" sz="515" b="1" i="0" u="none" strike="noStrike" kern="1200" cap="none" spc="206" normalizeH="0" baseline="0" noProof="0">
                  <a:ln>
                    <a:noFill/>
                  </a:ln>
                  <a:solidFill>
                    <a:srgbClr val="576284"/>
                  </a:solidFill>
                  <a:effectLst/>
                  <a:uLnTx/>
                  <a:uFillTx/>
                  <a:latin typeface="Arial"/>
                  <a:ea typeface="+mn-ea"/>
                  <a:cs typeface="Arial"/>
                </a:rPr>
                <a:t> </a:t>
              </a:r>
              <a:r>
                <a:rPr kumimoji="0" sz="515" b="1" i="0" u="none" strike="noStrike" kern="1200" cap="none" spc="0" normalizeH="0" baseline="0" noProof="0">
                  <a:ln>
                    <a:noFill/>
                  </a:ln>
                  <a:solidFill>
                    <a:srgbClr val="576284"/>
                  </a:solidFill>
                  <a:effectLst/>
                  <a:uLnTx/>
                  <a:uFillTx/>
                  <a:latin typeface="Arial"/>
                  <a:ea typeface="+mn-ea"/>
                  <a:cs typeface="Arial"/>
                </a:rPr>
                <a:t>70</a:t>
              </a:r>
              <a:r>
                <a:rPr kumimoji="0" sz="515" b="1" i="0" u="none" strike="noStrike" kern="1200" cap="none" spc="203" normalizeH="0" baseline="0" noProof="0">
                  <a:ln>
                    <a:noFill/>
                  </a:ln>
                  <a:solidFill>
                    <a:srgbClr val="576284"/>
                  </a:solidFill>
                  <a:effectLst/>
                  <a:uLnTx/>
                  <a:uFillTx/>
                  <a:latin typeface="Arial"/>
                  <a:ea typeface="+mn-ea"/>
                  <a:cs typeface="Arial"/>
                </a:rPr>
                <a:t> </a:t>
              </a:r>
              <a:r>
                <a:rPr kumimoji="0" sz="515" b="1" i="0" u="none" strike="noStrike" kern="1200" cap="none" spc="-15" normalizeH="0" baseline="0" noProof="0">
                  <a:ln>
                    <a:noFill/>
                  </a:ln>
                  <a:solidFill>
                    <a:srgbClr val="576284"/>
                  </a:solidFill>
                  <a:effectLst/>
                  <a:uLnTx/>
                  <a:uFillTx/>
                  <a:latin typeface="Arial"/>
                  <a:ea typeface="+mn-ea"/>
                  <a:cs typeface="Arial"/>
                </a:rPr>
                <a:t>71</a:t>
              </a:r>
              <a:r>
                <a:rPr kumimoji="0" sz="515" b="1" i="0" u="none" strike="noStrike" kern="1200" cap="none" spc="130" normalizeH="0" baseline="0" noProof="0">
                  <a:ln>
                    <a:noFill/>
                  </a:ln>
                  <a:solidFill>
                    <a:srgbClr val="576284"/>
                  </a:solidFill>
                  <a:effectLst/>
                  <a:uLnTx/>
                  <a:uFillTx/>
                  <a:latin typeface="Arial"/>
                  <a:ea typeface="+mn-ea"/>
                  <a:cs typeface="Arial"/>
                </a:rPr>
                <a:t> </a:t>
              </a:r>
              <a:r>
                <a:rPr kumimoji="0" sz="515" b="1" i="0" u="none" strike="noStrike" kern="1200" cap="none" spc="-55" normalizeH="0" baseline="0" noProof="0">
                  <a:ln>
                    <a:noFill/>
                  </a:ln>
                  <a:solidFill>
                    <a:srgbClr val="576284"/>
                  </a:solidFill>
                  <a:effectLst/>
                  <a:uLnTx/>
                  <a:uFillTx/>
                  <a:latin typeface="Arial"/>
                  <a:ea typeface="+mn-ea"/>
                  <a:cs typeface="Arial"/>
                </a:rPr>
                <a:t>69</a:t>
              </a:r>
              <a:r>
                <a:rPr kumimoji="0" sz="515" b="1" i="0" u="none" strike="noStrike" kern="1200" cap="none" spc="21" normalizeH="0" baseline="0" noProof="0">
                  <a:ln>
                    <a:noFill/>
                  </a:ln>
                  <a:solidFill>
                    <a:srgbClr val="576284"/>
                  </a:solidFill>
                  <a:effectLst/>
                  <a:uLnTx/>
                  <a:uFillTx/>
                  <a:latin typeface="Arial"/>
                  <a:ea typeface="+mn-ea"/>
                  <a:cs typeface="Arial"/>
                </a:rPr>
                <a:t> </a:t>
              </a:r>
              <a:r>
                <a:rPr kumimoji="0" sz="515" b="1" i="0" u="none" strike="noStrike" kern="1200" cap="none" spc="-85" normalizeH="0" baseline="0" noProof="0">
                  <a:ln>
                    <a:noFill/>
                  </a:ln>
                  <a:solidFill>
                    <a:srgbClr val="576284"/>
                  </a:solidFill>
                  <a:effectLst/>
                  <a:uLnTx/>
                  <a:uFillTx/>
                  <a:latin typeface="Arial"/>
                  <a:ea typeface="+mn-ea"/>
                  <a:cs typeface="Arial"/>
                </a:rPr>
                <a:t>61</a:t>
              </a:r>
              <a:r>
                <a:rPr kumimoji="0" sz="515" b="1" i="0" u="none" strike="noStrike" kern="1200" cap="none" spc="-3" normalizeH="0" baseline="0" noProof="0">
                  <a:ln>
                    <a:noFill/>
                  </a:ln>
                  <a:solidFill>
                    <a:srgbClr val="576284"/>
                  </a:solidFill>
                  <a:effectLst/>
                  <a:uLnTx/>
                  <a:uFillTx/>
                  <a:latin typeface="Arial"/>
                  <a:ea typeface="+mn-ea"/>
                  <a:cs typeface="Arial"/>
                </a:rPr>
                <a:t> </a:t>
              </a:r>
              <a:r>
                <a:rPr kumimoji="0" sz="515" b="1" i="0" u="none" strike="noStrike" kern="1200" cap="none" spc="-15" normalizeH="0" baseline="0" noProof="0">
                  <a:ln>
                    <a:noFill/>
                  </a:ln>
                  <a:solidFill>
                    <a:srgbClr val="576284"/>
                  </a:solidFill>
                  <a:effectLst/>
                  <a:uLnTx/>
                  <a:uFillTx/>
                  <a:latin typeface="Arial"/>
                  <a:ea typeface="+mn-ea"/>
                  <a:cs typeface="Arial"/>
                </a:rPr>
                <a:t>65</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0" marR="3081" lvl="0" indent="0" algn="r" defTabSz="914400" rtl="0" eaLnBrk="1" fontAlgn="auto" latinLnBrk="0" hangingPunct="1">
                <a:lnSpc>
                  <a:spcPct val="100000"/>
                </a:lnSpc>
                <a:spcBef>
                  <a:spcPts val="315"/>
                </a:spcBef>
                <a:spcAft>
                  <a:spcPts val="0"/>
                </a:spcAft>
                <a:buClrTx/>
                <a:buSzTx/>
                <a:buFontTx/>
                <a:buNone/>
                <a:tabLst/>
                <a:defRPr/>
              </a:pPr>
              <a:r>
                <a:rPr kumimoji="0" sz="515" b="1" i="0" u="none" strike="noStrike" kern="1200" cap="none" spc="0" normalizeH="0" baseline="0" noProof="0">
                  <a:ln>
                    <a:noFill/>
                  </a:ln>
                  <a:solidFill>
                    <a:srgbClr val="A84D97"/>
                  </a:solidFill>
                  <a:effectLst/>
                  <a:uLnTx/>
                  <a:uFillTx/>
                  <a:latin typeface="Arial"/>
                  <a:ea typeface="+mn-ea"/>
                  <a:cs typeface="Arial"/>
                </a:rPr>
                <a:t>75</a:t>
              </a:r>
              <a:r>
                <a:rPr kumimoji="0" sz="515" b="1" i="0" u="none" strike="noStrike" kern="1200" cap="none" spc="176" normalizeH="0" baseline="0" noProof="0">
                  <a:ln>
                    <a:noFill/>
                  </a:ln>
                  <a:solidFill>
                    <a:srgbClr val="A84D97"/>
                  </a:solidFill>
                  <a:effectLst/>
                  <a:uLnTx/>
                  <a:uFillTx/>
                  <a:latin typeface="Arial"/>
                  <a:ea typeface="+mn-ea"/>
                  <a:cs typeface="Arial"/>
                </a:rPr>
                <a:t> </a:t>
              </a:r>
              <a:r>
                <a:rPr kumimoji="0" sz="515" b="1" i="0" u="none" strike="noStrike" kern="1200" cap="none" spc="0" normalizeH="0" baseline="0" noProof="0">
                  <a:ln>
                    <a:noFill/>
                  </a:ln>
                  <a:solidFill>
                    <a:srgbClr val="A84D97"/>
                  </a:solidFill>
                  <a:effectLst/>
                  <a:uLnTx/>
                  <a:uFillTx/>
                  <a:latin typeface="Arial"/>
                  <a:ea typeface="+mn-ea"/>
                  <a:cs typeface="Arial"/>
                </a:rPr>
                <a:t>77</a:t>
              </a:r>
              <a:r>
                <a:rPr kumimoji="0" sz="515" b="1" i="0" u="none" strike="noStrike" kern="1200" cap="none" spc="182" normalizeH="0" baseline="0" noProof="0">
                  <a:ln>
                    <a:noFill/>
                  </a:ln>
                  <a:solidFill>
                    <a:srgbClr val="A84D97"/>
                  </a:solidFill>
                  <a:effectLst/>
                  <a:uLnTx/>
                  <a:uFillTx/>
                  <a:latin typeface="Arial"/>
                  <a:ea typeface="+mn-ea"/>
                  <a:cs typeface="Arial"/>
                </a:rPr>
                <a:t> </a:t>
              </a:r>
              <a:r>
                <a:rPr kumimoji="0" sz="515" b="1" i="0" u="none" strike="noStrike" kern="1200" cap="none" spc="0" normalizeH="0" baseline="0" noProof="0">
                  <a:ln>
                    <a:noFill/>
                  </a:ln>
                  <a:solidFill>
                    <a:srgbClr val="A84D97"/>
                  </a:solidFill>
                  <a:effectLst/>
                  <a:uLnTx/>
                  <a:uFillTx/>
                  <a:latin typeface="Arial"/>
                  <a:ea typeface="+mn-ea"/>
                  <a:cs typeface="Arial"/>
                </a:rPr>
                <a:t>70</a:t>
              </a:r>
              <a:r>
                <a:rPr kumimoji="0" sz="515" b="1" i="0" u="none" strike="noStrike" kern="1200" cap="none" spc="191" normalizeH="0" baseline="0" noProof="0">
                  <a:ln>
                    <a:noFill/>
                  </a:ln>
                  <a:solidFill>
                    <a:srgbClr val="A84D97"/>
                  </a:solidFill>
                  <a:effectLst/>
                  <a:uLnTx/>
                  <a:uFillTx/>
                  <a:latin typeface="Arial"/>
                  <a:ea typeface="+mn-ea"/>
                  <a:cs typeface="Arial"/>
                </a:rPr>
                <a:t> </a:t>
              </a:r>
              <a:r>
                <a:rPr kumimoji="0" sz="515" b="1" i="0" u="none" strike="noStrike" kern="1200" cap="none" spc="0" normalizeH="0" baseline="0" noProof="0">
                  <a:ln>
                    <a:noFill/>
                  </a:ln>
                  <a:solidFill>
                    <a:srgbClr val="A84D97"/>
                  </a:solidFill>
                  <a:effectLst/>
                  <a:uLnTx/>
                  <a:uFillTx/>
                  <a:latin typeface="Arial"/>
                  <a:ea typeface="+mn-ea"/>
                  <a:cs typeface="Arial"/>
                </a:rPr>
                <a:t>71</a:t>
              </a:r>
              <a:r>
                <a:rPr kumimoji="0" sz="515" b="1" i="0" u="none" strike="noStrike" kern="1200" cap="none" spc="203" normalizeH="0" baseline="0" noProof="0">
                  <a:ln>
                    <a:noFill/>
                  </a:ln>
                  <a:solidFill>
                    <a:srgbClr val="A84D97"/>
                  </a:solidFill>
                  <a:effectLst/>
                  <a:uLnTx/>
                  <a:uFillTx/>
                  <a:latin typeface="Arial"/>
                  <a:ea typeface="+mn-ea"/>
                  <a:cs typeface="Arial"/>
                </a:rPr>
                <a:t> </a:t>
              </a:r>
              <a:r>
                <a:rPr kumimoji="0" sz="515" b="1" i="0" u="none" strike="noStrike" kern="1200" cap="none" spc="0" normalizeH="0" baseline="0" noProof="0">
                  <a:ln>
                    <a:noFill/>
                  </a:ln>
                  <a:solidFill>
                    <a:srgbClr val="A84D97"/>
                  </a:solidFill>
                  <a:effectLst/>
                  <a:uLnTx/>
                  <a:uFillTx/>
                  <a:latin typeface="Arial"/>
                  <a:ea typeface="+mn-ea"/>
                  <a:cs typeface="Arial"/>
                </a:rPr>
                <a:t>65</a:t>
              </a:r>
              <a:r>
                <a:rPr kumimoji="0" sz="515" b="1" i="0" u="none" strike="noStrike" kern="1200" cap="none" spc="203" normalizeH="0" baseline="0" noProof="0">
                  <a:ln>
                    <a:noFill/>
                  </a:ln>
                  <a:solidFill>
                    <a:srgbClr val="A84D97"/>
                  </a:solidFill>
                  <a:effectLst/>
                  <a:uLnTx/>
                  <a:uFillTx/>
                  <a:latin typeface="Arial"/>
                  <a:ea typeface="+mn-ea"/>
                  <a:cs typeface="Arial"/>
                </a:rPr>
                <a:t> </a:t>
              </a:r>
              <a:r>
                <a:rPr kumimoji="0" sz="515" b="1" i="0" u="none" strike="noStrike" kern="1200" cap="none" spc="0" normalizeH="0" baseline="0" noProof="0">
                  <a:ln>
                    <a:noFill/>
                  </a:ln>
                  <a:solidFill>
                    <a:srgbClr val="A84D97"/>
                  </a:solidFill>
                  <a:effectLst/>
                  <a:uLnTx/>
                  <a:uFillTx/>
                  <a:latin typeface="Arial"/>
                  <a:ea typeface="+mn-ea"/>
                  <a:cs typeface="Arial"/>
                </a:rPr>
                <a:t>65</a:t>
              </a:r>
              <a:r>
                <a:rPr kumimoji="0" sz="515" b="1" i="0" u="none" strike="noStrike" kern="1200" cap="none" spc="206" normalizeH="0" baseline="0" noProof="0">
                  <a:ln>
                    <a:noFill/>
                  </a:ln>
                  <a:solidFill>
                    <a:srgbClr val="A84D97"/>
                  </a:solidFill>
                  <a:effectLst/>
                  <a:uLnTx/>
                  <a:uFillTx/>
                  <a:latin typeface="Arial"/>
                  <a:ea typeface="+mn-ea"/>
                  <a:cs typeface="Arial"/>
                </a:rPr>
                <a:t> </a:t>
              </a:r>
              <a:r>
                <a:rPr kumimoji="0" sz="515" b="1" i="0" u="none" strike="noStrike" kern="1200" cap="none" spc="0" normalizeH="0" baseline="0" noProof="0">
                  <a:ln>
                    <a:noFill/>
                  </a:ln>
                  <a:solidFill>
                    <a:srgbClr val="A84D97"/>
                  </a:solidFill>
                  <a:effectLst/>
                  <a:uLnTx/>
                  <a:uFillTx/>
                  <a:latin typeface="Arial"/>
                  <a:ea typeface="+mn-ea"/>
                  <a:cs typeface="Arial"/>
                </a:rPr>
                <a:t>64</a:t>
              </a:r>
              <a:r>
                <a:rPr kumimoji="0" sz="515" b="1" i="0" u="none" strike="noStrike" kern="1200" cap="none" spc="203" normalizeH="0" baseline="0" noProof="0">
                  <a:ln>
                    <a:noFill/>
                  </a:ln>
                  <a:solidFill>
                    <a:srgbClr val="A84D97"/>
                  </a:solidFill>
                  <a:effectLst/>
                  <a:uLnTx/>
                  <a:uFillTx/>
                  <a:latin typeface="Arial"/>
                  <a:ea typeface="+mn-ea"/>
                  <a:cs typeface="Arial"/>
                </a:rPr>
                <a:t> </a:t>
              </a:r>
              <a:r>
                <a:rPr kumimoji="0" sz="515" b="1" i="0" u="none" strike="noStrike" kern="1200" cap="none" spc="-15" normalizeH="0" baseline="0" noProof="0">
                  <a:ln>
                    <a:noFill/>
                  </a:ln>
                  <a:solidFill>
                    <a:srgbClr val="A84D97"/>
                  </a:solidFill>
                  <a:effectLst/>
                  <a:uLnTx/>
                  <a:uFillTx/>
                  <a:latin typeface="Arial"/>
                  <a:ea typeface="+mn-ea"/>
                  <a:cs typeface="Arial"/>
                </a:rPr>
                <a:t>59</a:t>
              </a:r>
              <a:r>
                <a:rPr kumimoji="0" sz="515" b="1" i="0" u="none" strike="noStrike" kern="1200" cap="none" spc="130" normalizeH="0" baseline="0" noProof="0">
                  <a:ln>
                    <a:noFill/>
                  </a:ln>
                  <a:solidFill>
                    <a:srgbClr val="A84D97"/>
                  </a:solidFill>
                  <a:effectLst/>
                  <a:uLnTx/>
                  <a:uFillTx/>
                  <a:latin typeface="Arial"/>
                  <a:ea typeface="+mn-ea"/>
                  <a:cs typeface="Arial"/>
                </a:rPr>
                <a:t> </a:t>
              </a:r>
              <a:r>
                <a:rPr kumimoji="0" sz="515" b="1" i="0" u="none" strike="noStrike" kern="1200" cap="none" spc="-55" normalizeH="0" baseline="0" noProof="0">
                  <a:ln>
                    <a:noFill/>
                  </a:ln>
                  <a:solidFill>
                    <a:srgbClr val="A84D97"/>
                  </a:solidFill>
                  <a:effectLst/>
                  <a:uLnTx/>
                  <a:uFillTx/>
                  <a:latin typeface="Arial"/>
                  <a:ea typeface="+mn-ea"/>
                  <a:cs typeface="Arial"/>
                </a:rPr>
                <a:t>59</a:t>
              </a:r>
              <a:r>
                <a:rPr kumimoji="0" sz="515" b="1" i="0" u="none" strike="noStrike" kern="1200" cap="none" spc="21" normalizeH="0" baseline="0" noProof="0">
                  <a:ln>
                    <a:noFill/>
                  </a:ln>
                  <a:solidFill>
                    <a:srgbClr val="A84D97"/>
                  </a:solidFill>
                  <a:effectLst/>
                  <a:uLnTx/>
                  <a:uFillTx/>
                  <a:latin typeface="Arial"/>
                  <a:ea typeface="+mn-ea"/>
                  <a:cs typeface="Arial"/>
                </a:rPr>
                <a:t> </a:t>
              </a:r>
              <a:r>
                <a:rPr kumimoji="0" sz="515" b="1" i="0" u="none" strike="noStrike" kern="1200" cap="none" spc="-85" normalizeH="0" baseline="0" noProof="0">
                  <a:ln>
                    <a:noFill/>
                  </a:ln>
                  <a:solidFill>
                    <a:srgbClr val="A84D97"/>
                  </a:solidFill>
                  <a:effectLst/>
                  <a:uLnTx/>
                  <a:uFillTx/>
                  <a:latin typeface="Arial"/>
                  <a:ea typeface="+mn-ea"/>
                  <a:cs typeface="Arial"/>
                </a:rPr>
                <a:t>53</a:t>
              </a:r>
              <a:r>
                <a:rPr kumimoji="0" sz="515" b="1" i="0" u="none" strike="noStrike" kern="1200" cap="none" spc="-3" normalizeH="0" baseline="0" noProof="0">
                  <a:ln>
                    <a:noFill/>
                  </a:ln>
                  <a:solidFill>
                    <a:srgbClr val="A84D97"/>
                  </a:solidFill>
                  <a:effectLst/>
                  <a:uLnTx/>
                  <a:uFillTx/>
                  <a:latin typeface="Arial"/>
                  <a:ea typeface="+mn-ea"/>
                  <a:cs typeface="Arial"/>
                </a:rPr>
                <a:t> </a:t>
              </a:r>
              <a:r>
                <a:rPr kumimoji="0" sz="515" b="1" i="0" u="none" strike="noStrike" kern="1200" cap="none" spc="-15" normalizeH="0" baseline="0" noProof="0">
                  <a:ln>
                    <a:noFill/>
                  </a:ln>
                  <a:solidFill>
                    <a:srgbClr val="A84D97"/>
                  </a:solidFill>
                  <a:effectLst/>
                  <a:uLnTx/>
                  <a:uFillTx/>
                  <a:latin typeface="Arial"/>
                  <a:ea typeface="+mn-ea"/>
                  <a:cs typeface="Arial"/>
                </a:rPr>
                <a:t>53</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29" name="object 29"/>
            <p:cNvSpPr txBox="1"/>
            <p:nvPr/>
          </p:nvSpPr>
          <p:spPr>
            <a:xfrm>
              <a:off x="5074393" y="4214827"/>
              <a:ext cx="67386" cy="383905"/>
            </a:xfrm>
            <a:prstGeom prst="rect">
              <a:avLst/>
            </a:prstGeom>
          </p:spPr>
          <p:txBody>
            <a:bodyPr vert="horz" wrap="square" lIns="0" tIns="55834" rIns="0" bIns="0" rtlCol="0">
              <a:spAutoFit/>
            </a:bodyPr>
            <a:lstStyle/>
            <a:p>
              <a:pPr marL="7701" marR="0" lvl="0" indent="0" algn="l" defTabSz="914400" rtl="0" eaLnBrk="1" fontAlgn="auto" latinLnBrk="0" hangingPunct="1">
                <a:lnSpc>
                  <a:spcPct val="100000"/>
                </a:lnSpc>
                <a:spcBef>
                  <a:spcPts val="440"/>
                </a:spcBef>
                <a:spcAft>
                  <a:spcPts val="0"/>
                </a:spcAft>
                <a:buClrTx/>
                <a:buSzTx/>
                <a:buFontTx/>
                <a:buNone/>
                <a:tabLst/>
                <a:defRPr/>
              </a:pPr>
              <a:r>
                <a:rPr kumimoji="0" sz="515" b="1" i="0" u="none" strike="noStrike" kern="1200" cap="none" spc="-73" normalizeH="0" baseline="0" noProof="0">
                  <a:ln>
                    <a:noFill/>
                  </a:ln>
                  <a:solidFill>
                    <a:srgbClr val="22346A"/>
                  </a:solidFill>
                  <a:effectLst/>
                  <a:uLnTx/>
                  <a:uFillTx/>
                  <a:latin typeface="Arial"/>
                  <a:ea typeface="+mn-ea"/>
                  <a:cs typeface="Arial"/>
                </a:rPr>
                <a:t>92</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385"/>
                </a:spcBef>
                <a:spcAft>
                  <a:spcPts val="0"/>
                </a:spcAft>
                <a:buClrTx/>
                <a:buSzTx/>
                <a:buFontTx/>
                <a:buNone/>
                <a:tabLst/>
                <a:defRPr/>
              </a:pPr>
              <a:r>
                <a:rPr kumimoji="0" sz="515" b="1" i="0" u="none" strike="noStrike" kern="1200" cap="none" spc="-73" normalizeH="0" baseline="0" noProof="0">
                  <a:ln>
                    <a:noFill/>
                  </a:ln>
                  <a:solidFill>
                    <a:srgbClr val="576284"/>
                  </a:solidFill>
                  <a:effectLst/>
                  <a:uLnTx/>
                  <a:uFillTx/>
                  <a:latin typeface="Arial"/>
                  <a:ea typeface="+mn-ea"/>
                  <a:cs typeface="Arial"/>
                </a:rPr>
                <a:t>59</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315"/>
                </a:spcBef>
                <a:spcAft>
                  <a:spcPts val="0"/>
                </a:spcAft>
                <a:buClrTx/>
                <a:buSzTx/>
                <a:buFontTx/>
                <a:buNone/>
                <a:tabLst/>
                <a:defRPr/>
              </a:pPr>
              <a:r>
                <a:rPr kumimoji="0" sz="515" b="1" i="0" u="none" strike="noStrike" kern="1200" cap="none" spc="-73" normalizeH="0" baseline="0" noProof="0">
                  <a:ln>
                    <a:noFill/>
                  </a:ln>
                  <a:solidFill>
                    <a:srgbClr val="A84D97"/>
                  </a:solidFill>
                  <a:effectLst/>
                  <a:uLnTx/>
                  <a:uFillTx/>
                  <a:latin typeface="Arial"/>
                  <a:ea typeface="+mn-ea"/>
                  <a:cs typeface="Arial"/>
                </a:rPr>
                <a:t>47</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30" name="object 30"/>
            <p:cNvSpPr txBox="1"/>
            <p:nvPr/>
          </p:nvSpPr>
          <p:spPr>
            <a:xfrm>
              <a:off x="5764671" y="4214827"/>
              <a:ext cx="92030" cy="383905"/>
            </a:xfrm>
            <a:prstGeom prst="rect">
              <a:avLst/>
            </a:prstGeom>
          </p:spPr>
          <p:txBody>
            <a:bodyPr vert="horz" wrap="square" lIns="0" tIns="55834" rIns="0" bIns="0" rtlCol="0">
              <a:spAutoFit/>
            </a:bodyPr>
            <a:lstStyle/>
            <a:p>
              <a:pPr marL="7701" marR="0" lvl="0" indent="0" algn="l" defTabSz="914400" rtl="0" eaLnBrk="1" fontAlgn="auto" latinLnBrk="0" hangingPunct="1">
                <a:lnSpc>
                  <a:spcPct val="100000"/>
                </a:lnSpc>
                <a:spcBef>
                  <a:spcPts val="440"/>
                </a:spcBef>
                <a:spcAft>
                  <a:spcPts val="0"/>
                </a:spcAft>
                <a:buClrTx/>
                <a:buSzTx/>
                <a:buFontTx/>
                <a:buNone/>
                <a:tabLst/>
                <a:defRPr/>
              </a:pPr>
              <a:r>
                <a:rPr kumimoji="0" sz="515" b="1" i="0" u="none" strike="noStrike" kern="1200" cap="none" spc="-82" normalizeH="0" baseline="0" noProof="0">
                  <a:ln>
                    <a:noFill/>
                  </a:ln>
                  <a:solidFill>
                    <a:srgbClr val="22346A"/>
                  </a:solidFill>
                  <a:effectLst/>
                  <a:uLnTx/>
                  <a:uFillTx/>
                  <a:latin typeface="Arial"/>
                  <a:ea typeface="+mn-ea"/>
                  <a:cs typeface="Arial"/>
                </a:rPr>
                <a:t>116</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19253" marR="0" lvl="0" indent="0" algn="l" defTabSz="914400" rtl="0" eaLnBrk="1" fontAlgn="auto" latinLnBrk="0" hangingPunct="1">
                <a:lnSpc>
                  <a:spcPct val="100000"/>
                </a:lnSpc>
                <a:spcBef>
                  <a:spcPts val="385"/>
                </a:spcBef>
                <a:spcAft>
                  <a:spcPts val="0"/>
                </a:spcAft>
                <a:buClrTx/>
                <a:buSzTx/>
                <a:buFontTx/>
                <a:buNone/>
                <a:tabLst/>
                <a:defRPr/>
              </a:pPr>
              <a:r>
                <a:rPr kumimoji="0" sz="515" b="1" i="0" u="none" strike="noStrike" kern="1200" cap="none" spc="-21" normalizeH="0" baseline="0" noProof="0">
                  <a:ln>
                    <a:noFill/>
                  </a:ln>
                  <a:solidFill>
                    <a:srgbClr val="576284"/>
                  </a:solidFill>
                  <a:effectLst/>
                  <a:uLnTx/>
                  <a:uFillTx/>
                  <a:latin typeface="Arial"/>
                  <a:ea typeface="+mn-ea"/>
                  <a:cs typeface="Arial"/>
                </a:rPr>
                <a:t>53</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19253" marR="0" lvl="0" indent="0" algn="l" defTabSz="914400" rtl="0" eaLnBrk="1" fontAlgn="auto" latinLnBrk="0" hangingPunct="1">
                <a:lnSpc>
                  <a:spcPct val="100000"/>
                </a:lnSpc>
                <a:spcBef>
                  <a:spcPts val="315"/>
                </a:spcBef>
                <a:spcAft>
                  <a:spcPts val="0"/>
                </a:spcAft>
                <a:buClrTx/>
                <a:buSzTx/>
                <a:buFontTx/>
                <a:buNone/>
                <a:tabLst/>
                <a:defRPr/>
              </a:pPr>
              <a:r>
                <a:rPr kumimoji="0" sz="515" b="1" i="0" u="none" strike="noStrike" kern="1200" cap="none" spc="-21" normalizeH="0" baseline="0" noProof="0">
                  <a:ln>
                    <a:noFill/>
                  </a:ln>
                  <a:solidFill>
                    <a:srgbClr val="A84D97"/>
                  </a:solidFill>
                  <a:effectLst/>
                  <a:uLnTx/>
                  <a:uFillTx/>
                  <a:latin typeface="Arial"/>
                  <a:ea typeface="+mn-ea"/>
                  <a:cs typeface="Arial"/>
                </a:rPr>
                <a:t>43</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31" name="object 31"/>
            <p:cNvSpPr txBox="1"/>
            <p:nvPr/>
          </p:nvSpPr>
          <p:spPr>
            <a:xfrm>
              <a:off x="6465264" y="4214827"/>
              <a:ext cx="93571" cy="383905"/>
            </a:xfrm>
            <a:prstGeom prst="rect">
              <a:avLst/>
            </a:prstGeom>
          </p:spPr>
          <p:txBody>
            <a:bodyPr vert="horz" wrap="square" lIns="0" tIns="55834" rIns="0" bIns="0" rtlCol="0">
              <a:spAutoFit/>
            </a:bodyPr>
            <a:lstStyle/>
            <a:p>
              <a:pPr marL="7701" marR="0" lvl="0" indent="0" algn="l" defTabSz="914400" rtl="0" eaLnBrk="1" fontAlgn="auto" latinLnBrk="0" hangingPunct="1">
                <a:lnSpc>
                  <a:spcPct val="100000"/>
                </a:lnSpc>
                <a:spcBef>
                  <a:spcPts val="440"/>
                </a:spcBef>
                <a:spcAft>
                  <a:spcPts val="0"/>
                </a:spcAft>
                <a:buClrTx/>
                <a:buSzTx/>
                <a:buFontTx/>
                <a:buNone/>
                <a:tabLst/>
                <a:defRPr/>
              </a:pPr>
              <a:r>
                <a:rPr kumimoji="0" sz="515" b="1" i="0" u="none" strike="noStrike" kern="1200" cap="none" spc="-73" normalizeH="0" baseline="0" noProof="0">
                  <a:ln>
                    <a:noFill/>
                  </a:ln>
                  <a:solidFill>
                    <a:srgbClr val="22346A"/>
                  </a:solidFill>
                  <a:effectLst/>
                  <a:uLnTx/>
                  <a:uFillTx/>
                  <a:latin typeface="Arial"/>
                  <a:ea typeface="+mn-ea"/>
                  <a:cs typeface="Arial"/>
                </a:rPr>
                <a:t>140</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0408" marR="0" lvl="0" indent="0" algn="l" defTabSz="914400" rtl="0" eaLnBrk="1" fontAlgn="auto" latinLnBrk="0" hangingPunct="1">
                <a:lnSpc>
                  <a:spcPct val="100000"/>
                </a:lnSpc>
                <a:spcBef>
                  <a:spcPts val="385"/>
                </a:spcBef>
                <a:spcAft>
                  <a:spcPts val="0"/>
                </a:spcAft>
                <a:buClrTx/>
                <a:buSzTx/>
                <a:buFontTx/>
                <a:buNone/>
                <a:tabLst/>
                <a:defRPr/>
              </a:pPr>
              <a:r>
                <a:rPr kumimoji="0" sz="515" b="1" i="0" u="none" strike="noStrike" kern="1200" cap="none" spc="-15" normalizeH="0" baseline="0" noProof="0">
                  <a:ln>
                    <a:noFill/>
                  </a:ln>
                  <a:solidFill>
                    <a:srgbClr val="576284"/>
                  </a:solidFill>
                  <a:effectLst/>
                  <a:uLnTx/>
                  <a:uFillTx/>
                  <a:latin typeface="Arial"/>
                  <a:ea typeface="+mn-ea"/>
                  <a:cs typeface="Arial"/>
                </a:rPr>
                <a:t>53</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0408" marR="0" lvl="0" indent="0" algn="l" defTabSz="914400" rtl="0" eaLnBrk="1" fontAlgn="auto" latinLnBrk="0" hangingPunct="1">
                <a:lnSpc>
                  <a:spcPct val="100000"/>
                </a:lnSpc>
                <a:spcBef>
                  <a:spcPts val="315"/>
                </a:spcBef>
                <a:spcAft>
                  <a:spcPts val="0"/>
                </a:spcAft>
                <a:buClrTx/>
                <a:buSzTx/>
                <a:buFontTx/>
                <a:buNone/>
                <a:tabLst/>
                <a:defRPr/>
              </a:pPr>
              <a:r>
                <a:rPr kumimoji="0" sz="515" b="1" i="0" u="none" strike="noStrike" kern="1200" cap="none" spc="-15" normalizeH="0" baseline="0" noProof="0">
                  <a:ln>
                    <a:noFill/>
                  </a:ln>
                  <a:solidFill>
                    <a:srgbClr val="A84D97"/>
                  </a:solidFill>
                  <a:effectLst/>
                  <a:uLnTx/>
                  <a:uFillTx/>
                  <a:latin typeface="Arial"/>
                  <a:ea typeface="+mn-ea"/>
                  <a:cs typeface="Arial"/>
                </a:rPr>
                <a:t>43</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32" name="object 32"/>
            <p:cNvSpPr txBox="1"/>
            <p:nvPr/>
          </p:nvSpPr>
          <p:spPr>
            <a:xfrm>
              <a:off x="6816221" y="4214827"/>
              <a:ext cx="93571" cy="383905"/>
            </a:xfrm>
            <a:prstGeom prst="rect">
              <a:avLst/>
            </a:prstGeom>
          </p:spPr>
          <p:txBody>
            <a:bodyPr vert="horz" wrap="square" lIns="0" tIns="55834" rIns="0" bIns="0" rtlCol="0">
              <a:spAutoFit/>
            </a:bodyPr>
            <a:lstStyle/>
            <a:p>
              <a:pPr marL="7701" marR="0" lvl="0" indent="0" algn="l" defTabSz="914400" rtl="0" eaLnBrk="1" fontAlgn="auto" latinLnBrk="0" hangingPunct="1">
                <a:lnSpc>
                  <a:spcPct val="100000"/>
                </a:lnSpc>
                <a:spcBef>
                  <a:spcPts val="440"/>
                </a:spcBef>
                <a:spcAft>
                  <a:spcPts val="0"/>
                </a:spcAft>
                <a:buClrTx/>
                <a:buSzTx/>
                <a:buFontTx/>
                <a:buNone/>
                <a:tabLst/>
                <a:defRPr/>
              </a:pPr>
              <a:r>
                <a:rPr kumimoji="0" sz="515" b="1" i="0" u="none" strike="noStrike" kern="1200" cap="none" spc="-73" normalizeH="0" baseline="0" noProof="0">
                  <a:ln>
                    <a:noFill/>
                  </a:ln>
                  <a:solidFill>
                    <a:srgbClr val="22346A"/>
                  </a:solidFill>
                  <a:effectLst/>
                  <a:uLnTx/>
                  <a:uFillTx/>
                  <a:latin typeface="Arial"/>
                  <a:ea typeface="+mn-ea"/>
                  <a:cs typeface="Arial"/>
                </a:rPr>
                <a:t>152</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0408" marR="0" lvl="0" indent="0" algn="l" defTabSz="914400" rtl="0" eaLnBrk="1" fontAlgn="auto" latinLnBrk="0" hangingPunct="1">
                <a:lnSpc>
                  <a:spcPct val="100000"/>
                </a:lnSpc>
                <a:spcBef>
                  <a:spcPts val="385"/>
                </a:spcBef>
                <a:spcAft>
                  <a:spcPts val="0"/>
                </a:spcAft>
                <a:buClrTx/>
                <a:buSzTx/>
                <a:buFontTx/>
                <a:buNone/>
                <a:tabLst/>
                <a:defRPr/>
              </a:pPr>
              <a:r>
                <a:rPr kumimoji="0" sz="515" b="1" i="0" u="none" strike="noStrike" kern="1200" cap="none" spc="-15" normalizeH="0" baseline="0" noProof="0">
                  <a:ln>
                    <a:noFill/>
                  </a:ln>
                  <a:solidFill>
                    <a:srgbClr val="576284"/>
                  </a:solidFill>
                  <a:effectLst/>
                  <a:uLnTx/>
                  <a:uFillTx/>
                  <a:latin typeface="Arial"/>
                  <a:ea typeface="+mn-ea"/>
                  <a:cs typeface="Arial"/>
                </a:rPr>
                <a:t>50</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0408" marR="0" lvl="0" indent="0" algn="l" defTabSz="914400" rtl="0" eaLnBrk="1" fontAlgn="auto" latinLnBrk="0" hangingPunct="1">
                <a:lnSpc>
                  <a:spcPct val="100000"/>
                </a:lnSpc>
                <a:spcBef>
                  <a:spcPts val="315"/>
                </a:spcBef>
                <a:spcAft>
                  <a:spcPts val="0"/>
                </a:spcAft>
                <a:buClrTx/>
                <a:buSzTx/>
                <a:buFontTx/>
                <a:buNone/>
                <a:tabLst/>
                <a:defRPr/>
              </a:pPr>
              <a:r>
                <a:rPr kumimoji="0" sz="515" b="1" i="0" u="none" strike="noStrike" kern="1200" cap="none" spc="-15" normalizeH="0" baseline="0" noProof="0">
                  <a:ln>
                    <a:noFill/>
                  </a:ln>
                  <a:solidFill>
                    <a:srgbClr val="A84D97"/>
                  </a:solidFill>
                  <a:effectLst/>
                  <a:uLnTx/>
                  <a:uFillTx/>
                  <a:latin typeface="Arial"/>
                  <a:ea typeface="+mn-ea"/>
                  <a:cs typeface="Arial"/>
                </a:rPr>
                <a:t>41</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33" name="object 33"/>
            <p:cNvSpPr txBox="1"/>
            <p:nvPr/>
          </p:nvSpPr>
          <p:spPr>
            <a:xfrm>
              <a:off x="5270826" y="3388494"/>
              <a:ext cx="1051996" cy="413011"/>
            </a:xfrm>
            <a:prstGeom prst="rect">
              <a:avLst/>
            </a:prstGeom>
          </p:spPr>
          <p:txBody>
            <a:bodyPr vert="horz" wrap="square" lIns="0" tIns="7316" rIns="0" bIns="0" rtlCol="0">
              <a:spAutoFit/>
            </a:bodyPr>
            <a:lstStyle/>
            <a:p>
              <a:pPr marL="7701" marR="3081" lvl="0" indent="0" algn="l" defTabSz="914400" rtl="0" eaLnBrk="1" fontAlgn="auto" latinLnBrk="0" hangingPunct="1">
                <a:lnSpc>
                  <a:spcPct val="117000"/>
                </a:lnSpc>
                <a:spcBef>
                  <a:spcPts val="58"/>
                </a:spcBef>
                <a:spcAft>
                  <a:spcPts val="0"/>
                </a:spcAft>
                <a:buClrTx/>
                <a:buSzTx/>
                <a:buFontTx/>
                <a:buNone/>
                <a:tabLst/>
                <a:defRPr/>
              </a:pPr>
              <a:r>
                <a:rPr kumimoji="0" sz="576" b="1" i="0" u="none" strike="noStrike" kern="1200" cap="none" spc="0" normalizeH="0" baseline="0" noProof="0">
                  <a:ln>
                    <a:noFill/>
                  </a:ln>
                  <a:solidFill>
                    <a:srgbClr val="22346A"/>
                  </a:solidFill>
                  <a:effectLst/>
                  <a:uLnTx/>
                  <a:uFillTx/>
                  <a:latin typeface="Arial"/>
                  <a:ea typeface="+mn-ea"/>
                  <a:cs typeface="Arial"/>
                </a:rPr>
                <a:t>LEB</a:t>
              </a:r>
              <a:r>
                <a:rPr kumimoji="0" sz="576" b="1" i="0" u="none" strike="noStrike" kern="1200" cap="none" spc="9"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250</a:t>
              </a:r>
              <a:r>
                <a:rPr kumimoji="0" sz="576" b="1" i="0" u="none" strike="noStrike" kern="1200" cap="none" spc="9"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mg</a:t>
              </a:r>
              <a:r>
                <a:rPr kumimoji="0" sz="576" b="1" i="0" u="none" strike="noStrike" kern="1200" cap="none" spc="9"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C4S</a:t>
              </a:r>
              <a:r>
                <a:rPr kumimoji="0" sz="576" b="1" i="0" u="none" strike="noStrike" kern="1200" cap="none" spc="9" normalizeH="0" baseline="0" noProof="0">
                  <a:ln>
                    <a:noFill/>
                  </a:ln>
                  <a:solidFill>
                    <a:srgbClr val="22346A"/>
                  </a:solidFill>
                  <a:effectLst/>
                  <a:uLnTx/>
                  <a:uFillTx/>
                  <a:latin typeface="Arial"/>
                  <a:ea typeface="+mn-ea"/>
                  <a:cs typeface="Arial"/>
                </a:rPr>
                <a:t> </a:t>
              </a:r>
              <a:r>
                <a:rPr kumimoji="0" sz="576" b="1" i="0" u="none" strike="noStrike" kern="1200" cap="none" spc="-6" normalizeH="0" baseline="0" noProof="0">
                  <a:ln>
                    <a:noFill/>
                  </a:ln>
                  <a:solidFill>
                    <a:srgbClr val="22346A"/>
                  </a:solidFill>
                  <a:effectLst/>
                  <a:uLnTx/>
                  <a:uFillTx/>
                  <a:latin typeface="Arial"/>
                  <a:ea typeface="+mn-ea"/>
                  <a:cs typeface="Arial"/>
                </a:rPr>
                <a:t>(observado) </a:t>
              </a:r>
              <a:r>
                <a:rPr kumimoji="0" sz="576" b="1" i="0" u="none" strike="noStrike" kern="1200" cap="none" spc="0" normalizeH="0" baseline="0" noProof="0">
                  <a:ln>
                    <a:noFill/>
                  </a:ln>
                  <a:solidFill>
                    <a:srgbClr val="22346A"/>
                  </a:solidFill>
                  <a:effectLst/>
                  <a:uLnTx/>
                  <a:uFillTx/>
                  <a:latin typeface="Arial"/>
                  <a:ea typeface="+mn-ea"/>
                  <a:cs typeface="Arial"/>
                </a:rPr>
                <a:t>LEB</a:t>
              </a:r>
              <a:r>
                <a:rPr kumimoji="0" sz="576" b="1" i="0" u="none" strike="noStrike" kern="1200" cap="none" spc="9"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250</a:t>
              </a:r>
              <a:r>
                <a:rPr kumimoji="0" sz="576" b="1" i="0" u="none" strike="noStrike" kern="1200" cap="none" spc="9"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mg</a:t>
              </a:r>
              <a:r>
                <a:rPr kumimoji="0" sz="576" b="1" i="0" u="none" strike="noStrike" kern="1200" cap="none" spc="9"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C2S</a:t>
              </a:r>
              <a:r>
                <a:rPr kumimoji="0" sz="576" b="1" i="0" u="none" strike="noStrike" kern="1200" cap="none" spc="9" normalizeH="0" baseline="0" noProof="0">
                  <a:ln>
                    <a:noFill/>
                  </a:ln>
                  <a:solidFill>
                    <a:srgbClr val="22346A"/>
                  </a:solidFill>
                  <a:effectLst/>
                  <a:uLnTx/>
                  <a:uFillTx/>
                  <a:latin typeface="Arial"/>
                  <a:ea typeface="+mn-ea"/>
                  <a:cs typeface="Arial"/>
                </a:rPr>
                <a:t> </a:t>
              </a:r>
              <a:r>
                <a:rPr kumimoji="0" sz="576" b="1" i="0" u="none" strike="noStrike" kern="1200" cap="none" spc="-6" normalizeH="0" baseline="0" noProof="0">
                  <a:ln>
                    <a:noFill/>
                  </a:ln>
                  <a:solidFill>
                    <a:srgbClr val="22346A"/>
                  </a:solidFill>
                  <a:effectLst/>
                  <a:uLnTx/>
                  <a:uFillTx/>
                  <a:latin typeface="Arial"/>
                  <a:ea typeface="+mn-ea"/>
                  <a:cs typeface="Arial"/>
                </a:rPr>
                <a:t>(observado) </a:t>
              </a:r>
              <a:r>
                <a:rPr kumimoji="0" sz="576" b="1" i="0" u="none" strike="noStrike" kern="1200" cap="none" spc="0" normalizeH="0" baseline="0" noProof="0">
                  <a:ln>
                    <a:noFill/>
                  </a:ln>
                  <a:solidFill>
                    <a:srgbClr val="22346A"/>
                  </a:solidFill>
                  <a:effectLst/>
                  <a:uLnTx/>
                  <a:uFillTx/>
                  <a:latin typeface="Arial"/>
                  <a:ea typeface="+mn-ea"/>
                  <a:cs typeface="Arial"/>
                </a:rPr>
                <a:t>LEB</a:t>
              </a:r>
              <a:r>
                <a:rPr kumimoji="0" sz="576" b="1" i="0" u="none" strike="noStrike" kern="1200" cap="none" spc="15"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250</a:t>
              </a:r>
              <a:r>
                <a:rPr kumimoji="0" sz="576" b="1" i="0" u="none" strike="noStrike" kern="1200" cap="none" spc="15"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mg</a:t>
              </a:r>
              <a:r>
                <a:rPr kumimoji="0" sz="576" b="1" i="0" u="none" strike="noStrike" kern="1200" cap="none" spc="18"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C4S</a:t>
              </a:r>
              <a:r>
                <a:rPr kumimoji="0" sz="576" b="1" i="0" u="none" strike="noStrike" kern="1200" cap="none" spc="15"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(NRI-</a:t>
              </a:r>
              <a:r>
                <a:rPr kumimoji="0" sz="576" b="1" i="0" u="none" strike="noStrike" kern="1200" cap="none" spc="-15" normalizeH="0" baseline="0" noProof="0">
                  <a:ln>
                    <a:noFill/>
                  </a:ln>
                  <a:solidFill>
                    <a:srgbClr val="22346A"/>
                  </a:solidFill>
                  <a:effectLst/>
                  <a:uLnTx/>
                  <a:uFillTx/>
                  <a:latin typeface="Arial"/>
                  <a:ea typeface="+mn-ea"/>
                  <a:cs typeface="Arial"/>
                </a:rPr>
                <a:t>MI)</a:t>
              </a:r>
              <a:r>
                <a:rPr kumimoji="0" sz="576" b="1" i="0" u="none" strike="noStrike" kern="1200" cap="none" spc="303"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LEB</a:t>
              </a:r>
              <a:r>
                <a:rPr kumimoji="0" sz="576" b="1" i="0" u="none" strike="noStrike" kern="1200" cap="none" spc="15"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250</a:t>
              </a:r>
              <a:r>
                <a:rPr kumimoji="0" sz="576" b="1" i="0" u="none" strike="noStrike" kern="1200" cap="none" spc="15"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mg</a:t>
              </a:r>
              <a:r>
                <a:rPr kumimoji="0" sz="576" b="1" i="0" u="none" strike="noStrike" kern="1200" cap="none" spc="18"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C2S</a:t>
              </a:r>
              <a:r>
                <a:rPr kumimoji="0" sz="576" b="1" i="0" u="none" strike="noStrike" kern="1200" cap="none" spc="15"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(NRI-</a:t>
              </a:r>
              <a:r>
                <a:rPr kumimoji="0" sz="576" b="1" i="0" u="none" strike="noStrike" kern="1200" cap="none" spc="-15" normalizeH="0" baseline="0" noProof="0">
                  <a:ln>
                    <a:noFill/>
                  </a:ln>
                  <a:solidFill>
                    <a:srgbClr val="22346A"/>
                  </a:solidFill>
                  <a:effectLst/>
                  <a:uLnTx/>
                  <a:uFillTx/>
                  <a:latin typeface="Arial"/>
                  <a:ea typeface="+mn-ea"/>
                  <a:cs typeface="Arial"/>
                </a:rPr>
                <a:t>MI)</a:t>
              </a:r>
              <a:endParaRPr kumimoji="0" sz="576" b="0" i="0" u="none" strike="noStrike" kern="1200" cap="none" spc="0" normalizeH="0" baseline="0" noProof="0">
                <a:ln>
                  <a:noFill/>
                </a:ln>
                <a:solidFill>
                  <a:srgbClr val="000000"/>
                </a:solidFill>
                <a:effectLst/>
                <a:uLnTx/>
                <a:uFillTx/>
                <a:latin typeface="Arial"/>
                <a:ea typeface="+mn-ea"/>
                <a:cs typeface="Arial"/>
              </a:endParaRPr>
            </a:p>
          </p:txBody>
        </p:sp>
        <p:sp>
          <p:nvSpPr>
            <p:cNvPr id="34" name="object 34"/>
            <p:cNvSpPr txBox="1"/>
            <p:nvPr/>
          </p:nvSpPr>
          <p:spPr>
            <a:xfrm>
              <a:off x="6945999" y="2588233"/>
              <a:ext cx="455146" cy="1010384"/>
            </a:xfrm>
            <a:prstGeom prst="rect">
              <a:avLst/>
            </a:prstGeom>
          </p:spPr>
          <p:txBody>
            <a:bodyPr vert="horz" wrap="square" lIns="0" tIns="10012" rIns="0" bIns="0" rtlCol="0">
              <a:spAutoFit/>
            </a:bodyPr>
            <a:lstStyle/>
            <a:p>
              <a:pPr marL="7701" marR="0" lvl="0" indent="0" algn="l" defTabSz="914400" rtl="0" eaLnBrk="1" fontAlgn="auto" latinLnBrk="0" hangingPunct="1">
                <a:lnSpc>
                  <a:spcPts val="2004"/>
                </a:lnSpc>
                <a:spcBef>
                  <a:spcPts val="79"/>
                </a:spcBef>
                <a:spcAft>
                  <a:spcPts val="0"/>
                </a:spcAft>
                <a:buClrTx/>
                <a:buSzTx/>
                <a:buFontTx/>
                <a:buNone/>
                <a:tabLst/>
                <a:defRPr/>
              </a:pPr>
              <a:r>
                <a:rPr kumimoji="0" sz="1759" b="1" i="0" u="none" strike="noStrike" kern="1200" cap="none" spc="-12" normalizeH="0" baseline="0" noProof="0">
                  <a:ln>
                    <a:noFill/>
                  </a:ln>
                  <a:solidFill>
                    <a:srgbClr val="576284"/>
                  </a:solidFill>
                  <a:effectLst/>
                  <a:uLnTx/>
                  <a:uFillTx/>
                  <a:latin typeface="Arial"/>
                  <a:ea typeface="+mn-ea"/>
                  <a:cs typeface="Arial"/>
                </a:rPr>
                <a:t>84,0</a:t>
              </a:r>
              <a:endParaRPr kumimoji="0" sz="1759"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ts val="1901"/>
                </a:lnSpc>
                <a:spcBef>
                  <a:spcPts val="0"/>
                </a:spcBef>
                <a:spcAft>
                  <a:spcPts val="0"/>
                </a:spcAft>
                <a:buClrTx/>
                <a:buSzTx/>
                <a:buFontTx/>
                <a:buNone/>
                <a:tabLst/>
                <a:defRPr/>
              </a:pPr>
              <a:r>
                <a:rPr kumimoji="0" sz="1759" b="1" i="0" u="none" strike="noStrike" kern="1200" cap="none" spc="-12" normalizeH="0" baseline="0" noProof="0">
                  <a:ln>
                    <a:noFill/>
                  </a:ln>
                  <a:solidFill>
                    <a:srgbClr val="9F338A"/>
                  </a:solidFill>
                  <a:effectLst/>
                  <a:uLnTx/>
                  <a:uFillTx/>
                  <a:latin typeface="Arial"/>
                  <a:ea typeface="+mn-ea"/>
                  <a:cs typeface="Arial"/>
                </a:rPr>
                <a:t>82,9</a:t>
              </a:r>
              <a:endParaRPr kumimoji="0" sz="1759"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ts val="1901"/>
                </a:lnSpc>
                <a:spcBef>
                  <a:spcPts val="0"/>
                </a:spcBef>
                <a:spcAft>
                  <a:spcPts val="0"/>
                </a:spcAft>
                <a:buClrTx/>
                <a:buSzTx/>
                <a:buFontTx/>
                <a:buNone/>
                <a:tabLst/>
                <a:defRPr/>
              </a:pPr>
              <a:r>
                <a:rPr kumimoji="0" sz="1759" b="1" i="0" u="none" strike="noStrike" kern="1200" cap="none" spc="-12" normalizeH="0" baseline="0" noProof="0">
                  <a:ln>
                    <a:noFill/>
                  </a:ln>
                  <a:solidFill>
                    <a:srgbClr val="CA9CC7"/>
                  </a:solidFill>
                  <a:effectLst/>
                  <a:uLnTx/>
                  <a:uFillTx/>
                  <a:latin typeface="Arial"/>
                  <a:ea typeface="+mn-ea"/>
                  <a:cs typeface="Arial"/>
                </a:rPr>
                <a:t>79,9</a:t>
              </a:r>
              <a:endParaRPr kumimoji="0" sz="1759"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ts val="2004"/>
                </a:lnSpc>
                <a:spcBef>
                  <a:spcPts val="0"/>
                </a:spcBef>
                <a:spcAft>
                  <a:spcPts val="0"/>
                </a:spcAft>
                <a:buClrTx/>
                <a:buSzTx/>
                <a:buFontTx/>
                <a:buNone/>
                <a:tabLst/>
                <a:defRPr/>
              </a:pPr>
              <a:r>
                <a:rPr kumimoji="0" sz="1759" b="1" i="0" u="none" strike="noStrike" kern="1200" cap="none" spc="-12" normalizeH="0" baseline="0" noProof="0">
                  <a:ln>
                    <a:noFill/>
                  </a:ln>
                  <a:solidFill>
                    <a:srgbClr val="A9A9BE"/>
                  </a:solidFill>
                  <a:effectLst/>
                  <a:uLnTx/>
                  <a:uFillTx/>
                  <a:latin typeface="Arial"/>
                  <a:ea typeface="+mn-ea"/>
                  <a:cs typeface="Arial"/>
                </a:rPr>
                <a:t>79,4</a:t>
              </a:r>
              <a:endParaRPr kumimoji="0" sz="1759" b="0" i="0" u="none" strike="noStrike" kern="1200" cap="none" spc="0" normalizeH="0" baseline="0" noProof="0">
                <a:ln>
                  <a:noFill/>
                </a:ln>
                <a:solidFill>
                  <a:srgbClr val="000000"/>
                </a:solidFill>
                <a:effectLst/>
                <a:uLnTx/>
                <a:uFillTx/>
                <a:latin typeface="Arial"/>
                <a:ea typeface="+mn-ea"/>
                <a:cs typeface="Arial"/>
              </a:endParaRPr>
            </a:p>
          </p:txBody>
        </p:sp>
        <p:grpSp>
          <p:nvGrpSpPr>
            <p:cNvPr id="40" name="object 40"/>
            <p:cNvGrpSpPr/>
            <p:nvPr/>
          </p:nvGrpSpPr>
          <p:grpSpPr>
            <a:xfrm>
              <a:off x="2852976" y="2775785"/>
              <a:ext cx="4027005" cy="1421658"/>
              <a:chOff x="4704063" y="4577474"/>
              <a:chExt cx="6640830" cy="2344420"/>
            </a:xfrm>
          </p:grpSpPr>
          <p:sp>
            <p:nvSpPr>
              <p:cNvPr id="41" name="object 41"/>
              <p:cNvSpPr/>
              <p:nvPr/>
            </p:nvSpPr>
            <p:spPr>
              <a:xfrm>
                <a:off x="8445972" y="5740702"/>
                <a:ext cx="205104" cy="0"/>
              </a:xfrm>
              <a:custGeom>
                <a:avLst/>
                <a:gdLst/>
                <a:ahLst/>
                <a:cxnLst/>
                <a:rect l="l" t="t" r="r" b="b"/>
                <a:pathLst>
                  <a:path w="205104">
                    <a:moveTo>
                      <a:pt x="0" y="0"/>
                    </a:moveTo>
                    <a:lnTo>
                      <a:pt x="204915" y="0"/>
                    </a:lnTo>
                  </a:path>
                </a:pathLst>
              </a:custGeom>
              <a:ln w="18634">
                <a:solidFill>
                  <a:srgbClr val="57628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2" name="object 42"/>
              <p:cNvSpPr/>
              <p:nvPr/>
            </p:nvSpPr>
            <p:spPr>
              <a:xfrm>
                <a:off x="8517370" y="5706493"/>
                <a:ext cx="62230" cy="62230"/>
              </a:xfrm>
              <a:custGeom>
                <a:avLst/>
                <a:gdLst/>
                <a:ahLst/>
                <a:cxnLst/>
                <a:rect l="l" t="t" r="r" b="b"/>
                <a:pathLst>
                  <a:path w="62229" h="62229">
                    <a:moveTo>
                      <a:pt x="31061" y="0"/>
                    </a:moveTo>
                    <a:lnTo>
                      <a:pt x="18974" y="2442"/>
                    </a:lnTo>
                    <a:lnTo>
                      <a:pt x="9100" y="9100"/>
                    </a:lnTo>
                    <a:lnTo>
                      <a:pt x="2442" y="18974"/>
                    </a:lnTo>
                    <a:lnTo>
                      <a:pt x="0" y="31061"/>
                    </a:lnTo>
                    <a:lnTo>
                      <a:pt x="2442" y="43148"/>
                    </a:lnTo>
                    <a:lnTo>
                      <a:pt x="9100" y="53022"/>
                    </a:lnTo>
                    <a:lnTo>
                      <a:pt x="18974" y="59681"/>
                    </a:lnTo>
                    <a:lnTo>
                      <a:pt x="31061" y="62123"/>
                    </a:lnTo>
                    <a:lnTo>
                      <a:pt x="43145" y="59681"/>
                    </a:lnTo>
                    <a:lnTo>
                      <a:pt x="53019" y="53022"/>
                    </a:lnTo>
                    <a:lnTo>
                      <a:pt x="59680" y="43148"/>
                    </a:lnTo>
                    <a:lnTo>
                      <a:pt x="62123" y="31061"/>
                    </a:lnTo>
                    <a:lnTo>
                      <a:pt x="59680" y="18974"/>
                    </a:lnTo>
                    <a:lnTo>
                      <a:pt x="53019" y="9100"/>
                    </a:lnTo>
                    <a:lnTo>
                      <a:pt x="43145" y="2442"/>
                    </a:lnTo>
                    <a:lnTo>
                      <a:pt x="31061" y="0"/>
                    </a:lnTo>
                    <a:close/>
                  </a:path>
                </a:pathLst>
              </a:custGeom>
              <a:solidFill>
                <a:srgbClr val="57628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3" name="object 43"/>
              <p:cNvSpPr/>
              <p:nvPr/>
            </p:nvSpPr>
            <p:spPr>
              <a:xfrm>
                <a:off x="8445972" y="5896001"/>
                <a:ext cx="205104" cy="0"/>
              </a:xfrm>
              <a:custGeom>
                <a:avLst/>
                <a:gdLst/>
                <a:ahLst/>
                <a:cxnLst/>
                <a:rect l="l" t="t" r="r" b="b"/>
                <a:pathLst>
                  <a:path w="205104">
                    <a:moveTo>
                      <a:pt x="0" y="0"/>
                    </a:moveTo>
                    <a:lnTo>
                      <a:pt x="204915" y="0"/>
                    </a:lnTo>
                  </a:path>
                </a:pathLst>
              </a:custGeom>
              <a:ln w="18634">
                <a:solidFill>
                  <a:srgbClr val="9F338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4" name="object 44"/>
              <p:cNvSpPr/>
              <p:nvPr/>
            </p:nvSpPr>
            <p:spPr>
              <a:xfrm>
                <a:off x="8517370" y="5861792"/>
                <a:ext cx="62230" cy="62230"/>
              </a:xfrm>
              <a:custGeom>
                <a:avLst/>
                <a:gdLst/>
                <a:ahLst/>
                <a:cxnLst/>
                <a:rect l="l" t="t" r="r" b="b"/>
                <a:pathLst>
                  <a:path w="62229" h="62229">
                    <a:moveTo>
                      <a:pt x="31061" y="0"/>
                    </a:moveTo>
                    <a:lnTo>
                      <a:pt x="18974" y="2442"/>
                    </a:lnTo>
                    <a:lnTo>
                      <a:pt x="9100" y="9100"/>
                    </a:lnTo>
                    <a:lnTo>
                      <a:pt x="2442" y="18974"/>
                    </a:lnTo>
                    <a:lnTo>
                      <a:pt x="0" y="31061"/>
                    </a:lnTo>
                    <a:lnTo>
                      <a:pt x="2442" y="43148"/>
                    </a:lnTo>
                    <a:lnTo>
                      <a:pt x="9100" y="53022"/>
                    </a:lnTo>
                    <a:lnTo>
                      <a:pt x="18974" y="59681"/>
                    </a:lnTo>
                    <a:lnTo>
                      <a:pt x="31061" y="62123"/>
                    </a:lnTo>
                    <a:lnTo>
                      <a:pt x="43145" y="59681"/>
                    </a:lnTo>
                    <a:lnTo>
                      <a:pt x="53019" y="53022"/>
                    </a:lnTo>
                    <a:lnTo>
                      <a:pt x="59680" y="43148"/>
                    </a:lnTo>
                    <a:lnTo>
                      <a:pt x="62123" y="31061"/>
                    </a:lnTo>
                    <a:lnTo>
                      <a:pt x="59680" y="18974"/>
                    </a:lnTo>
                    <a:lnTo>
                      <a:pt x="53019" y="9100"/>
                    </a:lnTo>
                    <a:lnTo>
                      <a:pt x="43145" y="2442"/>
                    </a:lnTo>
                    <a:lnTo>
                      <a:pt x="31061" y="0"/>
                    </a:lnTo>
                    <a:close/>
                  </a:path>
                </a:pathLst>
              </a:custGeom>
              <a:solidFill>
                <a:srgbClr val="9F33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5" name="object 45"/>
              <p:cNvSpPr/>
              <p:nvPr/>
            </p:nvSpPr>
            <p:spPr>
              <a:xfrm>
                <a:off x="8436648" y="6017100"/>
                <a:ext cx="205104" cy="56515"/>
              </a:xfrm>
              <a:custGeom>
                <a:avLst/>
                <a:gdLst/>
                <a:ahLst/>
                <a:cxnLst/>
                <a:rect l="l" t="t" r="r" b="b"/>
                <a:pathLst>
                  <a:path w="205104" h="56514">
                    <a:moveTo>
                      <a:pt x="18630" y="22847"/>
                    </a:moveTo>
                    <a:lnTo>
                      <a:pt x="14465" y="18681"/>
                    </a:lnTo>
                    <a:lnTo>
                      <a:pt x="4178" y="18681"/>
                    </a:lnTo>
                    <a:lnTo>
                      <a:pt x="0" y="22847"/>
                    </a:lnTo>
                    <a:lnTo>
                      <a:pt x="0" y="33147"/>
                    </a:lnTo>
                    <a:lnTo>
                      <a:pt x="4178" y="37312"/>
                    </a:lnTo>
                    <a:lnTo>
                      <a:pt x="14465" y="37312"/>
                    </a:lnTo>
                    <a:lnTo>
                      <a:pt x="18630" y="33147"/>
                    </a:lnTo>
                    <a:lnTo>
                      <a:pt x="18630" y="22847"/>
                    </a:lnTo>
                    <a:close/>
                  </a:path>
                  <a:path w="205104" h="56514">
                    <a:moveTo>
                      <a:pt x="55905" y="22847"/>
                    </a:moveTo>
                    <a:lnTo>
                      <a:pt x="51739" y="18681"/>
                    </a:lnTo>
                    <a:lnTo>
                      <a:pt x="41452" y="18681"/>
                    </a:lnTo>
                    <a:lnTo>
                      <a:pt x="37261" y="22847"/>
                    </a:lnTo>
                    <a:lnTo>
                      <a:pt x="37261" y="33147"/>
                    </a:lnTo>
                    <a:lnTo>
                      <a:pt x="41452" y="37312"/>
                    </a:lnTo>
                    <a:lnTo>
                      <a:pt x="51739" y="37312"/>
                    </a:lnTo>
                    <a:lnTo>
                      <a:pt x="55905" y="33147"/>
                    </a:lnTo>
                    <a:lnTo>
                      <a:pt x="55905" y="22847"/>
                    </a:lnTo>
                    <a:close/>
                  </a:path>
                  <a:path w="205104" h="56514">
                    <a:moveTo>
                      <a:pt x="82473" y="37211"/>
                    </a:moveTo>
                    <a:lnTo>
                      <a:pt x="81343" y="34302"/>
                    </a:lnTo>
                    <a:lnTo>
                      <a:pt x="80721" y="31165"/>
                    </a:lnTo>
                    <a:lnTo>
                      <a:pt x="80721" y="24714"/>
                    </a:lnTo>
                    <a:lnTo>
                      <a:pt x="81318" y="21640"/>
                    </a:lnTo>
                    <a:lnTo>
                      <a:pt x="82423" y="18783"/>
                    </a:lnTo>
                    <a:lnTo>
                      <a:pt x="77952" y="19481"/>
                    </a:lnTo>
                    <a:lnTo>
                      <a:pt x="74549" y="23342"/>
                    </a:lnTo>
                    <a:lnTo>
                      <a:pt x="74549" y="32677"/>
                    </a:lnTo>
                    <a:lnTo>
                      <a:pt x="77978" y="36537"/>
                    </a:lnTo>
                    <a:lnTo>
                      <a:pt x="82473" y="37211"/>
                    </a:lnTo>
                    <a:close/>
                  </a:path>
                  <a:path w="205104" h="56514">
                    <a:moveTo>
                      <a:pt x="142836" y="27914"/>
                    </a:moveTo>
                    <a:lnTo>
                      <a:pt x="140398" y="17056"/>
                    </a:lnTo>
                    <a:lnTo>
                      <a:pt x="133731" y="8178"/>
                    </a:lnTo>
                    <a:lnTo>
                      <a:pt x="130467" y="6210"/>
                    </a:lnTo>
                    <a:lnTo>
                      <a:pt x="130467" y="22834"/>
                    </a:lnTo>
                    <a:lnTo>
                      <a:pt x="130467" y="33147"/>
                    </a:lnTo>
                    <a:lnTo>
                      <a:pt x="126276" y="37312"/>
                    </a:lnTo>
                    <a:lnTo>
                      <a:pt x="115989" y="37312"/>
                    </a:lnTo>
                    <a:lnTo>
                      <a:pt x="111810" y="33147"/>
                    </a:lnTo>
                    <a:lnTo>
                      <a:pt x="111810" y="22834"/>
                    </a:lnTo>
                    <a:lnTo>
                      <a:pt x="115874" y="18796"/>
                    </a:lnTo>
                    <a:lnTo>
                      <a:pt x="126390" y="18796"/>
                    </a:lnTo>
                    <a:lnTo>
                      <a:pt x="130467" y="22834"/>
                    </a:lnTo>
                    <a:lnTo>
                      <a:pt x="130467" y="6210"/>
                    </a:lnTo>
                    <a:lnTo>
                      <a:pt x="123863" y="2197"/>
                    </a:lnTo>
                    <a:lnTo>
                      <a:pt x="111772" y="0"/>
                    </a:lnTo>
                    <a:lnTo>
                      <a:pt x="102044" y="1397"/>
                    </a:lnTo>
                    <a:lnTo>
                      <a:pt x="93586" y="5295"/>
                    </a:lnTo>
                    <a:lnTo>
                      <a:pt x="86868" y="11239"/>
                    </a:lnTo>
                    <a:lnTo>
                      <a:pt x="82423" y="18783"/>
                    </a:lnTo>
                    <a:lnTo>
                      <a:pt x="89115" y="18796"/>
                    </a:lnTo>
                    <a:lnTo>
                      <a:pt x="93179" y="22834"/>
                    </a:lnTo>
                    <a:lnTo>
                      <a:pt x="93179" y="33147"/>
                    </a:lnTo>
                    <a:lnTo>
                      <a:pt x="89001" y="37312"/>
                    </a:lnTo>
                    <a:lnTo>
                      <a:pt x="82537" y="37312"/>
                    </a:lnTo>
                    <a:lnTo>
                      <a:pt x="86944" y="44729"/>
                    </a:lnTo>
                    <a:lnTo>
                      <a:pt x="93649" y="50647"/>
                    </a:lnTo>
                    <a:lnTo>
                      <a:pt x="102082" y="54521"/>
                    </a:lnTo>
                    <a:lnTo>
                      <a:pt x="111772" y="55905"/>
                    </a:lnTo>
                    <a:lnTo>
                      <a:pt x="123863" y="53708"/>
                    </a:lnTo>
                    <a:lnTo>
                      <a:pt x="133731" y="47713"/>
                    </a:lnTo>
                    <a:lnTo>
                      <a:pt x="140398" y="38823"/>
                    </a:lnTo>
                    <a:lnTo>
                      <a:pt x="142836" y="27914"/>
                    </a:lnTo>
                    <a:close/>
                  </a:path>
                  <a:path w="205104" h="56514">
                    <a:moveTo>
                      <a:pt x="167716" y="22847"/>
                    </a:moveTo>
                    <a:lnTo>
                      <a:pt x="163550" y="18681"/>
                    </a:lnTo>
                    <a:lnTo>
                      <a:pt x="153263" y="18681"/>
                    </a:lnTo>
                    <a:lnTo>
                      <a:pt x="149098" y="22847"/>
                    </a:lnTo>
                    <a:lnTo>
                      <a:pt x="149098" y="33147"/>
                    </a:lnTo>
                    <a:lnTo>
                      <a:pt x="153263" y="37312"/>
                    </a:lnTo>
                    <a:lnTo>
                      <a:pt x="163550" y="37312"/>
                    </a:lnTo>
                    <a:lnTo>
                      <a:pt x="167716" y="33147"/>
                    </a:lnTo>
                    <a:lnTo>
                      <a:pt x="167716" y="22847"/>
                    </a:lnTo>
                    <a:close/>
                  </a:path>
                  <a:path w="205104" h="56514">
                    <a:moveTo>
                      <a:pt x="205003" y="22847"/>
                    </a:moveTo>
                    <a:lnTo>
                      <a:pt x="200825" y="18681"/>
                    </a:lnTo>
                    <a:lnTo>
                      <a:pt x="190525" y="18681"/>
                    </a:lnTo>
                    <a:lnTo>
                      <a:pt x="186359" y="22847"/>
                    </a:lnTo>
                    <a:lnTo>
                      <a:pt x="186359" y="33147"/>
                    </a:lnTo>
                    <a:lnTo>
                      <a:pt x="190525" y="37312"/>
                    </a:lnTo>
                    <a:lnTo>
                      <a:pt x="200825" y="37312"/>
                    </a:lnTo>
                    <a:lnTo>
                      <a:pt x="205003" y="33147"/>
                    </a:lnTo>
                    <a:lnTo>
                      <a:pt x="205003" y="22847"/>
                    </a:lnTo>
                    <a:close/>
                  </a:path>
                </a:pathLst>
              </a:custGeom>
              <a:solidFill>
                <a:srgbClr val="A9A9B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6" name="object 46"/>
              <p:cNvSpPr/>
              <p:nvPr/>
            </p:nvSpPr>
            <p:spPr>
              <a:xfrm>
                <a:off x="8517371" y="6035769"/>
                <a:ext cx="50165" cy="19050"/>
              </a:xfrm>
              <a:custGeom>
                <a:avLst/>
                <a:gdLst/>
                <a:ahLst/>
                <a:cxnLst/>
                <a:rect l="l" t="t" r="r" b="b"/>
                <a:pathLst>
                  <a:path w="50165" h="19050">
                    <a:moveTo>
                      <a:pt x="8400" y="110"/>
                    </a:moveTo>
                    <a:lnTo>
                      <a:pt x="1700" y="110"/>
                    </a:lnTo>
                    <a:lnTo>
                      <a:pt x="603" y="2974"/>
                    </a:lnTo>
                    <a:lnTo>
                      <a:pt x="0" y="6044"/>
                    </a:lnTo>
                    <a:lnTo>
                      <a:pt x="0" y="12501"/>
                    </a:lnTo>
                    <a:lnTo>
                      <a:pt x="618" y="15630"/>
                    </a:lnTo>
                    <a:lnTo>
                      <a:pt x="1792" y="18641"/>
                    </a:lnTo>
                    <a:lnTo>
                      <a:pt x="8289" y="18641"/>
                    </a:lnTo>
                    <a:lnTo>
                      <a:pt x="12457" y="14466"/>
                    </a:lnTo>
                    <a:lnTo>
                      <a:pt x="12457" y="4167"/>
                    </a:lnTo>
                    <a:lnTo>
                      <a:pt x="8400" y="110"/>
                    </a:lnTo>
                    <a:close/>
                  </a:path>
                  <a:path w="50165" h="19050">
                    <a:moveTo>
                      <a:pt x="45558" y="0"/>
                    </a:moveTo>
                    <a:lnTo>
                      <a:pt x="35272" y="0"/>
                    </a:lnTo>
                    <a:lnTo>
                      <a:pt x="31098" y="4167"/>
                    </a:lnTo>
                    <a:lnTo>
                      <a:pt x="31098" y="14466"/>
                    </a:lnTo>
                    <a:lnTo>
                      <a:pt x="35272" y="18641"/>
                    </a:lnTo>
                    <a:lnTo>
                      <a:pt x="45558" y="18641"/>
                    </a:lnTo>
                    <a:lnTo>
                      <a:pt x="49739" y="14466"/>
                    </a:lnTo>
                    <a:lnTo>
                      <a:pt x="49739" y="4167"/>
                    </a:lnTo>
                    <a:lnTo>
                      <a:pt x="45558" y="0"/>
                    </a:lnTo>
                    <a:close/>
                  </a:path>
                </a:pathLst>
              </a:custGeom>
              <a:solidFill>
                <a:srgbClr val="7D839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7" name="object 47"/>
              <p:cNvSpPr/>
              <p:nvPr/>
            </p:nvSpPr>
            <p:spPr>
              <a:xfrm>
                <a:off x="8436661" y="6172396"/>
                <a:ext cx="205104" cy="56515"/>
              </a:xfrm>
              <a:custGeom>
                <a:avLst/>
                <a:gdLst/>
                <a:ahLst/>
                <a:cxnLst/>
                <a:rect l="l" t="t" r="r" b="b"/>
                <a:pathLst>
                  <a:path w="205104" h="56514">
                    <a:moveTo>
                      <a:pt x="18618" y="22860"/>
                    </a:moveTo>
                    <a:lnTo>
                      <a:pt x="14452" y="18694"/>
                    </a:lnTo>
                    <a:lnTo>
                      <a:pt x="4165" y="18694"/>
                    </a:lnTo>
                    <a:lnTo>
                      <a:pt x="0" y="22860"/>
                    </a:lnTo>
                    <a:lnTo>
                      <a:pt x="0" y="33147"/>
                    </a:lnTo>
                    <a:lnTo>
                      <a:pt x="4165" y="37312"/>
                    </a:lnTo>
                    <a:lnTo>
                      <a:pt x="14452" y="37312"/>
                    </a:lnTo>
                    <a:lnTo>
                      <a:pt x="18618" y="33147"/>
                    </a:lnTo>
                    <a:lnTo>
                      <a:pt x="18618" y="22860"/>
                    </a:lnTo>
                    <a:close/>
                  </a:path>
                  <a:path w="205104" h="56514">
                    <a:moveTo>
                      <a:pt x="55892" y="22860"/>
                    </a:moveTo>
                    <a:lnTo>
                      <a:pt x="51714" y="18694"/>
                    </a:lnTo>
                    <a:lnTo>
                      <a:pt x="41440" y="18694"/>
                    </a:lnTo>
                    <a:lnTo>
                      <a:pt x="37261" y="22860"/>
                    </a:lnTo>
                    <a:lnTo>
                      <a:pt x="37261" y="33147"/>
                    </a:lnTo>
                    <a:lnTo>
                      <a:pt x="41440" y="37312"/>
                    </a:lnTo>
                    <a:lnTo>
                      <a:pt x="51714" y="37312"/>
                    </a:lnTo>
                    <a:lnTo>
                      <a:pt x="55892" y="33147"/>
                    </a:lnTo>
                    <a:lnTo>
                      <a:pt x="55892" y="22860"/>
                    </a:lnTo>
                    <a:close/>
                  </a:path>
                  <a:path w="205104" h="56514">
                    <a:moveTo>
                      <a:pt x="82461" y="37211"/>
                    </a:moveTo>
                    <a:lnTo>
                      <a:pt x="81318" y="34302"/>
                    </a:lnTo>
                    <a:lnTo>
                      <a:pt x="80708" y="31165"/>
                    </a:lnTo>
                    <a:lnTo>
                      <a:pt x="80708" y="24714"/>
                    </a:lnTo>
                    <a:lnTo>
                      <a:pt x="81305" y="21653"/>
                    </a:lnTo>
                    <a:lnTo>
                      <a:pt x="82397" y="18796"/>
                    </a:lnTo>
                    <a:lnTo>
                      <a:pt x="77939" y="19494"/>
                    </a:lnTo>
                    <a:lnTo>
                      <a:pt x="74536" y="23355"/>
                    </a:lnTo>
                    <a:lnTo>
                      <a:pt x="74536" y="32664"/>
                    </a:lnTo>
                    <a:lnTo>
                      <a:pt x="77965" y="36537"/>
                    </a:lnTo>
                    <a:lnTo>
                      <a:pt x="82461" y="37211"/>
                    </a:lnTo>
                    <a:close/>
                  </a:path>
                  <a:path w="205104" h="56514">
                    <a:moveTo>
                      <a:pt x="142824" y="27914"/>
                    </a:moveTo>
                    <a:lnTo>
                      <a:pt x="140385" y="17056"/>
                    </a:lnTo>
                    <a:lnTo>
                      <a:pt x="133718" y="8178"/>
                    </a:lnTo>
                    <a:lnTo>
                      <a:pt x="130454" y="6210"/>
                    </a:lnTo>
                    <a:lnTo>
                      <a:pt x="130454" y="22860"/>
                    </a:lnTo>
                    <a:lnTo>
                      <a:pt x="130454" y="33147"/>
                    </a:lnTo>
                    <a:lnTo>
                      <a:pt x="126263" y="37312"/>
                    </a:lnTo>
                    <a:lnTo>
                      <a:pt x="115976" y="37312"/>
                    </a:lnTo>
                    <a:lnTo>
                      <a:pt x="111798" y="33147"/>
                    </a:lnTo>
                    <a:lnTo>
                      <a:pt x="111798" y="22860"/>
                    </a:lnTo>
                    <a:lnTo>
                      <a:pt x="115874" y="18796"/>
                    </a:lnTo>
                    <a:lnTo>
                      <a:pt x="126365" y="18796"/>
                    </a:lnTo>
                    <a:lnTo>
                      <a:pt x="130454" y="22860"/>
                    </a:lnTo>
                    <a:lnTo>
                      <a:pt x="130454" y="6210"/>
                    </a:lnTo>
                    <a:lnTo>
                      <a:pt x="123850" y="2197"/>
                    </a:lnTo>
                    <a:lnTo>
                      <a:pt x="111760" y="0"/>
                    </a:lnTo>
                    <a:lnTo>
                      <a:pt x="102031" y="1397"/>
                    </a:lnTo>
                    <a:lnTo>
                      <a:pt x="93560" y="5295"/>
                    </a:lnTo>
                    <a:lnTo>
                      <a:pt x="86855" y="11252"/>
                    </a:lnTo>
                    <a:lnTo>
                      <a:pt x="82397" y="18796"/>
                    </a:lnTo>
                    <a:lnTo>
                      <a:pt x="89103" y="18796"/>
                    </a:lnTo>
                    <a:lnTo>
                      <a:pt x="93167" y="22860"/>
                    </a:lnTo>
                    <a:lnTo>
                      <a:pt x="93167" y="33147"/>
                    </a:lnTo>
                    <a:lnTo>
                      <a:pt x="88988" y="37312"/>
                    </a:lnTo>
                    <a:lnTo>
                      <a:pt x="82524" y="37312"/>
                    </a:lnTo>
                    <a:lnTo>
                      <a:pt x="86931" y="44729"/>
                    </a:lnTo>
                    <a:lnTo>
                      <a:pt x="93637" y="50647"/>
                    </a:lnTo>
                    <a:lnTo>
                      <a:pt x="102069" y="54533"/>
                    </a:lnTo>
                    <a:lnTo>
                      <a:pt x="111760" y="55918"/>
                    </a:lnTo>
                    <a:lnTo>
                      <a:pt x="123850" y="53721"/>
                    </a:lnTo>
                    <a:lnTo>
                      <a:pt x="133718" y="47726"/>
                    </a:lnTo>
                    <a:lnTo>
                      <a:pt x="140385" y="38823"/>
                    </a:lnTo>
                    <a:lnTo>
                      <a:pt x="142824" y="27914"/>
                    </a:lnTo>
                    <a:close/>
                  </a:path>
                  <a:path w="205104" h="56514">
                    <a:moveTo>
                      <a:pt x="167703" y="22860"/>
                    </a:moveTo>
                    <a:lnTo>
                      <a:pt x="163537" y="18694"/>
                    </a:lnTo>
                    <a:lnTo>
                      <a:pt x="153250" y="18694"/>
                    </a:lnTo>
                    <a:lnTo>
                      <a:pt x="149085" y="22860"/>
                    </a:lnTo>
                    <a:lnTo>
                      <a:pt x="149085" y="33147"/>
                    </a:lnTo>
                    <a:lnTo>
                      <a:pt x="153250" y="37312"/>
                    </a:lnTo>
                    <a:lnTo>
                      <a:pt x="163537" y="37312"/>
                    </a:lnTo>
                    <a:lnTo>
                      <a:pt x="167703" y="33147"/>
                    </a:lnTo>
                    <a:lnTo>
                      <a:pt x="167703" y="22860"/>
                    </a:lnTo>
                    <a:close/>
                  </a:path>
                  <a:path w="205104" h="56514">
                    <a:moveTo>
                      <a:pt x="204990" y="22860"/>
                    </a:moveTo>
                    <a:lnTo>
                      <a:pt x="200799" y="18694"/>
                    </a:lnTo>
                    <a:lnTo>
                      <a:pt x="190525" y="18694"/>
                    </a:lnTo>
                    <a:lnTo>
                      <a:pt x="186347" y="22860"/>
                    </a:lnTo>
                    <a:lnTo>
                      <a:pt x="186347" y="33147"/>
                    </a:lnTo>
                    <a:lnTo>
                      <a:pt x="190525" y="37312"/>
                    </a:lnTo>
                    <a:lnTo>
                      <a:pt x="200799" y="37312"/>
                    </a:lnTo>
                    <a:lnTo>
                      <a:pt x="204990" y="33147"/>
                    </a:lnTo>
                    <a:lnTo>
                      <a:pt x="204990" y="22860"/>
                    </a:lnTo>
                    <a:close/>
                  </a:path>
                </a:pathLst>
              </a:custGeom>
              <a:solidFill>
                <a:srgbClr val="CA9CC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8" name="object 48"/>
              <p:cNvSpPr/>
              <p:nvPr/>
            </p:nvSpPr>
            <p:spPr>
              <a:xfrm>
                <a:off x="8517371" y="6191075"/>
                <a:ext cx="50165" cy="19050"/>
              </a:xfrm>
              <a:custGeom>
                <a:avLst/>
                <a:gdLst/>
                <a:ahLst/>
                <a:cxnLst/>
                <a:rect l="l" t="t" r="r" b="b"/>
                <a:pathLst>
                  <a:path w="50165" h="19050">
                    <a:moveTo>
                      <a:pt x="8400" y="110"/>
                    </a:moveTo>
                    <a:lnTo>
                      <a:pt x="1700" y="110"/>
                    </a:lnTo>
                    <a:lnTo>
                      <a:pt x="596" y="2967"/>
                    </a:lnTo>
                    <a:lnTo>
                      <a:pt x="0" y="6037"/>
                    </a:lnTo>
                    <a:lnTo>
                      <a:pt x="0" y="12486"/>
                    </a:lnTo>
                    <a:lnTo>
                      <a:pt x="618" y="15615"/>
                    </a:lnTo>
                    <a:lnTo>
                      <a:pt x="1792" y="18626"/>
                    </a:lnTo>
                    <a:lnTo>
                      <a:pt x="8289" y="18626"/>
                    </a:lnTo>
                    <a:lnTo>
                      <a:pt x="12457" y="14459"/>
                    </a:lnTo>
                    <a:lnTo>
                      <a:pt x="12457" y="4167"/>
                    </a:lnTo>
                    <a:lnTo>
                      <a:pt x="8400" y="110"/>
                    </a:lnTo>
                    <a:close/>
                  </a:path>
                  <a:path w="50165" h="19050">
                    <a:moveTo>
                      <a:pt x="45558" y="0"/>
                    </a:moveTo>
                    <a:lnTo>
                      <a:pt x="35272" y="0"/>
                    </a:lnTo>
                    <a:lnTo>
                      <a:pt x="31098" y="4167"/>
                    </a:lnTo>
                    <a:lnTo>
                      <a:pt x="31098" y="14459"/>
                    </a:lnTo>
                    <a:lnTo>
                      <a:pt x="35272" y="18626"/>
                    </a:lnTo>
                    <a:lnTo>
                      <a:pt x="45558" y="18626"/>
                    </a:lnTo>
                    <a:lnTo>
                      <a:pt x="49739" y="14459"/>
                    </a:lnTo>
                    <a:lnTo>
                      <a:pt x="49739" y="4167"/>
                    </a:lnTo>
                    <a:lnTo>
                      <a:pt x="45558" y="0"/>
                    </a:lnTo>
                    <a:close/>
                  </a:path>
                </a:pathLst>
              </a:custGeom>
              <a:solidFill>
                <a:srgbClr val="B369A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9" name="object 49"/>
              <p:cNvSpPr/>
              <p:nvPr/>
            </p:nvSpPr>
            <p:spPr>
              <a:xfrm>
                <a:off x="6483713" y="4577474"/>
                <a:ext cx="0" cy="2318385"/>
              </a:xfrm>
              <a:custGeom>
                <a:avLst/>
                <a:gdLst/>
                <a:ahLst/>
                <a:cxnLst/>
                <a:rect l="l" t="t" r="r" b="b"/>
                <a:pathLst>
                  <a:path h="2318384">
                    <a:moveTo>
                      <a:pt x="0" y="0"/>
                    </a:moveTo>
                    <a:lnTo>
                      <a:pt x="0" y="2318221"/>
                    </a:lnTo>
                  </a:path>
                </a:pathLst>
              </a:custGeom>
              <a:ln w="8282">
                <a:solidFill>
                  <a:srgbClr val="000000"/>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50" name="object 50"/>
              <p:cNvPicPr/>
              <p:nvPr/>
            </p:nvPicPr>
            <p:blipFill>
              <a:blip r:embed="rId2" cstate="print"/>
              <a:stretch>
                <a:fillRect/>
              </a:stretch>
            </p:blipFill>
            <p:spPr>
              <a:xfrm>
                <a:off x="6474396" y="5145870"/>
                <a:ext cx="211204" cy="105605"/>
              </a:xfrm>
              <a:prstGeom prst="rect">
                <a:avLst/>
              </a:prstGeom>
            </p:spPr>
          </p:pic>
          <p:sp>
            <p:nvSpPr>
              <p:cNvPr id="51" name="object 51"/>
              <p:cNvSpPr/>
              <p:nvPr/>
            </p:nvSpPr>
            <p:spPr>
              <a:xfrm>
                <a:off x="6710032" y="5205978"/>
                <a:ext cx="527050" cy="34290"/>
              </a:xfrm>
              <a:custGeom>
                <a:avLst/>
                <a:gdLst/>
                <a:ahLst/>
                <a:cxnLst/>
                <a:rect l="l" t="t" r="r" b="b"/>
                <a:pathLst>
                  <a:path w="527050" h="34289">
                    <a:moveTo>
                      <a:pt x="0" y="33999"/>
                    </a:moveTo>
                    <a:lnTo>
                      <a:pt x="526966" y="0"/>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2" name="object 52"/>
              <p:cNvSpPr/>
              <p:nvPr/>
            </p:nvSpPr>
            <p:spPr>
              <a:xfrm>
                <a:off x="6676283" y="5204887"/>
                <a:ext cx="577850" cy="37465"/>
              </a:xfrm>
              <a:custGeom>
                <a:avLst/>
                <a:gdLst/>
                <a:ahLst/>
                <a:cxnLst/>
                <a:rect l="l" t="t" r="r" b="b"/>
                <a:pathLst>
                  <a:path w="577850" h="37464">
                    <a:moveTo>
                      <a:pt x="0" y="37268"/>
                    </a:moveTo>
                    <a:lnTo>
                      <a:pt x="228" y="37253"/>
                    </a:lnTo>
                  </a:path>
                  <a:path w="577850" h="37464">
                    <a:moveTo>
                      <a:pt x="577486" y="14"/>
                    </a:moveTo>
                    <a:lnTo>
                      <a:pt x="577714" y="0"/>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3" name="object 53"/>
              <p:cNvSpPr/>
              <p:nvPr/>
            </p:nvSpPr>
            <p:spPr>
              <a:xfrm>
                <a:off x="7287681" y="5209592"/>
                <a:ext cx="527050" cy="74295"/>
              </a:xfrm>
              <a:custGeom>
                <a:avLst/>
                <a:gdLst/>
                <a:ahLst/>
                <a:cxnLst/>
                <a:rect l="l" t="t" r="r" b="b"/>
                <a:pathLst>
                  <a:path w="527050" h="74295">
                    <a:moveTo>
                      <a:pt x="0" y="0"/>
                    </a:moveTo>
                    <a:lnTo>
                      <a:pt x="527032" y="73667"/>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4" name="object 54"/>
              <p:cNvSpPr/>
              <p:nvPr/>
            </p:nvSpPr>
            <p:spPr>
              <a:xfrm>
                <a:off x="7253997" y="5204883"/>
                <a:ext cx="577850" cy="81280"/>
              </a:xfrm>
              <a:custGeom>
                <a:avLst/>
                <a:gdLst/>
                <a:ahLst/>
                <a:cxnLst/>
                <a:rect l="l" t="t" r="r" b="b"/>
                <a:pathLst>
                  <a:path w="577850" h="81279">
                    <a:moveTo>
                      <a:pt x="0" y="0"/>
                    </a:moveTo>
                    <a:lnTo>
                      <a:pt x="287" y="44"/>
                    </a:lnTo>
                  </a:path>
                  <a:path w="577850" h="81279">
                    <a:moveTo>
                      <a:pt x="577420" y="80713"/>
                    </a:moveTo>
                    <a:lnTo>
                      <a:pt x="577714" y="80757"/>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5" name="object 55"/>
              <p:cNvSpPr/>
              <p:nvPr/>
            </p:nvSpPr>
            <p:spPr>
              <a:xfrm>
                <a:off x="7865746" y="5273583"/>
                <a:ext cx="532765" cy="11430"/>
              </a:xfrm>
              <a:custGeom>
                <a:avLst/>
                <a:gdLst/>
                <a:ahLst/>
                <a:cxnLst/>
                <a:rect l="l" t="t" r="r" b="b"/>
                <a:pathLst>
                  <a:path w="532765" h="11429">
                    <a:moveTo>
                      <a:pt x="0" y="11330"/>
                    </a:moveTo>
                    <a:lnTo>
                      <a:pt x="532708" y="0"/>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6" name="object 56"/>
              <p:cNvSpPr/>
              <p:nvPr/>
            </p:nvSpPr>
            <p:spPr>
              <a:xfrm>
                <a:off x="7831709" y="5273218"/>
                <a:ext cx="584200" cy="12700"/>
              </a:xfrm>
              <a:custGeom>
                <a:avLst/>
                <a:gdLst/>
                <a:ahLst/>
                <a:cxnLst/>
                <a:rect l="l" t="t" r="r" b="b"/>
                <a:pathLst>
                  <a:path w="584200" h="12700">
                    <a:moveTo>
                      <a:pt x="0" y="12420"/>
                    </a:moveTo>
                    <a:lnTo>
                      <a:pt x="301" y="12412"/>
                    </a:lnTo>
                  </a:path>
                  <a:path w="584200" h="12700">
                    <a:moveTo>
                      <a:pt x="583619" y="0"/>
                    </a:moveTo>
                    <a:lnTo>
                      <a:pt x="583928" y="0"/>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7" name="object 57"/>
              <p:cNvSpPr/>
              <p:nvPr/>
            </p:nvSpPr>
            <p:spPr>
              <a:xfrm>
                <a:off x="8449355" y="5276841"/>
                <a:ext cx="527050" cy="57150"/>
              </a:xfrm>
              <a:custGeom>
                <a:avLst/>
                <a:gdLst/>
                <a:ahLst/>
                <a:cxnLst/>
                <a:rect l="l" t="t" r="r" b="b"/>
                <a:pathLst>
                  <a:path w="527050" h="57150">
                    <a:moveTo>
                      <a:pt x="0" y="0"/>
                    </a:moveTo>
                    <a:lnTo>
                      <a:pt x="527003" y="56667"/>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8" name="object 58"/>
              <p:cNvSpPr/>
              <p:nvPr/>
            </p:nvSpPr>
            <p:spPr>
              <a:xfrm>
                <a:off x="8415634" y="5273214"/>
                <a:ext cx="577850" cy="62230"/>
              </a:xfrm>
              <a:custGeom>
                <a:avLst/>
                <a:gdLst/>
                <a:ahLst/>
                <a:cxnLst/>
                <a:rect l="l" t="t" r="r" b="b"/>
                <a:pathLst>
                  <a:path w="577850" h="62229">
                    <a:moveTo>
                      <a:pt x="0" y="0"/>
                    </a:moveTo>
                    <a:lnTo>
                      <a:pt x="257" y="29"/>
                    </a:lnTo>
                  </a:path>
                  <a:path w="577850" h="62229">
                    <a:moveTo>
                      <a:pt x="577449" y="62093"/>
                    </a:moveTo>
                    <a:lnTo>
                      <a:pt x="577707" y="62123"/>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9" name="object 59"/>
              <p:cNvSpPr/>
              <p:nvPr/>
            </p:nvSpPr>
            <p:spPr>
              <a:xfrm>
                <a:off x="9027057" y="5269010"/>
                <a:ext cx="527050" cy="62865"/>
              </a:xfrm>
              <a:custGeom>
                <a:avLst/>
                <a:gdLst/>
                <a:ahLst/>
                <a:cxnLst/>
                <a:rect l="l" t="t" r="r" b="b"/>
                <a:pathLst>
                  <a:path w="527050" h="62864">
                    <a:moveTo>
                      <a:pt x="0" y="62336"/>
                    </a:moveTo>
                    <a:lnTo>
                      <a:pt x="527010" y="0"/>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0" name="object 60"/>
              <p:cNvSpPr/>
              <p:nvPr/>
            </p:nvSpPr>
            <p:spPr>
              <a:xfrm>
                <a:off x="8993344" y="5267004"/>
                <a:ext cx="577850" cy="68580"/>
              </a:xfrm>
              <a:custGeom>
                <a:avLst/>
                <a:gdLst/>
                <a:ahLst/>
                <a:cxnLst/>
                <a:rect l="l" t="t" r="r" b="b"/>
                <a:pathLst>
                  <a:path w="577850" h="68579">
                    <a:moveTo>
                      <a:pt x="0" y="68329"/>
                    </a:moveTo>
                    <a:lnTo>
                      <a:pt x="272" y="68300"/>
                    </a:lnTo>
                  </a:path>
                  <a:path w="577850" h="68579">
                    <a:moveTo>
                      <a:pt x="577442" y="29"/>
                    </a:moveTo>
                    <a:lnTo>
                      <a:pt x="577714" y="0"/>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1" name="object 61"/>
              <p:cNvSpPr/>
              <p:nvPr/>
            </p:nvSpPr>
            <p:spPr>
              <a:xfrm>
                <a:off x="9604733" y="5182597"/>
                <a:ext cx="527050" cy="79375"/>
              </a:xfrm>
              <a:custGeom>
                <a:avLst/>
                <a:gdLst/>
                <a:ahLst/>
                <a:cxnLst/>
                <a:rect l="l" t="t" r="r" b="b"/>
                <a:pathLst>
                  <a:path w="527050" h="79375">
                    <a:moveTo>
                      <a:pt x="0" y="79336"/>
                    </a:moveTo>
                    <a:lnTo>
                      <a:pt x="527047" y="0"/>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2" name="object 62"/>
              <p:cNvSpPr/>
              <p:nvPr/>
            </p:nvSpPr>
            <p:spPr>
              <a:xfrm>
                <a:off x="9571057" y="5180032"/>
                <a:ext cx="577850" cy="86995"/>
              </a:xfrm>
              <a:custGeom>
                <a:avLst/>
                <a:gdLst/>
                <a:ahLst/>
                <a:cxnLst/>
                <a:rect l="l" t="t" r="r" b="b"/>
                <a:pathLst>
                  <a:path w="577850" h="86995">
                    <a:moveTo>
                      <a:pt x="0" y="86971"/>
                    </a:moveTo>
                    <a:lnTo>
                      <a:pt x="309" y="86927"/>
                    </a:lnTo>
                  </a:path>
                  <a:path w="577850" h="86995">
                    <a:moveTo>
                      <a:pt x="577405" y="51"/>
                    </a:moveTo>
                    <a:lnTo>
                      <a:pt x="577714" y="0"/>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3" name="object 63"/>
              <p:cNvSpPr/>
              <p:nvPr/>
            </p:nvSpPr>
            <p:spPr>
              <a:xfrm>
                <a:off x="10182407" y="5186184"/>
                <a:ext cx="527685" cy="96520"/>
              </a:xfrm>
              <a:custGeom>
                <a:avLst/>
                <a:gdLst/>
                <a:ahLst/>
                <a:cxnLst/>
                <a:rect l="l" t="t" r="r" b="b"/>
                <a:pathLst>
                  <a:path w="527684" h="96520">
                    <a:moveTo>
                      <a:pt x="0" y="0"/>
                    </a:moveTo>
                    <a:lnTo>
                      <a:pt x="527084" y="96350"/>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4" name="object 64"/>
              <p:cNvSpPr/>
              <p:nvPr/>
            </p:nvSpPr>
            <p:spPr>
              <a:xfrm>
                <a:off x="10148770" y="5180035"/>
                <a:ext cx="577850" cy="106045"/>
              </a:xfrm>
              <a:custGeom>
                <a:avLst/>
                <a:gdLst/>
                <a:ahLst/>
                <a:cxnLst/>
                <a:rect l="l" t="t" r="r" b="b"/>
                <a:pathLst>
                  <a:path w="577850" h="106045">
                    <a:moveTo>
                      <a:pt x="0" y="0"/>
                    </a:moveTo>
                    <a:lnTo>
                      <a:pt x="346" y="66"/>
                    </a:lnTo>
                  </a:path>
                  <a:path w="577850" h="106045">
                    <a:moveTo>
                      <a:pt x="577361" y="105539"/>
                    </a:moveTo>
                    <a:lnTo>
                      <a:pt x="577714" y="105605"/>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5" name="object 65"/>
              <p:cNvSpPr/>
              <p:nvPr/>
            </p:nvSpPr>
            <p:spPr>
              <a:xfrm>
                <a:off x="10760526" y="5286001"/>
                <a:ext cx="532765" cy="5715"/>
              </a:xfrm>
              <a:custGeom>
                <a:avLst/>
                <a:gdLst/>
                <a:ahLst/>
                <a:cxnLst/>
                <a:rect l="l" t="t" r="r" b="b"/>
                <a:pathLst>
                  <a:path w="532765" h="5714">
                    <a:moveTo>
                      <a:pt x="0" y="0"/>
                    </a:moveTo>
                    <a:lnTo>
                      <a:pt x="532708" y="5668"/>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6" name="object 66"/>
              <p:cNvSpPr/>
              <p:nvPr/>
            </p:nvSpPr>
            <p:spPr>
              <a:xfrm>
                <a:off x="10726483" y="5285638"/>
                <a:ext cx="584200" cy="6350"/>
              </a:xfrm>
              <a:custGeom>
                <a:avLst/>
                <a:gdLst/>
                <a:ahLst/>
                <a:cxnLst/>
                <a:rect l="l" t="t" r="r" b="b"/>
                <a:pathLst>
                  <a:path w="584200" h="6350">
                    <a:moveTo>
                      <a:pt x="0" y="0"/>
                    </a:moveTo>
                    <a:lnTo>
                      <a:pt x="309" y="0"/>
                    </a:lnTo>
                  </a:path>
                  <a:path w="584200" h="6350">
                    <a:moveTo>
                      <a:pt x="583619" y="6206"/>
                    </a:moveTo>
                    <a:lnTo>
                      <a:pt x="583928" y="6213"/>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7" name="object 67"/>
              <p:cNvSpPr/>
              <p:nvPr/>
            </p:nvSpPr>
            <p:spPr>
              <a:xfrm>
                <a:off x="6443371" y="5116509"/>
                <a:ext cx="4901565" cy="255270"/>
              </a:xfrm>
              <a:custGeom>
                <a:avLst/>
                <a:gdLst/>
                <a:ahLst/>
                <a:cxnLst/>
                <a:rect l="l" t="t" r="r" b="b"/>
                <a:pathLst>
                  <a:path w="4901565" h="255270">
                    <a:moveTo>
                      <a:pt x="37275" y="55909"/>
                    </a:moveTo>
                    <a:lnTo>
                      <a:pt x="22782" y="58832"/>
                    </a:lnTo>
                    <a:lnTo>
                      <a:pt x="10932" y="66810"/>
                    </a:lnTo>
                    <a:lnTo>
                      <a:pt x="2934" y="78654"/>
                    </a:lnTo>
                    <a:lnTo>
                      <a:pt x="0" y="93177"/>
                    </a:lnTo>
                    <a:lnTo>
                      <a:pt x="2934" y="107700"/>
                    </a:lnTo>
                    <a:lnTo>
                      <a:pt x="10932" y="119544"/>
                    </a:lnTo>
                    <a:lnTo>
                      <a:pt x="22782" y="127522"/>
                    </a:lnTo>
                    <a:lnTo>
                      <a:pt x="37275" y="130445"/>
                    </a:lnTo>
                    <a:lnTo>
                      <a:pt x="51798" y="127522"/>
                    </a:lnTo>
                    <a:lnTo>
                      <a:pt x="63642" y="119544"/>
                    </a:lnTo>
                    <a:lnTo>
                      <a:pt x="71620" y="107700"/>
                    </a:lnTo>
                    <a:lnTo>
                      <a:pt x="74543" y="93177"/>
                    </a:lnTo>
                    <a:lnTo>
                      <a:pt x="71620" y="78654"/>
                    </a:lnTo>
                    <a:lnTo>
                      <a:pt x="63642" y="66810"/>
                    </a:lnTo>
                    <a:lnTo>
                      <a:pt x="51798" y="58832"/>
                    </a:lnTo>
                    <a:lnTo>
                      <a:pt x="37275" y="55909"/>
                    </a:lnTo>
                    <a:close/>
                  </a:path>
                  <a:path w="4901565" h="255270">
                    <a:moveTo>
                      <a:pt x="136666" y="0"/>
                    </a:moveTo>
                    <a:lnTo>
                      <a:pt x="122173" y="2923"/>
                    </a:lnTo>
                    <a:lnTo>
                      <a:pt x="110323" y="10900"/>
                    </a:lnTo>
                    <a:lnTo>
                      <a:pt x="102326" y="22745"/>
                    </a:lnTo>
                    <a:lnTo>
                      <a:pt x="99391" y="37268"/>
                    </a:lnTo>
                    <a:lnTo>
                      <a:pt x="102326" y="51795"/>
                    </a:lnTo>
                    <a:lnTo>
                      <a:pt x="110323" y="63641"/>
                    </a:lnTo>
                    <a:lnTo>
                      <a:pt x="122173" y="71620"/>
                    </a:lnTo>
                    <a:lnTo>
                      <a:pt x="136666" y="74543"/>
                    </a:lnTo>
                    <a:lnTo>
                      <a:pt x="151189" y="71620"/>
                    </a:lnTo>
                    <a:lnTo>
                      <a:pt x="163034" y="63641"/>
                    </a:lnTo>
                    <a:lnTo>
                      <a:pt x="171011" y="51795"/>
                    </a:lnTo>
                    <a:lnTo>
                      <a:pt x="173935" y="37268"/>
                    </a:lnTo>
                    <a:lnTo>
                      <a:pt x="171011" y="22745"/>
                    </a:lnTo>
                    <a:lnTo>
                      <a:pt x="163034" y="10900"/>
                    </a:lnTo>
                    <a:lnTo>
                      <a:pt x="151189" y="2923"/>
                    </a:lnTo>
                    <a:lnTo>
                      <a:pt x="136666" y="0"/>
                    </a:lnTo>
                    <a:close/>
                  </a:path>
                  <a:path w="4901565" h="255270">
                    <a:moveTo>
                      <a:pt x="229844" y="86963"/>
                    </a:moveTo>
                    <a:lnTo>
                      <a:pt x="215354" y="89888"/>
                    </a:lnTo>
                    <a:lnTo>
                      <a:pt x="203504" y="97868"/>
                    </a:lnTo>
                    <a:lnTo>
                      <a:pt x="195504" y="109715"/>
                    </a:lnTo>
                    <a:lnTo>
                      <a:pt x="192569" y="124239"/>
                    </a:lnTo>
                    <a:lnTo>
                      <a:pt x="195504" y="138762"/>
                    </a:lnTo>
                    <a:lnTo>
                      <a:pt x="203504" y="150606"/>
                    </a:lnTo>
                    <a:lnTo>
                      <a:pt x="215354" y="158584"/>
                    </a:lnTo>
                    <a:lnTo>
                      <a:pt x="229844" y="161507"/>
                    </a:lnTo>
                    <a:lnTo>
                      <a:pt x="244370" y="158584"/>
                    </a:lnTo>
                    <a:lnTo>
                      <a:pt x="256214" y="150606"/>
                    </a:lnTo>
                    <a:lnTo>
                      <a:pt x="264190" y="138762"/>
                    </a:lnTo>
                    <a:lnTo>
                      <a:pt x="267112" y="124239"/>
                    </a:lnTo>
                    <a:lnTo>
                      <a:pt x="264190" y="109715"/>
                    </a:lnTo>
                    <a:lnTo>
                      <a:pt x="256214" y="97868"/>
                    </a:lnTo>
                    <a:lnTo>
                      <a:pt x="244370" y="89888"/>
                    </a:lnTo>
                    <a:lnTo>
                      <a:pt x="229844" y="86963"/>
                    </a:lnTo>
                    <a:close/>
                  </a:path>
                  <a:path w="4901565" h="255270">
                    <a:moveTo>
                      <a:pt x="813765" y="55909"/>
                    </a:moveTo>
                    <a:lnTo>
                      <a:pt x="799242" y="58832"/>
                    </a:lnTo>
                    <a:lnTo>
                      <a:pt x="787398" y="66810"/>
                    </a:lnTo>
                    <a:lnTo>
                      <a:pt x="779420" y="78654"/>
                    </a:lnTo>
                    <a:lnTo>
                      <a:pt x="776497" y="93177"/>
                    </a:lnTo>
                    <a:lnTo>
                      <a:pt x="779420" y="107700"/>
                    </a:lnTo>
                    <a:lnTo>
                      <a:pt x="787398" y="119544"/>
                    </a:lnTo>
                    <a:lnTo>
                      <a:pt x="799242" y="127522"/>
                    </a:lnTo>
                    <a:lnTo>
                      <a:pt x="813765" y="130445"/>
                    </a:lnTo>
                    <a:lnTo>
                      <a:pt x="828293" y="127522"/>
                    </a:lnTo>
                    <a:lnTo>
                      <a:pt x="840139" y="119544"/>
                    </a:lnTo>
                    <a:lnTo>
                      <a:pt x="848118" y="107700"/>
                    </a:lnTo>
                    <a:lnTo>
                      <a:pt x="851041" y="93177"/>
                    </a:lnTo>
                    <a:lnTo>
                      <a:pt x="848118" y="78654"/>
                    </a:lnTo>
                    <a:lnTo>
                      <a:pt x="840139" y="66810"/>
                    </a:lnTo>
                    <a:lnTo>
                      <a:pt x="828293" y="58832"/>
                    </a:lnTo>
                    <a:lnTo>
                      <a:pt x="813765" y="55909"/>
                    </a:lnTo>
                    <a:close/>
                  </a:path>
                  <a:path w="4901565" h="255270">
                    <a:moveTo>
                      <a:pt x="1391480" y="130445"/>
                    </a:moveTo>
                    <a:lnTo>
                      <a:pt x="1376956" y="133370"/>
                    </a:lnTo>
                    <a:lnTo>
                      <a:pt x="1365109" y="141350"/>
                    </a:lnTo>
                    <a:lnTo>
                      <a:pt x="1357129" y="153197"/>
                    </a:lnTo>
                    <a:lnTo>
                      <a:pt x="1354205" y="167721"/>
                    </a:lnTo>
                    <a:lnTo>
                      <a:pt x="1357129" y="182245"/>
                    </a:lnTo>
                    <a:lnTo>
                      <a:pt x="1365109" y="194092"/>
                    </a:lnTo>
                    <a:lnTo>
                      <a:pt x="1376956" y="202072"/>
                    </a:lnTo>
                    <a:lnTo>
                      <a:pt x="1391480" y="204996"/>
                    </a:lnTo>
                    <a:lnTo>
                      <a:pt x="1406006" y="202072"/>
                    </a:lnTo>
                    <a:lnTo>
                      <a:pt x="1417850" y="194092"/>
                    </a:lnTo>
                    <a:lnTo>
                      <a:pt x="1425826" y="182245"/>
                    </a:lnTo>
                    <a:lnTo>
                      <a:pt x="1428748" y="167721"/>
                    </a:lnTo>
                    <a:lnTo>
                      <a:pt x="1425826" y="153197"/>
                    </a:lnTo>
                    <a:lnTo>
                      <a:pt x="1417850" y="141350"/>
                    </a:lnTo>
                    <a:lnTo>
                      <a:pt x="1406006" y="133370"/>
                    </a:lnTo>
                    <a:lnTo>
                      <a:pt x="1391480" y="130445"/>
                    </a:lnTo>
                    <a:close/>
                  </a:path>
                  <a:path w="4901565" h="255270">
                    <a:moveTo>
                      <a:pt x="1969195" y="118025"/>
                    </a:moveTo>
                    <a:lnTo>
                      <a:pt x="1954671" y="120948"/>
                    </a:lnTo>
                    <a:lnTo>
                      <a:pt x="1942824" y="128927"/>
                    </a:lnTo>
                    <a:lnTo>
                      <a:pt x="1934844" y="140773"/>
                    </a:lnTo>
                    <a:lnTo>
                      <a:pt x="1931920" y="155301"/>
                    </a:lnTo>
                    <a:lnTo>
                      <a:pt x="1934844" y="169824"/>
                    </a:lnTo>
                    <a:lnTo>
                      <a:pt x="1942824" y="181668"/>
                    </a:lnTo>
                    <a:lnTo>
                      <a:pt x="1954671" y="189645"/>
                    </a:lnTo>
                    <a:lnTo>
                      <a:pt x="1969195" y="192569"/>
                    </a:lnTo>
                    <a:lnTo>
                      <a:pt x="1983721" y="189645"/>
                    </a:lnTo>
                    <a:lnTo>
                      <a:pt x="1995565" y="181668"/>
                    </a:lnTo>
                    <a:lnTo>
                      <a:pt x="2003541" y="169824"/>
                    </a:lnTo>
                    <a:lnTo>
                      <a:pt x="2006463" y="155301"/>
                    </a:lnTo>
                    <a:lnTo>
                      <a:pt x="2003541" y="140773"/>
                    </a:lnTo>
                    <a:lnTo>
                      <a:pt x="1995565" y="128927"/>
                    </a:lnTo>
                    <a:lnTo>
                      <a:pt x="1983721" y="120948"/>
                    </a:lnTo>
                    <a:lnTo>
                      <a:pt x="1969195" y="118025"/>
                    </a:lnTo>
                    <a:close/>
                  </a:path>
                  <a:path w="4901565" h="255270">
                    <a:moveTo>
                      <a:pt x="2546903" y="180148"/>
                    </a:moveTo>
                    <a:lnTo>
                      <a:pt x="2532383" y="183072"/>
                    </a:lnTo>
                    <a:lnTo>
                      <a:pt x="2520538" y="191049"/>
                    </a:lnTo>
                    <a:lnTo>
                      <a:pt x="2512559" y="202894"/>
                    </a:lnTo>
                    <a:lnTo>
                      <a:pt x="2509634" y="217417"/>
                    </a:lnTo>
                    <a:lnTo>
                      <a:pt x="2512559" y="231940"/>
                    </a:lnTo>
                    <a:lnTo>
                      <a:pt x="2520538" y="243784"/>
                    </a:lnTo>
                    <a:lnTo>
                      <a:pt x="2532383" y="251761"/>
                    </a:lnTo>
                    <a:lnTo>
                      <a:pt x="2546903" y="254685"/>
                    </a:lnTo>
                    <a:lnTo>
                      <a:pt x="2561430" y="251761"/>
                    </a:lnTo>
                    <a:lnTo>
                      <a:pt x="2573276" y="243784"/>
                    </a:lnTo>
                    <a:lnTo>
                      <a:pt x="2581255" y="231940"/>
                    </a:lnTo>
                    <a:lnTo>
                      <a:pt x="2584178" y="217417"/>
                    </a:lnTo>
                    <a:lnTo>
                      <a:pt x="2581255" y="202894"/>
                    </a:lnTo>
                    <a:lnTo>
                      <a:pt x="2573276" y="191049"/>
                    </a:lnTo>
                    <a:lnTo>
                      <a:pt x="2561430" y="183072"/>
                    </a:lnTo>
                    <a:lnTo>
                      <a:pt x="2546903" y="180148"/>
                    </a:lnTo>
                    <a:close/>
                  </a:path>
                  <a:path w="4901565" h="255270">
                    <a:moveTo>
                      <a:pt x="3124617" y="111811"/>
                    </a:moveTo>
                    <a:lnTo>
                      <a:pt x="3110094" y="114736"/>
                    </a:lnTo>
                    <a:lnTo>
                      <a:pt x="3098250" y="122716"/>
                    </a:lnTo>
                    <a:lnTo>
                      <a:pt x="3090272" y="134563"/>
                    </a:lnTo>
                    <a:lnTo>
                      <a:pt x="3087349" y="149087"/>
                    </a:lnTo>
                    <a:lnTo>
                      <a:pt x="3090272" y="163610"/>
                    </a:lnTo>
                    <a:lnTo>
                      <a:pt x="3098250" y="175454"/>
                    </a:lnTo>
                    <a:lnTo>
                      <a:pt x="3110094" y="183432"/>
                    </a:lnTo>
                    <a:lnTo>
                      <a:pt x="3124617" y="186355"/>
                    </a:lnTo>
                    <a:lnTo>
                      <a:pt x="3139145" y="183432"/>
                    </a:lnTo>
                    <a:lnTo>
                      <a:pt x="3150991" y="175454"/>
                    </a:lnTo>
                    <a:lnTo>
                      <a:pt x="3158970" y="163610"/>
                    </a:lnTo>
                    <a:lnTo>
                      <a:pt x="3161893" y="149087"/>
                    </a:lnTo>
                    <a:lnTo>
                      <a:pt x="3158970" y="134563"/>
                    </a:lnTo>
                    <a:lnTo>
                      <a:pt x="3150991" y="122716"/>
                    </a:lnTo>
                    <a:lnTo>
                      <a:pt x="3139145" y="114736"/>
                    </a:lnTo>
                    <a:lnTo>
                      <a:pt x="3124617" y="111811"/>
                    </a:lnTo>
                    <a:close/>
                  </a:path>
                  <a:path w="4901565" h="255270">
                    <a:moveTo>
                      <a:pt x="3708546" y="24847"/>
                    </a:moveTo>
                    <a:lnTo>
                      <a:pt x="3694022" y="27771"/>
                    </a:lnTo>
                    <a:lnTo>
                      <a:pt x="3682175" y="35748"/>
                    </a:lnTo>
                    <a:lnTo>
                      <a:pt x="3674195" y="47592"/>
                    </a:lnTo>
                    <a:lnTo>
                      <a:pt x="3671271" y="62115"/>
                    </a:lnTo>
                    <a:lnTo>
                      <a:pt x="3674195" y="76643"/>
                    </a:lnTo>
                    <a:lnTo>
                      <a:pt x="3682175" y="88489"/>
                    </a:lnTo>
                    <a:lnTo>
                      <a:pt x="3694022" y="96468"/>
                    </a:lnTo>
                    <a:lnTo>
                      <a:pt x="3708546" y="99391"/>
                    </a:lnTo>
                    <a:lnTo>
                      <a:pt x="3723072" y="96468"/>
                    </a:lnTo>
                    <a:lnTo>
                      <a:pt x="3734916" y="88489"/>
                    </a:lnTo>
                    <a:lnTo>
                      <a:pt x="3742892" y="76643"/>
                    </a:lnTo>
                    <a:lnTo>
                      <a:pt x="3745814" y="62115"/>
                    </a:lnTo>
                    <a:lnTo>
                      <a:pt x="3742892" y="47592"/>
                    </a:lnTo>
                    <a:lnTo>
                      <a:pt x="3734916" y="35748"/>
                    </a:lnTo>
                    <a:lnTo>
                      <a:pt x="3723072" y="27771"/>
                    </a:lnTo>
                    <a:lnTo>
                      <a:pt x="3708546" y="24847"/>
                    </a:lnTo>
                    <a:close/>
                  </a:path>
                  <a:path w="4901565" h="255270">
                    <a:moveTo>
                      <a:pt x="4286253" y="136659"/>
                    </a:moveTo>
                    <a:lnTo>
                      <a:pt x="4271768" y="139583"/>
                    </a:lnTo>
                    <a:lnTo>
                      <a:pt x="4259919" y="147564"/>
                    </a:lnTo>
                    <a:lnTo>
                      <a:pt x="4251921" y="159410"/>
                    </a:lnTo>
                    <a:lnTo>
                      <a:pt x="4248985" y="173935"/>
                    </a:lnTo>
                    <a:lnTo>
                      <a:pt x="4251921" y="188458"/>
                    </a:lnTo>
                    <a:lnTo>
                      <a:pt x="4259919" y="200302"/>
                    </a:lnTo>
                    <a:lnTo>
                      <a:pt x="4271768" y="208280"/>
                    </a:lnTo>
                    <a:lnTo>
                      <a:pt x="4286253" y="211203"/>
                    </a:lnTo>
                    <a:lnTo>
                      <a:pt x="4300781" y="208280"/>
                    </a:lnTo>
                    <a:lnTo>
                      <a:pt x="4312627" y="200302"/>
                    </a:lnTo>
                    <a:lnTo>
                      <a:pt x="4320606" y="188458"/>
                    </a:lnTo>
                    <a:lnTo>
                      <a:pt x="4323529" y="173935"/>
                    </a:lnTo>
                    <a:lnTo>
                      <a:pt x="4320606" y="159410"/>
                    </a:lnTo>
                    <a:lnTo>
                      <a:pt x="4312627" y="147564"/>
                    </a:lnTo>
                    <a:lnTo>
                      <a:pt x="4300781" y="139583"/>
                    </a:lnTo>
                    <a:lnTo>
                      <a:pt x="4286253" y="136659"/>
                    </a:lnTo>
                    <a:close/>
                  </a:path>
                  <a:path w="4901565" h="255270">
                    <a:moveTo>
                      <a:pt x="4863968" y="136659"/>
                    </a:moveTo>
                    <a:lnTo>
                      <a:pt x="4849483" y="139583"/>
                    </a:lnTo>
                    <a:lnTo>
                      <a:pt x="4837634" y="147564"/>
                    </a:lnTo>
                    <a:lnTo>
                      <a:pt x="4829636" y="159410"/>
                    </a:lnTo>
                    <a:lnTo>
                      <a:pt x="4826700" y="173935"/>
                    </a:lnTo>
                    <a:lnTo>
                      <a:pt x="4829636" y="188458"/>
                    </a:lnTo>
                    <a:lnTo>
                      <a:pt x="4837634" y="200302"/>
                    </a:lnTo>
                    <a:lnTo>
                      <a:pt x="4849483" y="208280"/>
                    </a:lnTo>
                    <a:lnTo>
                      <a:pt x="4863968" y="211203"/>
                    </a:lnTo>
                    <a:lnTo>
                      <a:pt x="4878496" y="208280"/>
                    </a:lnTo>
                    <a:lnTo>
                      <a:pt x="4890342" y="200302"/>
                    </a:lnTo>
                    <a:lnTo>
                      <a:pt x="4898320" y="188458"/>
                    </a:lnTo>
                    <a:lnTo>
                      <a:pt x="4901244" y="173935"/>
                    </a:lnTo>
                    <a:lnTo>
                      <a:pt x="4898320" y="159410"/>
                    </a:lnTo>
                    <a:lnTo>
                      <a:pt x="4890342" y="147564"/>
                    </a:lnTo>
                    <a:lnTo>
                      <a:pt x="4878496" y="139583"/>
                    </a:lnTo>
                    <a:lnTo>
                      <a:pt x="4863968" y="136659"/>
                    </a:lnTo>
                    <a:close/>
                  </a:path>
                </a:pathLst>
              </a:custGeom>
              <a:solidFill>
                <a:srgbClr val="A9A9B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8" name="object 68"/>
              <p:cNvSpPr/>
              <p:nvPr/>
            </p:nvSpPr>
            <p:spPr>
              <a:xfrm>
                <a:off x="6513686" y="5185210"/>
                <a:ext cx="48260" cy="35560"/>
              </a:xfrm>
              <a:custGeom>
                <a:avLst/>
                <a:gdLst/>
                <a:ahLst/>
                <a:cxnLst/>
                <a:rect l="l" t="t" r="r" b="b"/>
                <a:pathLst>
                  <a:path w="48259" h="35560">
                    <a:moveTo>
                      <a:pt x="0" y="34963"/>
                    </a:moveTo>
                    <a:lnTo>
                      <a:pt x="47678" y="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9" name="object 69"/>
              <p:cNvSpPr/>
              <p:nvPr/>
            </p:nvSpPr>
            <p:spPr>
              <a:xfrm>
                <a:off x="6483713" y="5173825"/>
                <a:ext cx="93345" cy="68580"/>
              </a:xfrm>
              <a:custGeom>
                <a:avLst/>
                <a:gdLst/>
                <a:ahLst/>
                <a:cxnLst/>
                <a:rect l="l" t="t" r="r" b="b"/>
                <a:pathLst>
                  <a:path w="93345" h="68579">
                    <a:moveTo>
                      <a:pt x="0" y="68329"/>
                    </a:moveTo>
                    <a:lnTo>
                      <a:pt x="1082" y="67534"/>
                    </a:lnTo>
                  </a:path>
                  <a:path w="93345" h="68579">
                    <a:moveTo>
                      <a:pt x="92095" y="795"/>
                    </a:moveTo>
                    <a:lnTo>
                      <a:pt x="93177" y="0"/>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0" name="object 70"/>
              <p:cNvSpPr/>
              <p:nvPr/>
            </p:nvSpPr>
            <p:spPr>
              <a:xfrm>
                <a:off x="6610022" y="5173823"/>
                <a:ext cx="50165" cy="0"/>
              </a:xfrm>
              <a:custGeom>
                <a:avLst/>
                <a:gdLst/>
                <a:ahLst/>
                <a:cxnLst/>
                <a:rect l="l" t="t" r="r" b="b"/>
                <a:pathLst>
                  <a:path w="50165">
                    <a:moveTo>
                      <a:pt x="0" y="0"/>
                    </a:moveTo>
                    <a:lnTo>
                      <a:pt x="49695" y="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1" name="object 71"/>
              <p:cNvSpPr/>
              <p:nvPr/>
            </p:nvSpPr>
            <p:spPr>
              <a:xfrm>
                <a:off x="6567563" y="5164511"/>
                <a:ext cx="118110" cy="19050"/>
              </a:xfrm>
              <a:custGeom>
                <a:avLst/>
                <a:gdLst/>
                <a:ahLst/>
                <a:cxnLst/>
                <a:rect l="l" t="t" r="r" b="b"/>
                <a:pathLst>
                  <a:path w="118109" h="19050">
                    <a:moveTo>
                      <a:pt x="18643" y="9321"/>
                    </a:moveTo>
                    <a:lnTo>
                      <a:pt x="15913" y="2730"/>
                    </a:lnTo>
                    <a:lnTo>
                      <a:pt x="9321" y="0"/>
                    </a:lnTo>
                    <a:lnTo>
                      <a:pt x="2730" y="2730"/>
                    </a:lnTo>
                    <a:lnTo>
                      <a:pt x="0" y="9321"/>
                    </a:lnTo>
                    <a:lnTo>
                      <a:pt x="2730" y="15900"/>
                    </a:lnTo>
                    <a:lnTo>
                      <a:pt x="9321" y="18630"/>
                    </a:lnTo>
                    <a:lnTo>
                      <a:pt x="15913" y="15900"/>
                    </a:lnTo>
                    <a:lnTo>
                      <a:pt x="18643" y="9321"/>
                    </a:lnTo>
                    <a:close/>
                  </a:path>
                  <a:path w="118109" h="19050">
                    <a:moveTo>
                      <a:pt x="118033" y="9321"/>
                    </a:moveTo>
                    <a:lnTo>
                      <a:pt x="115303" y="2730"/>
                    </a:lnTo>
                    <a:lnTo>
                      <a:pt x="108712" y="0"/>
                    </a:lnTo>
                    <a:lnTo>
                      <a:pt x="102120" y="2730"/>
                    </a:lnTo>
                    <a:lnTo>
                      <a:pt x="99402" y="9321"/>
                    </a:lnTo>
                    <a:lnTo>
                      <a:pt x="102120" y="15900"/>
                    </a:lnTo>
                    <a:lnTo>
                      <a:pt x="108712" y="18630"/>
                    </a:lnTo>
                    <a:lnTo>
                      <a:pt x="115303" y="15900"/>
                    </a:lnTo>
                    <a:lnTo>
                      <a:pt x="118033" y="9321"/>
                    </a:lnTo>
                    <a:close/>
                  </a:path>
                </a:pathLst>
              </a:custGeom>
              <a:solidFill>
                <a:srgbClr val="CA9CC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2" name="object 72"/>
              <p:cNvSpPr/>
              <p:nvPr/>
            </p:nvSpPr>
            <p:spPr>
              <a:xfrm>
                <a:off x="6710046" y="5161766"/>
                <a:ext cx="527050" cy="11430"/>
              </a:xfrm>
              <a:custGeom>
                <a:avLst/>
                <a:gdLst/>
                <a:ahLst/>
                <a:cxnLst/>
                <a:rect l="l" t="t" r="r" b="b"/>
                <a:pathLst>
                  <a:path w="527050" h="11429">
                    <a:moveTo>
                      <a:pt x="0" y="11330"/>
                    </a:moveTo>
                    <a:lnTo>
                      <a:pt x="526951" y="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3" name="object 73"/>
              <p:cNvSpPr/>
              <p:nvPr/>
            </p:nvSpPr>
            <p:spPr>
              <a:xfrm>
                <a:off x="6676283" y="5161403"/>
                <a:ext cx="577850" cy="12700"/>
              </a:xfrm>
              <a:custGeom>
                <a:avLst/>
                <a:gdLst/>
                <a:ahLst/>
                <a:cxnLst/>
                <a:rect l="l" t="t" r="r" b="b"/>
                <a:pathLst>
                  <a:path w="577850" h="12700">
                    <a:moveTo>
                      <a:pt x="0" y="12420"/>
                    </a:moveTo>
                    <a:lnTo>
                      <a:pt x="213" y="12412"/>
                    </a:lnTo>
                  </a:path>
                  <a:path w="577850" h="12700">
                    <a:moveTo>
                      <a:pt x="577493" y="0"/>
                    </a:moveTo>
                    <a:lnTo>
                      <a:pt x="577714" y="0"/>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4" name="object 74"/>
              <p:cNvSpPr/>
              <p:nvPr/>
            </p:nvSpPr>
            <p:spPr>
              <a:xfrm>
                <a:off x="7286085" y="5169681"/>
                <a:ext cx="529590" cy="137160"/>
              </a:xfrm>
              <a:custGeom>
                <a:avLst/>
                <a:gdLst/>
                <a:ahLst/>
                <a:cxnLst/>
                <a:rect l="l" t="t" r="r" b="b"/>
                <a:pathLst>
                  <a:path w="529590" h="137160">
                    <a:moveTo>
                      <a:pt x="0" y="0"/>
                    </a:moveTo>
                    <a:lnTo>
                      <a:pt x="529579" y="136666"/>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5" name="object 75"/>
              <p:cNvSpPr/>
              <p:nvPr/>
            </p:nvSpPr>
            <p:spPr>
              <a:xfrm>
                <a:off x="7244680" y="5152082"/>
                <a:ext cx="19050" cy="19050"/>
              </a:xfrm>
              <a:custGeom>
                <a:avLst/>
                <a:gdLst/>
                <a:ahLst/>
                <a:cxnLst/>
                <a:rect l="l" t="t" r="r" b="b"/>
                <a:pathLst>
                  <a:path w="19050" h="19050">
                    <a:moveTo>
                      <a:pt x="0" y="9317"/>
                    </a:moveTo>
                    <a:lnTo>
                      <a:pt x="2728" y="2728"/>
                    </a:lnTo>
                    <a:lnTo>
                      <a:pt x="9317" y="0"/>
                    </a:lnTo>
                    <a:lnTo>
                      <a:pt x="15905" y="2728"/>
                    </a:lnTo>
                    <a:lnTo>
                      <a:pt x="18634" y="9317"/>
                    </a:lnTo>
                    <a:lnTo>
                      <a:pt x="15905" y="15905"/>
                    </a:lnTo>
                    <a:lnTo>
                      <a:pt x="9317" y="18634"/>
                    </a:lnTo>
                    <a:lnTo>
                      <a:pt x="2728" y="15905"/>
                    </a:lnTo>
                    <a:lnTo>
                      <a:pt x="0" y="9317"/>
                    </a:lnTo>
                    <a:close/>
                  </a:path>
                </a:pathLst>
              </a:custGeom>
              <a:solidFill>
                <a:srgbClr val="CA9CC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6" name="object 76"/>
              <p:cNvSpPr/>
              <p:nvPr/>
            </p:nvSpPr>
            <p:spPr>
              <a:xfrm>
                <a:off x="7831704" y="5310486"/>
                <a:ext cx="635" cy="0"/>
              </a:xfrm>
              <a:custGeom>
                <a:avLst/>
                <a:gdLst/>
                <a:ahLst/>
                <a:cxnLst/>
                <a:rect l="l" t="t" r="r" b="b"/>
                <a:pathLst>
                  <a:path w="634">
                    <a:moveTo>
                      <a:pt x="0" y="0"/>
                    </a:moveTo>
                    <a:lnTo>
                      <a:pt x="7" y="0"/>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7" name="object 77"/>
              <p:cNvSpPr/>
              <p:nvPr/>
            </p:nvSpPr>
            <p:spPr>
              <a:xfrm>
                <a:off x="7865695" y="5244165"/>
                <a:ext cx="532765" cy="62865"/>
              </a:xfrm>
              <a:custGeom>
                <a:avLst/>
                <a:gdLst/>
                <a:ahLst/>
                <a:cxnLst/>
                <a:rect l="l" t="t" r="r" b="b"/>
                <a:pathLst>
                  <a:path w="532765" h="62864">
                    <a:moveTo>
                      <a:pt x="0" y="62344"/>
                    </a:moveTo>
                    <a:lnTo>
                      <a:pt x="532760" y="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8" name="object 78"/>
              <p:cNvSpPr/>
              <p:nvPr/>
            </p:nvSpPr>
            <p:spPr>
              <a:xfrm>
                <a:off x="7831709" y="5242156"/>
                <a:ext cx="584200" cy="68580"/>
              </a:xfrm>
              <a:custGeom>
                <a:avLst/>
                <a:gdLst/>
                <a:ahLst/>
                <a:cxnLst/>
                <a:rect l="l" t="t" r="r" b="b"/>
                <a:pathLst>
                  <a:path w="584200" h="68579">
                    <a:moveTo>
                      <a:pt x="0" y="68329"/>
                    </a:moveTo>
                    <a:lnTo>
                      <a:pt x="360" y="68285"/>
                    </a:lnTo>
                  </a:path>
                  <a:path w="584200" h="68579">
                    <a:moveTo>
                      <a:pt x="583560" y="36"/>
                    </a:moveTo>
                    <a:lnTo>
                      <a:pt x="583928" y="0"/>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9" name="object 79"/>
              <p:cNvSpPr/>
              <p:nvPr/>
            </p:nvSpPr>
            <p:spPr>
              <a:xfrm>
                <a:off x="8449397" y="5242881"/>
                <a:ext cx="527050" cy="11430"/>
              </a:xfrm>
              <a:custGeom>
                <a:avLst/>
                <a:gdLst/>
                <a:ahLst/>
                <a:cxnLst/>
                <a:rect l="l" t="t" r="r" b="b"/>
                <a:pathLst>
                  <a:path w="527050" h="11429">
                    <a:moveTo>
                      <a:pt x="0" y="0"/>
                    </a:moveTo>
                    <a:lnTo>
                      <a:pt x="526958" y="1133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0" name="object 80"/>
              <p:cNvSpPr/>
              <p:nvPr/>
            </p:nvSpPr>
            <p:spPr>
              <a:xfrm>
                <a:off x="8415634" y="5242155"/>
                <a:ext cx="635" cy="635"/>
              </a:xfrm>
              <a:custGeom>
                <a:avLst/>
                <a:gdLst/>
                <a:ahLst/>
                <a:cxnLst/>
                <a:rect l="l" t="t" r="r" b="b"/>
                <a:pathLst>
                  <a:path w="634" h="635">
                    <a:moveTo>
                      <a:pt x="0" y="0"/>
                    </a:moveTo>
                    <a:lnTo>
                      <a:pt x="213" y="7"/>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1" name="object 81"/>
              <p:cNvSpPr/>
              <p:nvPr/>
            </p:nvSpPr>
            <p:spPr>
              <a:xfrm>
                <a:off x="8993128" y="5245258"/>
                <a:ext cx="635" cy="19050"/>
              </a:xfrm>
              <a:custGeom>
                <a:avLst/>
                <a:gdLst/>
                <a:ahLst/>
                <a:cxnLst/>
                <a:rect l="l" t="t" r="r" b="b"/>
                <a:pathLst>
                  <a:path w="634" h="19050">
                    <a:moveTo>
                      <a:pt x="0" y="18634"/>
                    </a:moveTo>
                    <a:lnTo>
                      <a:pt x="213" y="18634"/>
                    </a:lnTo>
                    <a:lnTo>
                      <a:pt x="213" y="0"/>
                    </a:lnTo>
                    <a:lnTo>
                      <a:pt x="0" y="0"/>
                    </a:lnTo>
                    <a:lnTo>
                      <a:pt x="0" y="18634"/>
                    </a:lnTo>
                    <a:close/>
                  </a:path>
                </a:pathLst>
              </a:custGeom>
              <a:solidFill>
                <a:srgbClr val="CA9CC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2" name="object 82"/>
              <p:cNvSpPr/>
              <p:nvPr/>
            </p:nvSpPr>
            <p:spPr>
              <a:xfrm>
                <a:off x="9027114" y="5254759"/>
                <a:ext cx="527050" cy="5715"/>
              </a:xfrm>
              <a:custGeom>
                <a:avLst/>
                <a:gdLst/>
                <a:ahLst/>
                <a:cxnLst/>
                <a:rect l="l" t="t" r="r" b="b"/>
                <a:pathLst>
                  <a:path w="527050" h="5714">
                    <a:moveTo>
                      <a:pt x="0" y="5668"/>
                    </a:moveTo>
                    <a:lnTo>
                      <a:pt x="526951" y="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3" name="object 83"/>
              <p:cNvSpPr/>
              <p:nvPr/>
            </p:nvSpPr>
            <p:spPr>
              <a:xfrm>
                <a:off x="8993344" y="5251473"/>
                <a:ext cx="635" cy="19050"/>
              </a:xfrm>
              <a:custGeom>
                <a:avLst/>
                <a:gdLst/>
                <a:ahLst/>
                <a:cxnLst/>
                <a:rect l="l" t="t" r="r" b="b"/>
                <a:pathLst>
                  <a:path w="634" h="19050">
                    <a:moveTo>
                      <a:pt x="0" y="18634"/>
                    </a:moveTo>
                    <a:lnTo>
                      <a:pt x="213" y="18634"/>
                    </a:lnTo>
                    <a:lnTo>
                      <a:pt x="213" y="0"/>
                    </a:lnTo>
                    <a:lnTo>
                      <a:pt x="0" y="0"/>
                    </a:lnTo>
                    <a:lnTo>
                      <a:pt x="0" y="18634"/>
                    </a:lnTo>
                    <a:close/>
                  </a:path>
                </a:pathLst>
              </a:custGeom>
              <a:solidFill>
                <a:srgbClr val="CA9CC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4" name="object 84"/>
              <p:cNvSpPr/>
              <p:nvPr/>
            </p:nvSpPr>
            <p:spPr>
              <a:xfrm>
                <a:off x="9570846" y="5254577"/>
                <a:ext cx="635" cy="635"/>
              </a:xfrm>
              <a:custGeom>
                <a:avLst/>
                <a:gdLst/>
                <a:ahLst/>
                <a:cxnLst/>
                <a:rect l="l" t="t" r="r" b="b"/>
                <a:pathLst>
                  <a:path w="634" h="635">
                    <a:moveTo>
                      <a:pt x="0" y="7"/>
                    </a:moveTo>
                    <a:lnTo>
                      <a:pt x="213" y="0"/>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5" name="object 85"/>
              <p:cNvSpPr/>
              <p:nvPr/>
            </p:nvSpPr>
            <p:spPr>
              <a:xfrm>
                <a:off x="9604806" y="5212371"/>
                <a:ext cx="527050" cy="40005"/>
              </a:xfrm>
              <a:custGeom>
                <a:avLst/>
                <a:gdLst/>
                <a:ahLst/>
                <a:cxnLst/>
                <a:rect l="l" t="t" r="r" b="b"/>
                <a:pathLst>
                  <a:path w="527050" h="40004">
                    <a:moveTo>
                      <a:pt x="0" y="39668"/>
                    </a:moveTo>
                    <a:lnTo>
                      <a:pt x="526973" y="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6" name="object 86"/>
              <p:cNvSpPr/>
              <p:nvPr/>
            </p:nvSpPr>
            <p:spPr>
              <a:xfrm>
                <a:off x="9571057" y="5211097"/>
                <a:ext cx="577850" cy="43815"/>
              </a:xfrm>
              <a:custGeom>
                <a:avLst/>
                <a:gdLst/>
                <a:ahLst/>
                <a:cxnLst/>
                <a:rect l="l" t="t" r="r" b="b"/>
                <a:pathLst>
                  <a:path w="577850" h="43814">
                    <a:moveTo>
                      <a:pt x="0" y="43481"/>
                    </a:moveTo>
                    <a:lnTo>
                      <a:pt x="235" y="43467"/>
                    </a:lnTo>
                  </a:path>
                  <a:path w="577850" h="43814">
                    <a:moveTo>
                      <a:pt x="577479" y="14"/>
                    </a:moveTo>
                    <a:lnTo>
                      <a:pt x="577714" y="0"/>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7" name="object 87"/>
              <p:cNvSpPr/>
              <p:nvPr/>
            </p:nvSpPr>
            <p:spPr>
              <a:xfrm>
                <a:off x="10180538" y="5223734"/>
                <a:ext cx="530225" cy="210820"/>
              </a:xfrm>
              <a:custGeom>
                <a:avLst/>
                <a:gdLst/>
                <a:ahLst/>
                <a:cxnLst/>
                <a:rect l="l" t="t" r="r" b="b"/>
                <a:pathLst>
                  <a:path w="530225" h="210820">
                    <a:moveTo>
                      <a:pt x="0" y="0"/>
                    </a:moveTo>
                    <a:lnTo>
                      <a:pt x="529896" y="21082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8" name="object 88"/>
              <p:cNvSpPr/>
              <p:nvPr/>
            </p:nvSpPr>
            <p:spPr>
              <a:xfrm>
                <a:off x="10148770" y="5211095"/>
                <a:ext cx="577850" cy="229870"/>
              </a:xfrm>
              <a:custGeom>
                <a:avLst/>
                <a:gdLst/>
                <a:ahLst/>
                <a:cxnLst/>
                <a:rect l="l" t="t" r="r" b="b"/>
                <a:pathLst>
                  <a:path w="577850" h="229870">
                    <a:moveTo>
                      <a:pt x="0" y="0"/>
                    </a:moveTo>
                    <a:lnTo>
                      <a:pt x="323" y="132"/>
                    </a:lnTo>
                  </a:path>
                  <a:path w="577850" h="229870">
                    <a:moveTo>
                      <a:pt x="577383" y="229712"/>
                    </a:moveTo>
                    <a:lnTo>
                      <a:pt x="577714" y="229844"/>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9" name="object 89"/>
              <p:cNvSpPr/>
              <p:nvPr/>
            </p:nvSpPr>
            <p:spPr>
              <a:xfrm>
                <a:off x="10758797" y="5283914"/>
                <a:ext cx="535940" cy="148590"/>
              </a:xfrm>
              <a:custGeom>
                <a:avLst/>
                <a:gdLst/>
                <a:ahLst/>
                <a:cxnLst/>
                <a:rect l="l" t="t" r="r" b="b"/>
                <a:pathLst>
                  <a:path w="535940" h="148589">
                    <a:moveTo>
                      <a:pt x="0" y="148085"/>
                    </a:moveTo>
                    <a:lnTo>
                      <a:pt x="535388" y="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0" name="object 90"/>
              <p:cNvSpPr/>
              <p:nvPr/>
            </p:nvSpPr>
            <p:spPr>
              <a:xfrm>
                <a:off x="10726483" y="5279430"/>
                <a:ext cx="584200" cy="161925"/>
              </a:xfrm>
              <a:custGeom>
                <a:avLst/>
                <a:gdLst/>
                <a:ahLst/>
                <a:cxnLst/>
                <a:rect l="l" t="t" r="r" b="b"/>
                <a:pathLst>
                  <a:path w="584200" h="161925">
                    <a:moveTo>
                      <a:pt x="0" y="161507"/>
                    </a:moveTo>
                    <a:lnTo>
                      <a:pt x="132" y="161470"/>
                    </a:lnTo>
                  </a:path>
                  <a:path w="584200" h="161925">
                    <a:moveTo>
                      <a:pt x="583796" y="29"/>
                    </a:moveTo>
                    <a:lnTo>
                      <a:pt x="583928" y="0"/>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1" name="object 91"/>
              <p:cNvSpPr/>
              <p:nvPr/>
            </p:nvSpPr>
            <p:spPr>
              <a:xfrm>
                <a:off x="6443371" y="5122721"/>
                <a:ext cx="4901565" cy="360680"/>
              </a:xfrm>
              <a:custGeom>
                <a:avLst/>
                <a:gdLst/>
                <a:ahLst/>
                <a:cxnLst/>
                <a:rect l="l" t="t" r="r" b="b"/>
                <a:pathLst>
                  <a:path w="4901565" h="360679">
                    <a:moveTo>
                      <a:pt x="37275" y="80757"/>
                    </a:moveTo>
                    <a:lnTo>
                      <a:pt x="22782" y="83680"/>
                    </a:lnTo>
                    <a:lnTo>
                      <a:pt x="10932" y="91658"/>
                    </a:lnTo>
                    <a:lnTo>
                      <a:pt x="2934" y="103502"/>
                    </a:lnTo>
                    <a:lnTo>
                      <a:pt x="0" y="118025"/>
                    </a:lnTo>
                    <a:lnTo>
                      <a:pt x="2934" y="132548"/>
                    </a:lnTo>
                    <a:lnTo>
                      <a:pt x="10932" y="144392"/>
                    </a:lnTo>
                    <a:lnTo>
                      <a:pt x="22782" y="152370"/>
                    </a:lnTo>
                    <a:lnTo>
                      <a:pt x="37275" y="155293"/>
                    </a:lnTo>
                    <a:lnTo>
                      <a:pt x="51798" y="152370"/>
                    </a:lnTo>
                    <a:lnTo>
                      <a:pt x="63642" y="144392"/>
                    </a:lnTo>
                    <a:lnTo>
                      <a:pt x="71620" y="132548"/>
                    </a:lnTo>
                    <a:lnTo>
                      <a:pt x="74543" y="118025"/>
                    </a:lnTo>
                    <a:lnTo>
                      <a:pt x="71620" y="103502"/>
                    </a:lnTo>
                    <a:lnTo>
                      <a:pt x="63642" y="91658"/>
                    </a:lnTo>
                    <a:lnTo>
                      <a:pt x="51798" y="83680"/>
                    </a:lnTo>
                    <a:lnTo>
                      <a:pt x="37275" y="80757"/>
                    </a:lnTo>
                    <a:close/>
                  </a:path>
                  <a:path w="4901565" h="360679">
                    <a:moveTo>
                      <a:pt x="136666" y="12420"/>
                    </a:moveTo>
                    <a:lnTo>
                      <a:pt x="122173" y="15344"/>
                    </a:lnTo>
                    <a:lnTo>
                      <a:pt x="110323" y="23324"/>
                    </a:lnTo>
                    <a:lnTo>
                      <a:pt x="102326" y="35171"/>
                    </a:lnTo>
                    <a:lnTo>
                      <a:pt x="99391" y="49695"/>
                    </a:lnTo>
                    <a:lnTo>
                      <a:pt x="102326" y="64218"/>
                    </a:lnTo>
                    <a:lnTo>
                      <a:pt x="110323" y="76063"/>
                    </a:lnTo>
                    <a:lnTo>
                      <a:pt x="122173" y="84040"/>
                    </a:lnTo>
                    <a:lnTo>
                      <a:pt x="136666" y="86963"/>
                    </a:lnTo>
                    <a:lnTo>
                      <a:pt x="151189" y="84040"/>
                    </a:lnTo>
                    <a:lnTo>
                      <a:pt x="163034" y="76063"/>
                    </a:lnTo>
                    <a:lnTo>
                      <a:pt x="171011" y="64218"/>
                    </a:lnTo>
                    <a:lnTo>
                      <a:pt x="173935" y="49695"/>
                    </a:lnTo>
                    <a:lnTo>
                      <a:pt x="171011" y="35171"/>
                    </a:lnTo>
                    <a:lnTo>
                      <a:pt x="163034" y="23324"/>
                    </a:lnTo>
                    <a:lnTo>
                      <a:pt x="151189" y="15344"/>
                    </a:lnTo>
                    <a:lnTo>
                      <a:pt x="136666" y="12420"/>
                    </a:lnTo>
                    <a:close/>
                  </a:path>
                  <a:path w="4901565" h="360679">
                    <a:moveTo>
                      <a:pt x="229844" y="12420"/>
                    </a:moveTo>
                    <a:lnTo>
                      <a:pt x="215354" y="15344"/>
                    </a:lnTo>
                    <a:lnTo>
                      <a:pt x="203504" y="23324"/>
                    </a:lnTo>
                    <a:lnTo>
                      <a:pt x="195504" y="35171"/>
                    </a:lnTo>
                    <a:lnTo>
                      <a:pt x="192569" y="49695"/>
                    </a:lnTo>
                    <a:lnTo>
                      <a:pt x="195504" y="64218"/>
                    </a:lnTo>
                    <a:lnTo>
                      <a:pt x="203504" y="76063"/>
                    </a:lnTo>
                    <a:lnTo>
                      <a:pt x="215354" y="84040"/>
                    </a:lnTo>
                    <a:lnTo>
                      <a:pt x="229844" y="86963"/>
                    </a:lnTo>
                    <a:lnTo>
                      <a:pt x="244370" y="84040"/>
                    </a:lnTo>
                    <a:lnTo>
                      <a:pt x="256214" y="76063"/>
                    </a:lnTo>
                    <a:lnTo>
                      <a:pt x="264190" y="64218"/>
                    </a:lnTo>
                    <a:lnTo>
                      <a:pt x="267112" y="49695"/>
                    </a:lnTo>
                    <a:lnTo>
                      <a:pt x="264190" y="35171"/>
                    </a:lnTo>
                    <a:lnTo>
                      <a:pt x="256214" y="23324"/>
                    </a:lnTo>
                    <a:lnTo>
                      <a:pt x="244370" y="15344"/>
                    </a:lnTo>
                    <a:lnTo>
                      <a:pt x="229844" y="12420"/>
                    </a:lnTo>
                    <a:close/>
                  </a:path>
                  <a:path w="4901565" h="360679">
                    <a:moveTo>
                      <a:pt x="813765" y="0"/>
                    </a:moveTo>
                    <a:lnTo>
                      <a:pt x="799242" y="2923"/>
                    </a:lnTo>
                    <a:lnTo>
                      <a:pt x="787398" y="10900"/>
                    </a:lnTo>
                    <a:lnTo>
                      <a:pt x="779420" y="22745"/>
                    </a:lnTo>
                    <a:lnTo>
                      <a:pt x="776497" y="37268"/>
                    </a:lnTo>
                    <a:lnTo>
                      <a:pt x="779420" y="51795"/>
                    </a:lnTo>
                    <a:lnTo>
                      <a:pt x="787398" y="63641"/>
                    </a:lnTo>
                    <a:lnTo>
                      <a:pt x="799242" y="71620"/>
                    </a:lnTo>
                    <a:lnTo>
                      <a:pt x="813765" y="74543"/>
                    </a:lnTo>
                    <a:lnTo>
                      <a:pt x="828293" y="71620"/>
                    </a:lnTo>
                    <a:lnTo>
                      <a:pt x="840139" y="63641"/>
                    </a:lnTo>
                    <a:lnTo>
                      <a:pt x="848118" y="51795"/>
                    </a:lnTo>
                    <a:lnTo>
                      <a:pt x="851041" y="37268"/>
                    </a:lnTo>
                    <a:lnTo>
                      <a:pt x="848118" y="22745"/>
                    </a:lnTo>
                    <a:lnTo>
                      <a:pt x="840139" y="10900"/>
                    </a:lnTo>
                    <a:lnTo>
                      <a:pt x="828293" y="2923"/>
                    </a:lnTo>
                    <a:lnTo>
                      <a:pt x="813765" y="0"/>
                    </a:lnTo>
                    <a:close/>
                  </a:path>
                  <a:path w="4901565" h="360679">
                    <a:moveTo>
                      <a:pt x="1391480" y="155293"/>
                    </a:moveTo>
                    <a:lnTo>
                      <a:pt x="1376956" y="158218"/>
                    </a:lnTo>
                    <a:lnTo>
                      <a:pt x="1365109" y="166198"/>
                    </a:lnTo>
                    <a:lnTo>
                      <a:pt x="1357129" y="178044"/>
                    </a:lnTo>
                    <a:lnTo>
                      <a:pt x="1354205" y="192569"/>
                    </a:lnTo>
                    <a:lnTo>
                      <a:pt x="1357129" y="207093"/>
                    </a:lnTo>
                    <a:lnTo>
                      <a:pt x="1365109" y="218940"/>
                    </a:lnTo>
                    <a:lnTo>
                      <a:pt x="1376956" y="226920"/>
                    </a:lnTo>
                    <a:lnTo>
                      <a:pt x="1391480" y="229844"/>
                    </a:lnTo>
                    <a:lnTo>
                      <a:pt x="1406006" y="226920"/>
                    </a:lnTo>
                    <a:lnTo>
                      <a:pt x="1417850" y="218940"/>
                    </a:lnTo>
                    <a:lnTo>
                      <a:pt x="1425826" y="207093"/>
                    </a:lnTo>
                    <a:lnTo>
                      <a:pt x="1428748" y="192569"/>
                    </a:lnTo>
                    <a:lnTo>
                      <a:pt x="1425826" y="178044"/>
                    </a:lnTo>
                    <a:lnTo>
                      <a:pt x="1417850" y="166198"/>
                    </a:lnTo>
                    <a:lnTo>
                      <a:pt x="1406006" y="158218"/>
                    </a:lnTo>
                    <a:lnTo>
                      <a:pt x="1391480" y="155293"/>
                    </a:lnTo>
                    <a:close/>
                  </a:path>
                  <a:path w="4901565" h="360679">
                    <a:moveTo>
                      <a:pt x="1969195" y="80757"/>
                    </a:moveTo>
                    <a:lnTo>
                      <a:pt x="1954671" y="83680"/>
                    </a:lnTo>
                    <a:lnTo>
                      <a:pt x="1942824" y="91658"/>
                    </a:lnTo>
                    <a:lnTo>
                      <a:pt x="1934844" y="103502"/>
                    </a:lnTo>
                    <a:lnTo>
                      <a:pt x="1931920" y="118025"/>
                    </a:lnTo>
                    <a:lnTo>
                      <a:pt x="1934844" y="132548"/>
                    </a:lnTo>
                    <a:lnTo>
                      <a:pt x="1942824" y="144392"/>
                    </a:lnTo>
                    <a:lnTo>
                      <a:pt x="1954671" y="152370"/>
                    </a:lnTo>
                    <a:lnTo>
                      <a:pt x="1969195" y="155293"/>
                    </a:lnTo>
                    <a:lnTo>
                      <a:pt x="1983721" y="152370"/>
                    </a:lnTo>
                    <a:lnTo>
                      <a:pt x="1995565" y="144392"/>
                    </a:lnTo>
                    <a:lnTo>
                      <a:pt x="2003541" y="132548"/>
                    </a:lnTo>
                    <a:lnTo>
                      <a:pt x="2006463" y="118025"/>
                    </a:lnTo>
                    <a:lnTo>
                      <a:pt x="2003541" y="103502"/>
                    </a:lnTo>
                    <a:lnTo>
                      <a:pt x="1995565" y="91658"/>
                    </a:lnTo>
                    <a:lnTo>
                      <a:pt x="1983721" y="83680"/>
                    </a:lnTo>
                    <a:lnTo>
                      <a:pt x="1969195" y="80757"/>
                    </a:lnTo>
                    <a:close/>
                  </a:path>
                  <a:path w="4901565" h="360679">
                    <a:moveTo>
                      <a:pt x="2546903" y="93177"/>
                    </a:moveTo>
                    <a:lnTo>
                      <a:pt x="2532383" y="96100"/>
                    </a:lnTo>
                    <a:lnTo>
                      <a:pt x="2520538" y="104078"/>
                    </a:lnTo>
                    <a:lnTo>
                      <a:pt x="2512559" y="115922"/>
                    </a:lnTo>
                    <a:lnTo>
                      <a:pt x="2509634" y="130445"/>
                    </a:lnTo>
                    <a:lnTo>
                      <a:pt x="2512559" y="144973"/>
                    </a:lnTo>
                    <a:lnTo>
                      <a:pt x="2520538" y="156819"/>
                    </a:lnTo>
                    <a:lnTo>
                      <a:pt x="2532383" y="164797"/>
                    </a:lnTo>
                    <a:lnTo>
                      <a:pt x="2546903" y="167721"/>
                    </a:lnTo>
                    <a:lnTo>
                      <a:pt x="2561430" y="164797"/>
                    </a:lnTo>
                    <a:lnTo>
                      <a:pt x="2573276" y="156819"/>
                    </a:lnTo>
                    <a:lnTo>
                      <a:pt x="2581255" y="144973"/>
                    </a:lnTo>
                    <a:lnTo>
                      <a:pt x="2584178" y="130445"/>
                    </a:lnTo>
                    <a:lnTo>
                      <a:pt x="2581255" y="115922"/>
                    </a:lnTo>
                    <a:lnTo>
                      <a:pt x="2573276" y="104078"/>
                    </a:lnTo>
                    <a:lnTo>
                      <a:pt x="2561430" y="96100"/>
                    </a:lnTo>
                    <a:lnTo>
                      <a:pt x="2546903" y="93177"/>
                    </a:lnTo>
                    <a:close/>
                  </a:path>
                  <a:path w="4901565" h="360679">
                    <a:moveTo>
                      <a:pt x="3124617" y="93177"/>
                    </a:moveTo>
                    <a:lnTo>
                      <a:pt x="3110094" y="96100"/>
                    </a:lnTo>
                    <a:lnTo>
                      <a:pt x="3098250" y="104078"/>
                    </a:lnTo>
                    <a:lnTo>
                      <a:pt x="3090272" y="115922"/>
                    </a:lnTo>
                    <a:lnTo>
                      <a:pt x="3087349" y="130445"/>
                    </a:lnTo>
                    <a:lnTo>
                      <a:pt x="3090272" y="144973"/>
                    </a:lnTo>
                    <a:lnTo>
                      <a:pt x="3098250" y="156819"/>
                    </a:lnTo>
                    <a:lnTo>
                      <a:pt x="3110094" y="164797"/>
                    </a:lnTo>
                    <a:lnTo>
                      <a:pt x="3124617" y="167721"/>
                    </a:lnTo>
                    <a:lnTo>
                      <a:pt x="3139145" y="164797"/>
                    </a:lnTo>
                    <a:lnTo>
                      <a:pt x="3150991" y="156819"/>
                    </a:lnTo>
                    <a:lnTo>
                      <a:pt x="3158970" y="144973"/>
                    </a:lnTo>
                    <a:lnTo>
                      <a:pt x="3161893" y="130445"/>
                    </a:lnTo>
                    <a:lnTo>
                      <a:pt x="3158970" y="115922"/>
                    </a:lnTo>
                    <a:lnTo>
                      <a:pt x="3150991" y="104078"/>
                    </a:lnTo>
                    <a:lnTo>
                      <a:pt x="3139145" y="96100"/>
                    </a:lnTo>
                    <a:lnTo>
                      <a:pt x="3124617" y="93177"/>
                    </a:lnTo>
                    <a:close/>
                  </a:path>
                  <a:path w="4901565" h="360679">
                    <a:moveTo>
                      <a:pt x="3708546" y="55902"/>
                    </a:moveTo>
                    <a:lnTo>
                      <a:pt x="3694022" y="58826"/>
                    </a:lnTo>
                    <a:lnTo>
                      <a:pt x="3682175" y="66806"/>
                    </a:lnTo>
                    <a:lnTo>
                      <a:pt x="3674195" y="78653"/>
                    </a:lnTo>
                    <a:lnTo>
                      <a:pt x="3671271" y="93177"/>
                    </a:lnTo>
                    <a:lnTo>
                      <a:pt x="3674195" y="107700"/>
                    </a:lnTo>
                    <a:lnTo>
                      <a:pt x="3682175" y="119544"/>
                    </a:lnTo>
                    <a:lnTo>
                      <a:pt x="3694022" y="127522"/>
                    </a:lnTo>
                    <a:lnTo>
                      <a:pt x="3708546" y="130445"/>
                    </a:lnTo>
                    <a:lnTo>
                      <a:pt x="3723072" y="127522"/>
                    </a:lnTo>
                    <a:lnTo>
                      <a:pt x="3734916" y="119544"/>
                    </a:lnTo>
                    <a:lnTo>
                      <a:pt x="3742892" y="107700"/>
                    </a:lnTo>
                    <a:lnTo>
                      <a:pt x="3745814" y="93177"/>
                    </a:lnTo>
                    <a:lnTo>
                      <a:pt x="3742892" y="78653"/>
                    </a:lnTo>
                    <a:lnTo>
                      <a:pt x="3734916" y="66806"/>
                    </a:lnTo>
                    <a:lnTo>
                      <a:pt x="3723072" y="58826"/>
                    </a:lnTo>
                    <a:lnTo>
                      <a:pt x="3708546" y="55902"/>
                    </a:lnTo>
                    <a:close/>
                  </a:path>
                  <a:path w="4901565" h="360679">
                    <a:moveTo>
                      <a:pt x="4286253" y="285746"/>
                    </a:moveTo>
                    <a:lnTo>
                      <a:pt x="4271768" y="288671"/>
                    </a:lnTo>
                    <a:lnTo>
                      <a:pt x="4259919" y="296651"/>
                    </a:lnTo>
                    <a:lnTo>
                      <a:pt x="4251921" y="308498"/>
                    </a:lnTo>
                    <a:lnTo>
                      <a:pt x="4248985" y="323022"/>
                    </a:lnTo>
                    <a:lnTo>
                      <a:pt x="4251921" y="337545"/>
                    </a:lnTo>
                    <a:lnTo>
                      <a:pt x="4259919" y="349389"/>
                    </a:lnTo>
                    <a:lnTo>
                      <a:pt x="4271768" y="357367"/>
                    </a:lnTo>
                    <a:lnTo>
                      <a:pt x="4286253" y="360290"/>
                    </a:lnTo>
                    <a:lnTo>
                      <a:pt x="4300781" y="357367"/>
                    </a:lnTo>
                    <a:lnTo>
                      <a:pt x="4312627" y="349389"/>
                    </a:lnTo>
                    <a:lnTo>
                      <a:pt x="4320606" y="337545"/>
                    </a:lnTo>
                    <a:lnTo>
                      <a:pt x="4323529" y="323022"/>
                    </a:lnTo>
                    <a:lnTo>
                      <a:pt x="4320606" y="308498"/>
                    </a:lnTo>
                    <a:lnTo>
                      <a:pt x="4312627" y="296651"/>
                    </a:lnTo>
                    <a:lnTo>
                      <a:pt x="4300781" y="288671"/>
                    </a:lnTo>
                    <a:lnTo>
                      <a:pt x="4286253" y="285746"/>
                    </a:lnTo>
                    <a:close/>
                  </a:path>
                  <a:path w="4901565" h="360679">
                    <a:moveTo>
                      <a:pt x="4863968" y="124239"/>
                    </a:moveTo>
                    <a:lnTo>
                      <a:pt x="4849483" y="127162"/>
                    </a:lnTo>
                    <a:lnTo>
                      <a:pt x="4837634" y="135140"/>
                    </a:lnTo>
                    <a:lnTo>
                      <a:pt x="4829636" y="146984"/>
                    </a:lnTo>
                    <a:lnTo>
                      <a:pt x="4826700" y="161507"/>
                    </a:lnTo>
                    <a:lnTo>
                      <a:pt x="4829636" y="176034"/>
                    </a:lnTo>
                    <a:lnTo>
                      <a:pt x="4837634" y="187881"/>
                    </a:lnTo>
                    <a:lnTo>
                      <a:pt x="4849483" y="195859"/>
                    </a:lnTo>
                    <a:lnTo>
                      <a:pt x="4863968" y="198782"/>
                    </a:lnTo>
                    <a:lnTo>
                      <a:pt x="4878496" y="195859"/>
                    </a:lnTo>
                    <a:lnTo>
                      <a:pt x="4890342" y="187881"/>
                    </a:lnTo>
                    <a:lnTo>
                      <a:pt x="4898320" y="176034"/>
                    </a:lnTo>
                    <a:lnTo>
                      <a:pt x="4901244" y="161507"/>
                    </a:lnTo>
                    <a:lnTo>
                      <a:pt x="4898320" y="146984"/>
                    </a:lnTo>
                    <a:lnTo>
                      <a:pt x="4890342" y="135140"/>
                    </a:lnTo>
                    <a:lnTo>
                      <a:pt x="4878496" y="127162"/>
                    </a:lnTo>
                    <a:lnTo>
                      <a:pt x="4863968" y="124239"/>
                    </a:lnTo>
                    <a:close/>
                  </a:path>
                </a:pathLst>
              </a:custGeom>
              <a:solidFill>
                <a:srgbClr val="CA9CC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2" name="object 92"/>
              <p:cNvSpPr/>
              <p:nvPr/>
            </p:nvSpPr>
            <p:spPr>
              <a:xfrm>
                <a:off x="4719514" y="4875647"/>
                <a:ext cx="6591300" cy="2045970"/>
              </a:xfrm>
              <a:custGeom>
                <a:avLst/>
                <a:gdLst/>
                <a:ahLst/>
                <a:cxnLst/>
                <a:rect l="l" t="t" r="r" b="b"/>
                <a:pathLst>
                  <a:path w="6591300" h="2045970">
                    <a:moveTo>
                      <a:pt x="24847" y="2018891"/>
                    </a:moveTo>
                    <a:lnTo>
                      <a:pt x="24847" y="0"/>
                    </a:lnTo>
                  </a:path>
                  <a:path w="6591300" h="2045970">
                    <a:moveTo>
                      <a:pt x="0" y="0"/>
                    </a:moveTo>
                    <a:lnTo>
                      <a:pt x="24847" y="0"/>
                    </a:lnTo>
                  </a:path>
                  <a:path w="6591300" h="2045970">
                    <a:moveTo>
                      <a:pt x="0" y="403779"/>
                    </a:moveTo>
                    <a:lnTo>
                      <a:pt x="24847" y="403779"/>
                    </a:lnTo>
                  </a:path>
                  <a:path w="6591300" h="2045970">
                    <a:moveTo>
                      <a:pt x="0" y="807559"/>
                    </a:moveTo>
                    <a:lnTo>
                      <a:pt x="24847" y="807559"/>
                    </a:lnTo>
                  </a:path>
                  <a:path w="6591300" h="2045970">
                    <a:moveTo>
                      <a:pt x="0" y="1211250"/>
                    </a:moveTo>
                    <a:lnTo>
                      <a:pt x="24847" y="1211250"/>
                    </a:lnTo>
                  </a:path>
                  <a:path w="6591300" h="2045970">
                    <a:moveTo>
                      <a:pt x="0" y="1615030"/>
                    </a:moveTo>
                    <a:lnTo>
                      <a:pt x="24847" y="1615030"/>
                    </a:lnTo>
                  </a:path>
                  <a:path w="6591300" h="2045970">
                    <a:moveTo>
                      <a:pt x="0" y="2018810"/>
                    </a:moveTo>
                    <a:lnTo>
                      <a:pt x="24847" y="2018810"/>
                    </a:lnTo>
                  </a:path>
                  <a:path w="6591300" h="2045970">
                    <a:moveTo>
                      <a:pt x="24847" y="2018891"/>
                    </a:moveTo>
                    <a:lnTo>
                      <a:pt x="217417" y="2018891"/>
                    </a:lnTo>
                  </a:path>
                  <a:path w="6591300" h="2045970">
                    <a:moveTo>
                      <a:pt x="217417" y="2018891"/>
                    </a:moveTo>
                    <a:lnTo>
                      <a:pt x="409993" y="2018891"/>
                    </a:lnTo>
                  </a:path>
                  <a:path w="6591300" h="2045970">
                    <a:moveTo>
                      <a:pt x="409993" y="2018891"/>
                    </a:moveTo>
                    <a:lnTo>
                      <a:pt x="602562" y="2018891"/>
                    </a:lnTo>
                  </a:path>
                  <a:path w="6591300" h="2045970">
                    <a:moveTo>
                      <a:pt x="602562" y="2018891"/>
                    </a:moveTo>
                    <a:lnTo>
                      <a:pt x="801345" y="2018891"/>
                    </a:lnTo>
                  </a:path>
                  <a:path w="6591300" h="2045970">
                    <a:moveTo>
                      <a:pt x="801345" y="2018891"/>
                    </a:moveTo>
                    <a:lnTo>
                      <a:pt x="993914" y="2018891"/>
                    </a:lnTo>
                  </a:path>
                  <a:path w="6591300" h="2045970">
                    <a:moveTo>
                      <a:pt x="993914" y="2018891"/>
                    </a:moveTo>
                    <a:lnTo>
                      <a:pt x="1186484" y="2018891"/>
                    </a:lnTo>
                  </a:path>
                  <a:path w="6591300" h="2045970">
                    <a:moveTo>
                      <a:pt x="1186484" y="2018891"/>
                    </a:moveTo>
                    <a:lnTo>
                      <a:pt x="1379053" y="2018891"/>
                    </a:lnTo>
                  </a:path>
                  <a:path w="6591300" h="2045970">
                    <a:moveTo>
                      <a:pt x="1379053" y="2018891"/>
                    </a:moveTo>
                    <a:lnTo>
                      <a:pt x="1571629" y="2018891"/>
                    </a:lnTo>
                  </a:path>
                  <a:path w="6591300" h="2045970">
                    <a:moveTo>
                      <a:pt x="1571629" y="2018891"/>
                    </a:moveTo>
                    <a:lnTo>
                      <a:pt x="1764198" y="2018891"/>
                    </a:lnTo>
                  </a:path>
                  <a:path w="6591300" h="2045970">
                    <a:moveTo>
                      <a:pt x="1764198" y="2018891"/>
                    </a:moveTo>
                    <a:lnTo>
                      <a:pt x="1857376" y="2018891"/>
                    </a:lnTo>
                  </a:path>
                  <a:path w="6591300" h="2045970">
                    <a:moveTo>
                      <a:pt x="1857376" y="2018891"/>
                    </a:moveTo>
                    <a:lnTo>
                      <a:pt x="1956768" y="2018891"/>
                    </a:lnTo>
                  </a:path>
                  <a:path w="6591300" h="2045970">
                    <a:moveTo>
                      <a:pt x="1956768" y="2018891"/>
                    </a:moveTo>
                    <a:lnTo>
                      <a:pt x="2534482" y="2018891"/>
                    </a:lnTo>
                  </a:path>
                  <a:path w="6591300" h="2045970">
                    <a:moveTo>
                      <a:pt x="2534482" y="2018891"/>
                    </a:moveTo>
                    <a:lnTo>
                      <a:pt x="3112197" y="2018891"/>
                    </a:lnTo>
                  </a:path>
                  <a:path w="6591300" h="2045970">
                    <a:moveTo>
                      <a:pt x="3112197" y="2018891"/>
                    </a:moveTo>
                    <a:lnTo>
                      <a:pt x="3696119" y="2018891"/>
                    </a:lnTo>
                  </a:path>
                  <a:path w="6591300" h="2045970">
                    <a:moveTo>
                      <a:pt x="3696119" y="2018891"/>
                    </a:moveTo>
                    <a:lnTo>
                      <a:pt x="4273833" y="2018891"/>
                    </a:lnTo>
                  </a:path>
                  <a:path w="6591300" h="2045970">
                    <a:moveTo>
                      <a:pt x="4273833" y="2018891"/>
                    </a:moveTo>
                    <a:lnTo>
                      <a:pt x="4851541" y="2018891"/>
                    </a:lnTo>
                  </a:path>
                  <a:path w="6591300" h="2045970">
                    <a:moveTo>
                      <a:pt x="4851541" y="2018891"/>
                    </a:moveTo>
                    <a:lnTo>
                      <a:pt x="5429256" y="2018891"/>
                    </a:lnTo>
                  </a:path>
                  <a:path w="6591300" h="2045970">
                    <a:moveTo>
                      <a:pt x="5429256" y="2018891"/>
                    </a:moveTo>
                    <a:lnTo>
                      <a:pt x="6006971" y="2018891"/>
                    </a:lnTo>
                  </a:path>
                  <a:path w="6591300" h="2045970">
                    <a:moveTo>
                      <a:pt x="6006971" y="2018891"/>
                    </a:moveTo>
                    <a:lnTo>
                      <a:pt x="6590892" y="2018891"/>
                    </a:lnTo>
                  </a:path>
                  <a:path w="6591300" h="2045970">
                    <a:moveTo>
                      <a:pt x="31061" y="2018891"/>
                    </a:moveTo>
                    <a:lnTo>
                      <a:pt x="31061" y="2045727"/>
                    </a:lnTo>
                  </a:path>
                  <a:path w="6591300" h="2045970">
                    <a:moveTo>
                      <a:pt x="223630" y="2018891"/>
                    </a:moveTo>
                    <a:lnTo>
                      <a:pt x="223630" y="2045727"/>
                    </a:lnTo>
                  </a:path>
                  <a:path w="6591300" h="2045970">
                    <a:moveTo>
                      <a:pt x="416200" y="2018891"/>
                    </a:moveTo>
                    <a:lnTo>
                      <a:pt x="416200" y="2045727"/>
                    </a:lnTo>
                  </a:path>
                  <a:path w="6591300" h="2045970">
                    <a:moveTo>
                      <a:pt x="608776" y="2018891"/>
                    </a:moveTo>
                    <a:lnTo>
                      <a:pt x="608776" y="2045727"/>
                    </a:lnTo>
                  </a:path>
                  <a:path w="6591300" h="2045970">
                    <a:moveTo>
                      <a:pt x="801345" y="2018891"/>
                    </a:moveTo>
                    <a:lnTo>
                      <a:pt x="801345" y="2045727"/>
                    </a:lnTo>
                  </a:path>
                  <a:path w="6591300" h="2045970">
                    <a:moveTo>
                      <a:pt x="993914" y="2018891"/>
                    </a:moveTo>
                    <a:lnTo>
                      <a:pt x="993914" y="2045727"/>
                    </a:lnTo>
                  </a:path>
                  <a:path w="6591300" h="2045970">
                    <a:moveTo>
                      <a:pt x="1186484" y="2018891"/>
                    </a:moveTo>
                    <a:lnTo>
                      <a:pt x="1186484" y="2045727"/>
                    </a:lnTo>
                  </a:path>
                  <a:path w="6591300" h="2045970">
                    <a:moveTo>
                      <a:pt x="1379053" y="2018891"/>
                    </a:moveTo>
                    <a:lnTo>
                      <a:pt x="1379053" y="2045727"/>
                    </a:lnTo>
                  </a:path>
                  <a:path w="6591300" h="2045970">
                    <a:moveTo>
                      <a:pt x="1571629" y="2018891"/>
                    </a:moveTo>
                    <a:lnTo>
                      <a:pt x="1571629" y="2045727"/>
                    </a:lnTo>
                  </a:path>
                  <a:path w="6591300" h="2045970">
                    <a:moveTo>
                      <a:pt x="2341913" y="2018891"/>
                    </a:moveTo>
                    <a:lnTo>
                      <a:pt x="2341913" y="2045727"/>
                    </a:lnTo>
                  </a:path>
                  <a:path w="6591300" h="2045970">
                    <a:moveTo>
                      <a:pt x="3118404" y="2018891"/>
                    </a:moveTo>
                    <a:lnTo>
                      <a:pt x="3118404" y="2045727"/>
                    </a:lnTo>
                  </a:path>
                  <a:path w="6591300" h="2045970">
                    <a:moveTo>
                      <a:pt x="3310980" y="2018891"/>
                    </a:moveTo>
                    <a:lnTo>
                      <a:pt x="3310980" y="2045727"/>
                    </a:lnTo>
                  </a:path>
                  <a:path w="6591300" h="2045970">
                    <a:moveTo>
                      <a:pt x="3503549" y="2018891"/>
                    </a:moveTo>
                    <a:lnTo>
                      <a:pt x="3503549" y="2045727"/>
                    </a:lnTo>
                  </a:path>
                  <a:path w="6591300" h="2045970">
                    <a:moveTo>
                      <a:pt x="3696119" y="2018891"/>
                    </a:moveTo>
                    <a:lnTo>
                      <a:pt x="3696119" y="2045727"/>
                    </a:lnTo>
                  </a:path>
                  <a:path w="6591300" h="2045970">
                    <a:moveTo>
                      <a:pt x="3888688" y="2018891"/>
                    </a:moveTo>
                    <a:lnTo>
                      <a:pt x="3888688" y="2045727"/>
                    </a:lnTo>
                  </a:path>
                  <a:path w="6591300" h="2045970">
                    <a:moveTo>
                      <a:pt x="4081257" y="2018891"/>
                    </a:moveTo>
                    <a:lnTo>
                      <a:pt x="4081257" y="2045727"/>
                    </a:lnTo>
                  </a:path>
                  <a:path w="6591300" h="2045970">
                    <a:moveTo>
                      <a:pt x="4273833" y="2018891"/>
                    </a:moveTo>
                    <a:lnTo>
                      <a:pt x="4273833" y="2045727"/>
                    </a:lnTo>
                  </a:path>
                  <a:path w="6591300" h="2045970">
                    <a:moveTo>
                      <a:pt x="4466403" y="2018891"/>
                    </a:moveTo>
                    <a:lnTo>
                      <a:pt x="4466403" y="2045727"/>
                    </a:lnTo>
                  </a:path>
                  <a:path w="6591300" h="2045970">
                    <a:moveTo>
                      <a:pt x="5044117" y="2018891"/>
                    </a:moveTo>
                    <a:lnTo>
                      <a:pt x="5044117" y="2045727"/>
                    </a:lnTo>
                  </a:path>
                  <a:path w="6591300" h="2045970">
                    <a:moveTo>
                      <a:pt x="5236687" y="2018891"/>
                    </a:moveTo>
                    <a:lnTo>
                      <a:pt x="5236687" y="2045727"/>
                    </a:lnTo>
                  </a:path>
                  <a:path w="6591300" h="2045970">
                    <a:moveTo>
                      <a:pt x="6590892" y="2018891"/>
                    </a:moveTo>
                    <a:lnTo>
                      <a:pt x="6590892" y="2045727"/>
                    </a:lnTo>
                  </a:path>
                  <a:path w="6591300" h="2045970">
                    <a:moveTo>
                      <a:pt x="5429256" y="2018891"/>
                    </a:moveTo>
                    <a:lnTo>
                      <a:pt x="5429256" y="2045727"/>
                    </a:lnTo>
                  </a:path>
                  <a:path w="6591300" h="2045970">
                    <a:moveTo>
                      <a:pt x="5621825" y="2018891"/>
                    </a:moveTo>
                    <a:lnTo>
                      <a:pt x="5621825" y="2045727"/>
                    </a:lnTo>
                  </a:path>
                  <a:path w="6591300" h="2045970">
                    <a:moveTo>
                      <a:pt x="5820608" y="2018891"/>
                    </a:moveTo>
                    <a:lnTo>
                      <a:pt x="5820608" y="2045727"/>
                    </a:lnTo>
                  </a:path>
                  <a:path w="6591300" h="2045970">
                    <a:moveTo>
                      <a:pt x="6013184" y="2018891"/>
                    </a:moveTo>
                    <a:lnTo>
                      <a:pt x="6013184" y="2045727"/>
                    </a:lnTo>
                  </a:path>
                  <a:path w="6591300" h="2045970">
                    <a:moveTo>
                      <a:pt x="6205754" y="2018891"/>
                    </a:moveTo>
                    <a:lnTo>
                      <a:pt x="6205754" y="2045727"/>
                    </a:lnTo>
                  </a:path>
                  <a:path w="6591300" h="2045970">
                    <a:moveTo>
                      <a:pt x="6398323" y="2018891"/>
                    </a:moveTo>
                    <a:lnTo>
                      <a:pt x="6398323" y="2045727"/>
                    </a:lnTo>
                  </a:path>
                  <a:path w="6591300" h="2045970">
                    <a:moveTo>
                      <a:pt x="1764198" y="2018891"/>
                    </a:moveTo>
                    <a:lnTo>
                      <a:pt x="1764198" y="2045727"/>
                    </a:lnTo>
                  </a:path>
                  <a:path w="6591300" h="2045970">
                    <a:moveTo>
                      <a:pt x="2540696" y="2018891"/>
                    </a:moveTo>
                    <a:lnTo>
                      <a:pt x="2540696" y="2045727"/>
                    </a:lnTo>
                  </a:path>
                  <a:path w="6591300" h="2045970">
                    <a:moveTo>
                      <a:pt x="1956768" y="2018891"/>
                    </a:moveTo>
                    <a:lnTo>
                      <a:pt x="1956768" y="2045727"/>
                    </a:lnTo>
                  </a:path>
                  <a:path w="6591300" h="2045970">
                    <a:moveTo>
                      <a:pt x="2733265" y="2018891"/>
                    </a:moveTo>
                    <a:lnTo>
                      <a:pt x="2733265" y="2045727"/>
                    </a:lnTo>
                  </a:path>
                  <a:path w="6591300" h="2045970">
                    <a:moveTo>
                      <a:pt x="2149337" y="2018891"/>
                    </a:moveTo>
                    <a:lnTo>
                      <a:pt x="2149337" y="2045727"/>
                    </a:lnTo>
                  </a:path>
                  <a:path w="6591300" h="2045970">
                    <a:moveTo>
                      <a:pt x="2925835" y="2018891"/>
                    </a:moveTo>
                    <a:lnTo>
                      <a:pt x="2925835" y="2045727"/>
                    </a:lnTo>
                  </a:path>
                  <a:path w="6591300" h="2045970">
                    <a:moveTo>
                      <a:pt x="4658972" y="2018891"/>
                    </a:moveTo>
                    <a:lnTo>
                      <a:pt x="4658972" y="2045727"/>
                    </a:lnTo>
                  </a:path>
                  <a:path w="6591300" h="2045970">
                    <a:moveTo>
                      <a:pt x="4851541" y="2018891"/>
                    </a:moveTo>
                    <a:lnTo>
                      <a:pt x="4851541" y="2045727"/>
                    </a:lnTo>
                  </a:path>
                  <a:path w="6591300" h="2045970">
                    <a:moveTo>
                      <a:pt x="1863590" y="2018891"/>
                    </a:moveTo>
                    <a:lnTo>
                      <a:pt x="1863590" y="2045727"/>
                    </a:lnTo>
                  </a:path>
                </a:pathLst>
              </a:custGeom>
              <a:ln w="828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3" name="object 93"/>
              <p:cNvSpPr/>
              <p:nvPr/>
            </p:nvSpPr>
            <p:spPr>
              <a:xfrm>
                <a:off x="4744362" y="4875648"/>
                <a:ext cx="6566534" cy="478790"/>
              </a:xfrm>
              <a:custGeom>
                <a:avLst/>
                <a:gdLst/>
                <a:ahLst/>
                <a:cxnLst/>
                <a:rect l="l" t="t" r="r" b="b"/>
                <a:pathLst>
                  <a:path w="6566534" h="478789">
                    <a:moveTo>
                      <a:pt x="0" y="0"/>
                    </a:moveTo>
                    <a:lnTo>
                      <a:pt x="192569" y="428627"/>
                    </a:lnTo>
                  </a:path>
                  <a:path w="6566534" h="478789">
                    <a:moveTo>
                      <a:pt x="192569" y="428627"/>
                    </a:moveTo>
                    <a:lnTo>
                      <a:pt x="385145" y="291960"/>
                    </a:lnTo>
                  </a:path>
                  <a:path w="6566534" h="478789">
                    <a:moveTo>
                      <a:pt x="385145" y="291960"/>
                    </a:moveTo>
                    <a:lnTo>
                      <a:pt x="577714" y="409993"/>
                    </a:lnTo>
                  </a:path>
                  <a:path w="6566534" h="478789">
                    <a:moveTo>
                      <a:pt x="577714" y="409993"/>
                    </a:moveTo>
                    <a:lnTo>
                      <a:pt x="776497" y="378931"/>
                    </a:lnTo>
                  </a:path>
                  <a:path w="6566534" h="478789">
                    <a:moveTo>
                      <a:pt x="776497" y="385145"/>
                    </a:moveTo>
                    <a:lnTo>
                      <a:pt x="969066" y="378931"/>
                    </a:lnTo>
                  </a:path>
                  <a:path w="6566534" h="478789">
                    <a:moveTo>
                      <a:pt x="969066" y="378931"/>
                    </a:moveTo>
                    <a:lnTo>
                      <a:pt x="1161636" y="229844"/>
                    </a:lnTo>
                  </a:path>
                  <a:path w="6566534" h="478789">
                    <a:moveTo>
                      <a:pt x="1161636" y="229844"/>
                    </a:moveTo>
                    <a:lnTo>
                      <a:pt x="1354205" y="341656"/>
                    </a:lnTo>
                  </a:path>
                  <a:path w="6566534" h="478789">
                    <a:moveTo>
                      <a:pt x="1354205" y="341656"/>
                    </a:moveTo>
                    <a:lnTo>
                      <a:pt x="1546781" y="285754"/>
                    </a:lnTo>
                  </a:path>
                  <a:path w="6566534" h="478789">
                    <a:moveTo>
                      <a:pt x="1546781" y="285754"/>
                    </a:moveTo>
                    <a:lnTo>
                      <a:pt x="1739350" y="347870"/>
                    </a:lnTo>
                  </a:path>
                  <a:path w="6566534" h="478789">
                    <a:moveTo>
                      <a:pt x="1739350" y="347870"/>
                    </a:moveTo>
                    <a:lnTo>
                      <a:pt x="1832528" y="260906"/>
                    </a:lnTo>
                  </a:path>
                  <a:path w="6566534" h="478789">
                    <a:moveTo>
                      <a:pt x="1832528" y="260906"/>
                    </a:moveTo>
                    <a:lnTo>
                      <a:pt x="1931920" y="372718"/>
                    </a:lnTo>
                  </a:path>
                  <a:path w="6566534" h="478789">
                    <a:moveTo>
                      <a:pt x="1931920" y="372718"/>
                    </a:moveTo>
                    <a:lnTo>
                      <a:pt x="2509634" y="335449"/>
                    </a:lnTo>
                  </a:path>
                  <a:path w="6566534" h="478789">
                    <a:moveTo>
                      <a:pt x="2509634" y="335449"/>
                    </a:moveTo>
                    <a:lnTo>
                      <a:pt x="3087349" y="403779"/>
                    </a:lnTo>
                  </a:path>
                  <a:path w="6566534" h="478789">
                    <a:moveTo>
                      <a:pt x="3087349" y="403779"/>
                    </a:moveTo>
                    <a:lnTo>
                      <a:pt x="3671271" y="409993"/>
                    </a:lnTo>
                  </a:path>
                  <a:path w="6566534" h="478789">
                    <a:moveTo>
                      <a:pt x="3671271" y="409993"/>
                    </a:moveTo>
                    <a:lnTo>
                      <a:pt x="4248985" y="478323"/>
                    </a:lnTo>
                  </a:path>
                  <a:path w="6566534" h="478789">
                    <a:moveTo>
                      <a:pt x="4248985" y="478323"/>
                    </a:moveTo>
                    <a:lnTo>
                      <a:pt x="4826693" y="416200"/>
                    </a:lnTo>
                  </a:path>
                  <a:path w="6566534" h="478789">
                    <a:moveTo>
                      <a:pt x="4826693" y="416200"/>
                    </a:moveTo>
                    <a:lnTo>
                      <a:pt x="5404408" y="304388"/>
                    </a:lnTo>
                  </a:path>
                  <a:path w="6566534" h="478789">
                    <a:moveTo>
                      <a:pt x="5404408" y="304388"/>
                    </a:moveTo>
                    <a:lnTo>
                      <a:pt x="5982123" y="378931"/>
                    </a:lnTo>
                  </a:path>
                  <a:path w="6566534" h="478789">
                    <a:moveTo>
                      <a:pt x="5982123" y="378931"/>
                    </a:moveTo>
                    <a:lnTo>
                      <a:pt x="6566044" y="323022"/>
                    </a:lnTo>
                  </a:path>
                </a:pathLst>
              </a:custGeom>
              <a:ln w="18634">
                <a:solidFill>
                  <a:srgbClr val="57628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4" name="object 94"/>
              <p:cNvSpPr/>
              <p:nvPr/>
            </p:nvSpPr>
            <p:spPr>
              <a:xfrm>
                <a:off x="4707170" y="4840035"/>
                <a:ext cx="6634480" cy="546735"/>
              </a:xfrm>
              <a:custGeom>
                <a:avLst/>
                <a:gdLst/>
                <a:ahLst/>
                <a:cxnLst/>
                <a:rect l="l" t="t" r="r" b="b"/>
                <a:pathLst>
                  <a:path w="6634480" h="546735">
                    <a:moveTo>
                      <a:pt x="34124" y="0"/>
                    </a:moveTo>
                    <a:lnTo>
                      <a:pt x="20825" y="2688"/>
                    </a:lnTo>
                    <a:lnTo>
                      <a:pt x="9980" y="10021"/>
                    </a:lnTo>
                    <a:lnTo>
                      <a:pt x="2676" y="20893"/>
                    </a:lnTo>
                    <a:lnTo>
                      <a:pt x="0" y="34205"/>
                    </a:lnTo>
                    <a:lnTo>
                      <a:pt x="2676" y="47504"/>
                    </a:lnTo>
                    <a:lnTo>
                      <a:pt x="9980" y="58349"/>
                    </a:lnTo>
                    <a:lnTo>
                      <a:pt x="20825" y="65653"/>
                    </a:lnTo>
                    <a:lnTo>
                      <a:pt x="34124" y="68329"/>
                    </a:lnTo>
                    <a:lnTo>
                      <a:pt x="47435" y="65653"/>
                    </a:lnTo>
                    <a:lnTo>
                      <a:pt x="58308" y="58349"/>
                    </a:lnTo>
                    <a:lnTo>
                      <a:pt x="65640" y="47504"/>
                    </a:lnTo>
                    <a:lnTo>
                      <a:pt x="68329" y="34205"/>
                    </a:lnTo>
                    <a:lnTo>
                      <a:pt x="65640" y="20893"/>
                    </a:lnTo>
                    <a:lnTo>
                      <a:pt x="58308" y="10021"/>
                    </a:lnTo>
                    <a:lnTo>
                      <a:pt x="47435" y="2688"/>
                    </a:lnTo>
                    <a:lnTo>
                      <a:pt x="34124" y="0"/>
                    </a:lnTo>
                    <a:close/>
                  </a:path>
                  <a:path w="6634480" h="546735">
                    <a:moveTo>
                      <a:pt x="226693" y="428627"/>
                    </a:moveTo>
                    <a:lnTo>
                      <a:pt x="213394" y="431316"/>
                    </a:lnTo>
                    <a:lnTo>
                      <a:pt x="202549" y="438648"/>
                    </a:lnTo>
                    <a:lnTo>
                      <a:pt x="195245" y="449521"/>
                    </a:lnTo>
                    <a:lnTo>
                      <a:pt x="192569" y="462832"/>
                    </a:lnTo>
                    <a:lnTo>
                      <a:pt x="195245" y="476131"/>
                    </a:lnTo>
                    <a:lnTo>
                      <a:pt x="202549" y="486976"/>
                    </a:lnTo>
                    <a:lnTo>
                      <a:pt x="213394" y="494281"/>
                    </a:lnTo>
                    <a:lnTo>
                      <a:pt x="226693" y="496957"/>
                    </a:lnTo>
                    <a:lnTo>
                      <a:pt x="240005" y="494281"/>
                    </a:lnTo>
                    <a:lnTo>
                      <a:pt x="250877" y="486976"/>
                    </a:lnTo>
                    <a:lnTo>
                      <a:pt x="258209" y="476131"/>
                    </a:lnTo>
                    <a:lnTo>
                      <a:pt x="260898" y="462832"/>
                    </a:lnTo>
                    <a:lnTo>
                      <a:pt x="258209" y="449521"/>
                    </a:lnTo>
                    <a:lnTo>
                      <a:pt x="250877" y="438648"/>
                    </a:lnTo>
                    <a:lnTo>
                      <a:pt x="240005" y="431316"/>
                    </a:lnTo>
                    <a:lnTo>
                      <a:pt x="226693" y="428627"/>
                    </a:lnTo>
                    <a:close/>
                  </a:path>
                  <a:path w="6634480" h="546735">
                    <a:moveTo>
                      <a:pt x="419262" y="291960"/>
                    </a:moveTo>
                    <a:lnTo>
                      <a:pt x="405967" y="294649"/>
                    </a:lnTo>
                    <a:lnTo>
                      <a:pt x="395121" y="301981"/>
                    </a:lnTo>
                    <a:lnTo>
                      <a:pt x="387815" y="312854"/>
                    </a:lnTo>
                    <a:lnTo>
                      <a:pt x="385138" y="326166"/>
                    </a:lnTo>
                    <a:lnTo>
                      <a:pt x="387815" y="339464"/>
                    </a:lnTo>
                    <a:lnTo>
                      <a:pt x="395121" y="350309"/>
                    </a:lnTo>
                    <a:lnTo>
                      <a:pt x="405967" y="357614"/>
                    </a:lnTo>
                    <a:lnTo>
                      <a:pt x="419262" y="360290"/>
                    </a:lnTo>
                    <a:lnTo>
                      <a:pt x="432575" y="357614"/>
                    </a:lnTo>
                    <a:lnTo>
                      <a:pt x="443450" y="350309"/>
                    </a:lnTo>
                    <a:lnTo>
                      <a:pt x="450785" y="339464"/>
                    </a:lnTo>
                    <a:lnTo>
                      <a:pt x="453475" y="326166"/>
                    </a:lnTo>
                    <a:lnTo>
                      <a:pt x="450785" y="312854"/>
                    </a:lnTo>
                    <a:lnTo>
                      <a:pt x="443450" y="301981"/>
                    </a:lnTo>
                    <a:lnTo>
                      <a:pt x="432575" y="294649"/>
                    </a:lnTo>
                    <a:lnTo>
                      <a:pt x="419262" y="291960"/>
                    </a:lnTo>
                    <a:close/>
                  </a:path>
                  <a:path w="6634480" h="546735">
                    <a:moveTo>
                      <a:pt x="611831" y="409986"/>
                    </a:moveTo>
                    <a:lnTo>
                      <a:pt x="598537" y="412676"/>
                    </a:lnTo>
                    <a:lnTo>
                      <a:pt x="587694" y="420010"/>
                    </a:lnTo>
                    <a:lnTo>
                      <a:pt x="580391" y="430886"/>
                    </a:lnTo>
                    <a:lnTo>
                      <a:pt x="577714" y="444198"/>
                    </a:lnTo>
                    <a:lnTo>
                      <a:pt x="580391" y="457497"/>
                    </a:lnTo>
                    <a:lnTo>
                      <a:pt x="587694" y="468342"/>
                    </a:lnTo>
                    <a:lnTo>
                      <a:pt x="598537" y="475647"/>
                    </a:lnTo>
                    <a:lnTo>
                      <a:pt x="611831" y="478323"/>
                    </a:lnTo>
                    <a:lnTo>
                      <a:pt x="625147" y="475647"/>
                    </a:lnTo>
                    <a:lnTo>
                      <a:pt x="636022" y="468342"/>
                    </a:lnTo>
                    <a:lnTo>
                      <a:pt x="643355" y="457497"/>
                    </a:lnTo>
                    <a:lnTo>
                      <a:pt x="646044" y="444198"/>
                    </a:lnTo>
                    <a:lnTo>
                      <a:pt x="643355" y="430886"/>
                    </a:lnTo>
                    <a:lnTo>
                      <a:pt x="636022" y="420010"/>
                    </a:lnTo>
                    <a:lnTo>
                      <a:pt x="625147" y="412676"/>
                    </a:lnTo>
                    <a:lnTo>
                      <a:pt x="611831" y="409986"/>
                    </a:lnTo>
                    <a:close/>
                  </a:path>
                  <a:path w="6634480" h="546735">
                    <a:moveTo>
                      <a:pt x="810614" y="378931"/>
                    </a:moveTo>
                    <a:lnTo>
                      <a:pt x="797320" y="381620"/>
                    </a:lnTo>
                    <a:lnTo>
                      <a:pt x="786477" y="388952"/>
                    </a:lnTo>
                    <a:lnTo>
                      <a:pt x="779173" y="399825"/>
                    </a:lnTo>
                    <a:lnTo>
                      <a:pt x="776497" y="413137"/>
                    </a:lnTo>
                    <a:lnTo>
                      <a:pt x="779173" y="426436"/>
                    </a:lnTo>
                    <a:lnTo>
                      <a:pt x="786477" y="437281"/>
                    </a:lnTo>
                    <a:lnTo>
                      <a:pt x="797320" y="444585"/>
                    </a:lnTo>
                    <a:lnTo>
                      <a:pt x="810614" y="447261"/>
                    </a:lnTo>
                    <a:lnTo>
                      <a:pt x="823930" y="444585"/>
                    </a:lnTo>
                    <a:lnTo>
                      <a:pt x="834805" y="437281"/>
                    </a:lnTo>
                    <a:lnTo>
                      <a:pt x="842138" y="426436"/>
                    </a:lnTo>
                    <a:lnTo>
                      <a:pt x="844827" y="413137"/>
                    </a:lnTo>
                    <a:lnTo>
                      <a:pt x="842138" y="399825"/>
                    </a:lnTo>
                    <a:lnTo>
                      <a:pt x="834805" y="388952"/>
                    </a:lnTo>
                    <a:lnTo>
                      <a:pt x="823930" y="381620"/>
                    </a:lnTo>
                    <a:lnTo>
                      <a:pt x="810614" y="378931"/>
                    </a:lnTo>
                    <a:close/>
                  </a:path>
                  <a:path w="6634480" h="546735">
                    <a:moveTo>
                      <a:pt x="1003191" y="378931"/>
                    </a:moveTo>
                    <a:lnTo>
                      <a:pt x="989892" y="381620"/>
                    </a:lnTo>
                    <a:lnTo>
                      <a:pt x="979047" y="388952"/>
                    </a:lnTo>
                    <a:lnTo>
                      <a:pt x="971743" y="399825"/>
                    </a:lnTo>
                    <a:lnTo>
                      <a:pt x="969066" y="413137"/>
                    </a:lnTo>
                    <a:lnTo>
                      <a:pt x="971743" y="426436"/>
                    </a:lnTo>
                    <a:lnTo>
                      <a:pt x="979047" y="437281"/>
                    </a:lnTo>
                    <a:lnTo>
                      <a:pt x="989892" y="444585"/>
                    </a:lnTo>
                    <a:lnTo>
                      <a:pt x="1003191" y="447261"/>
                    </a:lnTo>
                    <a:lnTo>
                      <a:pt x="1016502" y="444585"/>
                    </a:lnTo>
                    <a:lnTo>
                      <a:pt x="1027375" y="437281"/>
                    </a:lnTo>
                    <a:lnTo>
                      <a:pt x="1034707" y="426436"/>
                    </a:lnTo>
                    <a:lnTo>
                      <a:pt x="1037396" y="413137"/>
                    </a:lnTo>
                    <a:lnTo>
                      <a:pt x="1034707" y="399825"/>
                    </a:lnTo>
                    <a:lnTo>
                      <a:pt x="1027375" y="388952"/>
                    </a:lnTo>
                    <a:lnTo>
                      <a:pt x="1016502" y="381620"/>
                    </a:lnTo>
                    <a:lnTo>
                      <a:pt x="1003191" y="378931"/>
                    </a:lnTo>
                    <a:close/>
                  </a:path>
                  <a:path w="6634480" h="546735">
                    <a:moveTo>
                      <a:pt x="1195760" y="229844"/>
                    </a:moveTo>
                    <a:lnTo>
                      <a:pt x="1182461" y="232533"/>
                    </a:lnTo>
                    <a:lnTo>
                      <a:pt x="1171616" y="239865"/>
                    </a:lnTo>
                    <a:lnTo>
                      <a:pt x="1164312" y="250738"/>
                    </a:lnTo>
                    <a:lnTo>
                      <a:pt x="1161636" y="264050"/>
                    </a:lnTo>
                    <a:lnTo>
                      <a:pt x="1164312" y="277348"/>
                    </a:lnTo>
                    <a:lnTo>
                      <a:pt x="1171616" y="288193"/>
                    </a:lnTo>
                    <a:lnTo>
                      <a:pt x="1182461" y="295498"/>
                    </a:lnTo>
                    <a:lnTo>
                      <a:pt x="1195760" y="298174"/>
                    </a:lnTo>
                    <a:lnTo>
                      <a:pt x="1209071" y="295498"/>
                    </a:lnTo>
                    <a:lnTo>
                      <a:pt x="1219944" y="288193"/>
                    </a:lnTo>
                    <a:lnTo>
                      <a:pt x="1227276" y="277348"/>
                    </a:lnTo>
                    <a:lnTo>
                      <a:pt x="1229965" y="264050"/>
                    </a:lnTo>
                    <a:lnTo>
                      <a:pt x="1227276" y="250738"/>
                    </a:lnTo>
                    <a:lnTo>
                      <a:pt x="1219944" y="239865"/>
                    </a:lnTo>
                    <a:lnTo>
                      <a:pt x="1209071" y="232533"/>
                    </a:lnTo>
                    <a:lnTo>
                      <a:pt x="1195760" y="229844"/>
                    </a:lnTo>
                    <a:close/>
                  </a:path>
                  <a:path w="6634480" h="546735">
                    <a:moveTo>
                      <a:pt x="1388329" y="341656"/>
                    </a:moveTo>
                    <a:lnTo>
                      <a:pt x="1375033" y="344345"/>
                    </a:lnTo>
                    <a:lnTo>
                      <a:pt x="1364188" y="351677"/>
                    </a:lnTo>
                    <a:lnTo>
                      <a:pt x="1356882" y="362550"/>
                    </a:lnTo>
                    <a:lnTo>
                      <a:pt x="1354205" y="375861"/>
                    </a:lnTo>
                    <a:lnTo>
                      <a:pt x="1356882" y="389160"/>
                    </a:lnTo>
                    <a:lnTo>
                      <a:pt x="1364188" y="400005"/>
                    </a:lnTo>
                    <a:lnTo>
                      <a:pt x="1375033" y="407309"/>
                    </a:lnTo>
                    <a:lnTo>
                      <a:pt x="1388329" y="409986"/>
                    </a:lnTo>
                    <a:lnTo>
                      <a:pt x="1401641" y="407309"/>
                    </a:lnTo>
                    <a:lnTo>
                      <a:pt x="1412514" y="400005"/>
                    </a:lnTo>
                    <a:lnTo>
                      <a:pt x="1419846" y="389160"/>
                    </a:lnTo>
                    <a:lnTo>
                      <a:pt x="1422535" y="375861"/>
                    </a:lnTo>
                    <a:lnTo>
                      <a:pt x="1419846" y="362550"/>
                    </a:lnTo>
                    <a:lnTo>
                      <a:pt x="1412514" y="351677"/>
                    </a:lnTo>
                    <a:lnTo>
                      <a:pt x="1401641" y="344345"/>
                    </a:lnTo>
                    <a:lnTo>
                      <a:pt x="1388329" y="341656"/>
                    </a:lnTo>
                    <a:close/>
                  </a:path>
                  <a:path w="6634480" h="546735">
                    <a:moveTo>
                      <a:pt x="1580898" y="285746"/>
                    </a:moveTo>
                    <a:lnTo>
                      <a:pt x="1567603" y="288436"/>
                    </a:lnTo>
                    <a:lnTo>
                      <a:pt x="1556757" y="295771"/>
                    </a:lnTo>
                    <a:lnTo>
                      <a:pt x="1549451" y="306646"/>
                    </a:lnTo>
                    <a:lnTo>
                      <a:pt x="1546774" y="319959"/>
                    </a:lnTo>
                    <a:lnTo>
                      <a:pt x="1549451" y="333258"/>
                    </a:lnTo>
                    <a:lnTo>
                      <a:pt x="1556757" y="344103"/>
                    </a:lnTo>
                    <a:lnTo>
                      <a:pt x="1567603" y="351407"/>
                    </a:lnTo>
                    <a:lnTo>
                      <a:pt x="1580898" y="354083"/>
                    </a:lnTo>
                    <a:lnTo>
                      <a:pt x="1594214" y="351407"/>
                    </a:lnTo>
                    <a:lnTo>
                      <a:pt x="1605089" y="344103"/>
                    </a:lnTo>
                    <a:lnTo>
                      <a:pt x="1612422" y="333258"/>
                    </a:lnTo>
                    <a:lnTo>
                      <a:pt x="1615111" y="319959"/>
                    </a:lnTo>
                    <a:lnTo>
                      <a:pt x="1612422" y="306646"/>
                    </a:lnTo>
                    <a:lnTo>
                      <a:pt x="1605089" y="295771"/>
                    </a:lnTo>
                    <a:lnTo>
                      <a:pt x="1594214" y="288436"/>
                    </a:lnTo>
                    <a:lnTo>
                      <a:pt x="1580898" y="285746"/>
                    </a:lnTo>
                    <a:close/>
                  </a:path>
                  <a:path w="6634480" h="546735">
                    <a:moveTo>
                      <a:pt x="1773475" y="347870"/>
                    </a:moveTo>
                    <a:lnTo>
                      <a:pt x="1760176" y="350559"/>
                    </a:lnTo>
                    <a:lnTo>
                      <a:pt x="1749331" y="357891"/>
                    </a:lnTo>
                    <a:lnTo>
                      <a:pt x="1742027" y="368764"/>
                    </a:lnTo>
                    <a:lnTo>
                      <a:pt x="1739350" y="382075"/>
                    </a:lnTo>
                    <a:lnTo>
                      <a:pt x="1742027" y="395374"/>
                    </a:lnTo>
                    <a:lnTo>
                      <a:pt x="1749331" y="406219"/>
                    </a:lnTo>
                    <a:lnTo>
                      <a:pt x="1760176" y="413523"/>
                    </a:lnTo>
                    <a:lnTo>
                      <a:pt x="1773475" y="416199"/>
                    </a:lnTo>
                    <a:lnTo>
                      <a:pt x="1786786" y="413523"/>
                    </a:lnTo>
                    <a:lnTo>
                      <a:pt x="1797659" y="406219"/>
                    </a:lnTo>
                    <a:lnTo>
                      <a:pt x="1804991" y="395374"/>
                    </a:lnTo>
                    <a:lnTo>
                      <a:pt x="1807680" y="382075"/>
                    </a:lnTo>
                    <a:lnTo>
                      <a:pt x="1804991" y="368764"/>
                    </a:lnTo>
                    <a:lnTo>
                      <a:pt x="1797659" y="357891"/>
                    </a:lnTo>
                    <a:lnTo>
                      <a:pt x="1786786" y="350559"/>
                    </a:lnTo>
                    <a:lnTo>
                      <a:pt x="1773475" y="347870"/>
                    </a:lnTo>
                    <a:close/>
                  </a:path>
                  <a:path w="6634480" h="546735">
                    <a:moveTo>
                      <a:pt x="1866653" y="260898"/>
                    </a:moveTo>
                    <a:lnTo>
                      <a:pt x="1853354" y="263589"/>
                    </a:lnTo>
                    <a:lnTo>
                      <a:pt x="1842509" y="270923"/>
                    </a:lnTo>
                    <a:lnTo>
                      <a:pt x="1835204" y="281799"/>
                    </a:lnTo>
                    <a:lnTo>
                      <a:pt x="1832528" y="295111"/>
                    </a:lnTo>
                    <a:lnTo>
                      <a:pt x="1835204" y="308410"/>
                    </a:lnTo>
                    <a:lnTo>
                      <a:pt x="1842509" y="319255"/>
                    </a:lnTo>
                    <a:lnTo>
                      <a:pt x="1853354" y="326559"/>
                    </a:lnTo>
                    <a:lnTo>
                      <a:pt x="1866653" y="329236"/>
                    </a:lnTo>
                    <a:lnTo>
                      <a:pt x="1879964" y="326559"/>
                    </a:lnTo>
                    <a:lnTo>
                      <a:pt x="1890837" y="319255"/>
                    </a:lnTo>
                    <a:lnTo>
                      <a:pt x="1898169" y="308410"/>
                    </a:lnTo>
                    <a:lnTo>
                      <a:pt x="1900858" y="295111"/>
                    </a:lnTo>
                    <a:lnTo>
                      <a:pt x="1898169" y="281799"/>
                    </a:lnTo>
                    <a:lnTo>
                      <a:pt x="1890837" y="270923"/>
                    </a:lnTo>
                    <a:lnTo>
                      <a:pt x="1879964" y="263589"/>
                    </a:lnTo>
                    <a:lnTo>
                      <a:pt x="1866653" y="260898"/>
                    </a:lnTo>
                    <a:close/>
                  </a:path>
                  <a:path w="6634480" h="546735">
                    <a:moveTo>
                      <a:pt x="1966044" y="372718"/>
                    </a:moveTo>
                    <a:lnTo>
                      <a:pt x="1952745" y="375407"/>
                    </a:lnTo>
                    <a:lnTo>
                      <a:pt x="1941900" y="382739"/>
                    </a:lnTo>
                    <a:lnTo>
                      <a:pt x="1934596" y="393612"/>
                    </a:lnTo>
                    <a:lnTo>
                      <a:pt x="1931920" y="406923"/>
                    </a:lnTo>
                    <a:lnTo>
                      <a:pt x="1934596" y="420222"/>
                    </a:lnTo>
                    <a:lnTo>
                      <a:pt x="1941900" y="431067"/>
                    </a:lnTo>
                    <a:lnTo>
                      <a:pt x="1952745" y="438371"/>
                    </a:lnTo>
                    <a:lnTo>
                      <a:pt x="1966044" y="441047"/>
                    </a:lnTo>
                    <a:lnTo>
                      <a:pt x="1979355" y="438371"/>
                    </a:lnTo>
                    <a:lnTo>
                      <a:pt x="1990228" y="431067"/>
                    </a:lnTo>
                    <a:lnTo>
                      <a:pt x="1997560" y="420222"/>
                    </a:lnTo>
                    <a:lnTo>
                      <a:pt x="2000249" y="406923"/>
                    </a:lnTo>
                    <a:lnTo>
                      <a:pt x="1997560" y="393612"/>
                    </a:lnTo>
                    <a:lnTo>
                      <a:pt x="1990228" y="382739"/>
                    </a:lnTo>
                    <a:lnTo>
                      <a:pt x="1979355" y="375407"/>
                    </a:lnTo>
                    <a:lnTo>
                      <a:pt x="1966044" y="372718"/>
                    </a:lnTo>
                    <a:close/>
                  </a:path>
                  <a:path w="6634480" h="546735">
                    <a:moveTo>
                      <a:pt x="2543759" y="335442"/>
                    </a:moveTo>
                    <a:lnTo>
                      <a:pt x="2530460" y="338132"/>
                    </a:lnTo>
                    <a:lnTo>
                      <a:pt x="2519615" y="345467"/>
                    </a:lnTo>
                    <a:lnTo>
                      <a:pt x="2512311" y="356342"/>
                    </a:lnTo>
                    <a:lnTo>
                      <a:pt x="2509634" y="369655"/>
                    </a:lnTo>
                    <a:lnTo>
                      <a:pt x="2512311" y="382954"/>
                    </a:lnTo>
                    <a:lnTo>
                      <a:pt x="2519615" y="393799"/>
                    </a:lnTo>
                    <a:lnTo>
                      <a:pt x="2530460" y="401103"/>
                    </a:lnTo>
                    <a:lnTo>
                      <a:pt x="2543759" y="403779"/>
                    </a:lnTo>
                    <a:lnTo>
                      <a:pt x="2557070" y="401103"/>
                    </a:lnTo>
                    <a:lnTo>
                      <a:pt x="2567943" y="393799"/>
                    </a:lnTo>
                    <a:lnTo>
                      <a:pt x="2575275" y="382954"/>
                    </a:lnTo>
                    <a:lnTo>
                      <a:pt x="2577964" y="369655"/>
                    </a:lnTo>
                    <a:lnTo>
                      <a:pt x="2575275" y="356342"/>
                    </a:lnTo>
                    <a:lnTo>
                      <a:pt x="2567943" y="345467"/>
                    </a:lnTo>
                    <a:lnTo>
                      <a:pt x="2557070" y="338132"/>
                    </a:lnTo>
                    <a:lnTo>
                      <a:pt x="2543759" y="335442"/>
                    </a:lnTo>
                    <a:close/>
                  </a:path>
                  <a:path w="6634480" h="546735">
                    <a:moveTo>
                      <a:pt x="3121466" y="403779"/>
                    </a:moveTo>
                    <a:lnTo>
                      <a:pt x="3108171" y="406468"/>
                    </a:lnTo>
                    <a:lnTo>
                      <a:pt x="3097325" y="413800"/>
                    </a:lnTo>
                    <a:lnTo>
                      <a:pt x="3090019" y="424673"/>
                    </a:lnTo>
                    <a:lnTo>
                      <a:pt x="3087342" y="437985"/>
                    </a:lnTo>
                    <a:lnTo>
                      <a:pt x="3090019" y="451283"/>
                    </a:lnTo>
                    <a:lnTo>
                      <a:pt x="3097325" y="462128"/>
                    </a:lnTo>
                    <a:lnTo>
                      <a:pt x="3108171" y="469433"/>
                    </a:lnTo>
                    <a:lnTo>
                      <a:pt x="3121466" y="472109"/>
                    </a:lnTo>
                    <a:lnTo>
                      <a:pt x="3134782" y="469433"/>
                    </a:lnTo>
                    <a:lnTo>
                      <a:pt x="3145657" y="462128"/>
                    </a:lnTo>
                    <a:lnTo>
                      <a:pt x="3152990" y="451283"/>
                    </a:lnTo>
                    <a:lnTo>
                      <a:pt x="3155679" y="437985"/>
                    </a:lnTo>
                    <a:lnTo>
                      <a:pt x="3152990" y="424673"/>
                    </a:lnTo>
                    <a:lnTo>
                      <a:pt x="3145657" y="413800"/>
                    </a:lnTo>
                    <a:lnTo>
                      <a:pt x="3134782" y="406468"/>
                    </a:lnTo>
                    <a:lnTo>
                      <a:pt x="3121466" y="403779"/>
                    </a:lnTo>
                    <a:close/>
                  </a:path>
                  <a:path w="6634480" h="546735">
                    <a:moveTo>
                      <a:pt x="3705395" y="409986"/>
                    </a:moveTo>
                    <a:lnTo>
                      <a:pt x="3692096" y="412676"/>
                    </a:lnTo>
                    <a:lnTo>
                      <a:pt x="3681251" y="420010"/>
                    </a:lnTo>
                    <a:lnTo>
                      <a:pt x="3673947" y="430886"/>
                    </a:lnTo>
                    <a:lnTo>
                      <a:pt x="3671271" y="444198"/>
                    </a:lnTo>
                    <a:lnTo>
                      <a:pt x="3673947" y="457497"/>
                    </a:lnTo>
                    <a:lnTo>
                      <a:pt x="3681251" y="468342"/>
                    </a:lnTo>
                    <a:lnTo>
                      <a:pt x="3692096" y="475647"/>
                    </a:lnTo>
                    <a:lnTo>
                      <a:pt x="3705395" y="478323"/>
                    </a:lnTo>
                    <a:lnTo>
                      <a:pt x="3718706" y="475647"/>
                    </a:lnTo>
                    <a:lnTo>
                      <a:pt x="3729579" y="468342"/>
                    </a:lnTo>
                    <a:lnTo>
                      <a:pt x="3736911" y="457497"/>
                    </a:lnTo>
                    <a:lnTo>
                      <a:pt x="3739600" y="444198"/>
                    </a:lnTo>
                    <a:lnTo>
                      <a:pt x="3736911" y="430886"/>
                    </a:lnTo>
                    <a:lnTo>
                      <a:pt x="3729579" y="420010"/>
                    </a:lnTo>
                    <a:lnTo>
                      <a:pt x="3718706" y="412676"/>
                    </a:lnTo>
                    <a:lnTo>
                      <a:pt x="3705395" y="409986"/>
                    </a:lnTo>
                    <a:close/>
                  </a:path>
                  <a:path w="6634480" h="546735">
                    <a:moveTo>
                      <a:pt x="4283110" y="478323"/>
                    </a:moveTo>
                    <a:lnTo>
                      <a:pt x="4269811" y="481012"/>
                    </a:lnTo>
                    <a:lnTo>
                      <a:pt x="4258966" y="488344"/>
                    </a:lnTo>
                    <a:lnTo>
                      <a:pt x="4251662" y="499217"/>
                    </a:lnTo>
                    <a:lnTo>
                      <a:pt x="4248985" y="512528"/>
                    </a:lnTo>
                    <a:lnTo>
                      <a:pt x="4251662" y="525827"/>
                    </a:lnTo>
                    <a:lnTo>
                      <a:pt x="4258966" y="536672"/>
                    </a:lnTo>
                    <a:lnTo>
                      <a:pt x="4269811" y="543976"/>
                    </a:lnTo>
                    <a:lnTo>
                      <a:pt x="4283110" y="546653"/>
                    </a:lnTo>
                    <a:lnTo>
                      <a:pt x="4296421" y="543976"/>
                    </a:lnTo>
                    <a:lnTo>
                      <a:pt x="4307294" y="536672"/>
                    </a:lnTo>
                    <a:lnTo>
                      <a:pt x="4314626" y="525827"/>
                    </a:lnTo>
                    <a:lnTo>
                      <a:pt x="4317315" y="512528"/>
                    </a:lnTo>
                    <a:lnTo>
                      <a:pt x="4314626" y="499217"/>
                    </a:lnTo>
                    <a:lnTo>
                      <a:pt x="4307294" y="488344"/>
                    </a:lnTo>
                    <a:lnTo>
                      <a:pt x="4296421" y="481012"/>
                    </a:lnTo>
                    <a:lnTo>
                      <a:pt x="4283110" y="478323"/>
                    </a:lnTo>
                    <a:close/>
                  </a:path>
                  <a:path w="6634480" h="546735">
                    <a:moveTo>
                      <a:pt x="4860817" y="416199"/>
                    </a:moveTo>
                    <a:lnTo>
                      <a:pt x="4847523" y="418888"/>
                    </a:lnTo>
                    <a:lnTo>
                      <a:pt x="4836680" y="426221"/>
                    </a:lnTo>
                    <a:lnTo>
                      <a:pt x="4829376" y="437093"/>
                    </a:lnTo>
                    <a:lnTo>
                      <a:pt x="4826700" y="450405"/>
                    </a:lnTo>
                    <a:lnTo>
                      <a:pt x="4829376" y="463704"/>
                    </a:lnTo>
                    <a:lnTo>
                      <a:pt x="4836680" y="474549"/>
                    </a:lnTo>
                    <a:lnTo>
                      <a:pt x="4847523" y="481853"/>
                    </a:lnTo>
                    <a:lnTo>
                      <a:pt x="4860817" y="484529"/>
                    </a:lnTo>
                    <a:lnTo>
                      <a:pt x="4874133" y="481853"/>
                    </a:lnTo>
                    <a:lnTo>
                      <a:pt x="4885008" y="474549"/>
                    </a:lnTo>
                    <a:lnTo>
                      <a:pt x="4892341" y="463704"/>
                    </a:lnTo>
                    <a:lnTo>
                      <a:pt x="4895030" y="450405"/>
                    </a:lnTo>
                    <a:lnTo>
                      <a:pt x="4892341" y="437093"/>
                    </a:lnTo>
                    <a:lnTo>
                      <a:pt x="4885008" y="426221"/>
                    </a:lnTo>
                    <a:lnTo>
                      <a:pt x="4874133" y="418888"/>
                    </a:lnTo>
                    <a:lnTo>
                      <a:pt x="4860817" y="416199"/>
                    </a:lnTo>
                    <a:close/>
                  </a:path>
                  <a:path w="6634480" h="546735">
                    <a:moveTo>
                      <a:pt x="5438532" y="304388"/>
                    </a:moveTo>
                    <a:lnTo>
                      <a:pt x="5425238" y="307077"/>
                    </a:lnTo>
                    <a:lnTo>
                      <a:pt x="5414395" y="314409"/>
                    </a:lnTo>
                    <a:lnTo>
                      <a:pt x="5407091" y="325282"/>
                    </a:lnTo>
                    <a:lnTo>
                      <a:pt x="5404415" y="338593"/>
                    </a:lnTo>
                    <a:lnTo>
                      <a:pt x="5407091" y="351892"/>
                    </a:lnTo>
                    <a:lnTo>
                      <a:pt x="5414395" y="362737"/>
                    </a:lnTo>
                    <a:lnTo>
                      <a:pt x="5425238" y="370041"/>
                    </a:lnTo>
                    <a:lnTo>
                      <a:pt x="5438532" y="372718"/>
                    </a:lnTo>
                    <a:lnTo>
                      <a:pt x="5451845" y="370041"/>
                    </a:lnTo>
                    <a:lnTo>
                      <a:pt x="5462720" y="362737"/>
                    </a:lnTo>
                    <a:lnTo>
                      <a:pt x="5470055" y="351892"/>
                    </a:lnTo>
                    <a:lnTo>
                      <a:pt x="5472745" y="338593"/>
                    </a:lnTo>
                    <a:lnTo>
                      <a:pt x="5470055" y="325282"/>
                    </a:lnTo>
                    <a:lnTo>
                      <a:pt x="5462720" y="314409"/>
                    </a:lnTo>
                    <a:lnTo>
                      <a:pt x="5451845" y="307077"/>
                    </a:lnTo>
                    <a:lnTo>
                      <a:pt x="5438532" y="304388"/>
                    </a:lnTo>
                    <a:close/>
                  </a:path>
                  <a:path w="6634480" h="546735">
                    <a:moveTo>
                      <a:pt x="6016247" y="378931"/>
                    </a:moveTo>
                    <a:lnTo>
                      <a:pt x="6002948" y="381620"/>
                    </a:lnTo>
                    <a:lnTo>
                      <a:pt x="5992103" y="388952"/>
                    </a:lnTo>
                    <a:lnTo>
                      <a:pt x="5984799" y="399825"/>
                    </a:lnTo>
                    <a:lnTo>
                      <a:pt x="5982122" y="413137"/>
                    </a:lnTo>
                    <a:lnTo>
                      <a:pt x="5984799" y="426436"/>
                    </a:lnTo>
                    <a:lnTo>
                      <a:pt x="5992103" y="437281"/>
                    </a:lnTo>
                    <a:lnTo>
                      <a:pt x="6002948" y="444585"/>
                    </a:lnTo>
                    <a:lnTo>
                      <a:pt x="6016247" y="447261"/>
                    </a:lnTo>
                    <a:lnTo>
                      <a:pt x="6029559" y="444585"/>
                    </a:lnTo>
                    <a:lnTo>
                      <a:pt x="6040435" y="437281"/>
                    </a:lnTo>
                    <a:lnTo>
                      <a:pt x="6047769" y="426436"/>
                    </a:lnTo>
                    <a:lnTo>
                      <a:pt x="6050460" y="413137"/>
                    </a:lnTo>
                    <a:lnTo>
                      <a:pt x="6047769" y="399825"/>
                    </a:lnTo>
                    <a:lnTo>
                      <a:pt x="6040435" y="388952"/>
                    </a:lnTo>
                    <a:lnTo>
                      <a:pt x="6029559" y="381620"/>
                    </a:lnTo>
                    <a:lnTo>
                      <a:pt x="6016247" y="378931"/>
                    </a:lnTo>
                    <a:close/>
                  </a:path>
                  <a:path w="6634480" h="546735">
                    <a:moveTo>
                      <a:pt x="6600168" y="323022"/>
                    </a:moveTo>
                    <a:lnTo>
                      <a:pt x="6586874" y="325711"/>
                    </a:lnTo>
                    <a:lnTo>
                      <a:pt x="6576031" y="333043"/>
                    </a:lnTo>
                    <a:lnTo>
                      <a:pt x="6568727" y="343916"/>
                    </a:lnTo>
                    <a:lnTo>
                      <a:pt x="6566051" y="357227"/>
                    </a:lnTo>
                    <a:lnTo>
                      <a:pt x="6568727" y="370526"/>
                    </a:lnTo>
                    <a:lnTo>
                      <a:pt x="6576031" y="381371"/>
                    </a:lnTo>
                    <a:lnTo>
                      <a:pt x="6586874" y="388675"/>
                    </a:lnTo>
                    <a:lnTo>
                      <a:pt x="6600168" y="391352"/>
                    </a:lnTo>
                    <a:lnTo>
                      <a:pt x="6613484" y="388675"/>
                    </a:lnTo>
                    <a:lnTo>
                      <a:pt x="6624359" y="381371"/>
                    </a:lnTo>
                    <a:lnTo>
                      <a:pt x="6631692" y="370526"/>
                    </a:lnTo>
                    <a:lnTo>
                      <a:pt x="6634381" y="357227"/>
                    </a:lnTo>
                    <a:lnTo>
                      <a:pt x="6631692" y="343916"/>
                    </a:lnTo>
                    <a:lnTo>
                      <a:pt x="6624359" y="333043"/>
                    </a:lnTo>
                    <a:lnTo>
                      <a:pt x="6613484" y="325711"/>
                    </a:lnTo>
                    <a:lnTo>
                      <a:pt x="6600168" y="323022"/>
                    </a:lnTo>
                    <a:close/>
                  </a:path>
                </a:pathLst>
              </a:custGeom>
              <a:solidFill>
                <a:srgbClr val="57628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95" name="object 95"/>
              <p:cNvPicPr/>
              <p:nvPr/>
            </p:nvPicPr>
            <p:blipFill>
              <a:blip r:embed="rId3" cstate="print"/>
              <a:stretch>
                <a:fillRect/>
              </a:stretch>
            </p:blipFill>
            <p:spPr>
              <a:xfrm>
                <a:off x="4704063" y="4836928"/>
                <a:ext cx="74543" cy="74543"/>
              </a:xfrm>
              <a:prstGeom prst="rect">
                <a:avLst/>
              </a:prstGeom>
            </p:spPr>
          </p:pic>
          <p:pic>
            <p:nvPicPr>
              <p:cNvPr id="96" name="object 96"/>
              <p:cNvPicPr/>
              <p:nvPr/>
            </p:nvPicPr>
            <p:blipFill>
              <a:blip r:embed="rId4" cstate="print"/>
              <a:stretch>
                <a:fillRect/>
              </a:stretch>
            </p:blipFill>
            <p:spPr>
              <a:xfrm>
                <a:off x="4896632" y="5265555"/>
                <a:ext cx="74543" cy="74543"/>
              </a:xfrm>
              <a:prstGeom prst="rect">
                <a:avLst/>
              </a:prstGeom>
            </p:spPr>
          </p:pic>
          <p:pic>
            <p:nvPicPr>
              <p:cNvPr id="97" name="object 97"/>
              <p:cNvPicPr/>
              <p:nvPr/>
            </p:nvPicPr>
            <p:blipFill>
              <a:blip r:embed="rId5" cstate="print"/>
              <a:stretch>
                <a:fillRect/>
              </a:stretch>
            </p:blipFill>
            <p:spPr>
              <a:xfrm>
                <a:off x="5089201" y="5128888"/>
                <a:ext cx="74550" cy="74543"/>
              </a:xfrm>
              <a:prstGeom prst="rect">
                <a:avLst/>
              </a:prstGeom>
            </p:spPr>
          </p:pic>
          <p:pic>
            <p:nvPicPr>
              <p:cNvPr id="98" name="object 98"/>
              <p:cNvPicPr/>
              <p:nvPr/>
            </p:nvPicPr>
            <p:blipFill>
              <a:blip r:embed="rId6" cstate="print"/>
              <a:stretch>
                <a:fillRect/>
              </a:stretch>
            </p:blipFill>
            <p:spPr>
              <a:xfrm>
                <a:off x="5281778" y="5246914"/>
                <a:ext cx="74543" cy="74550"/>
              </a:xfrm>
              <a:prstGeom prst="rect">
                <a:avLst/>
              </a:prstGeom>
            </p:spPr>
          </p:pic>
          <p:pic>
            <p:nvPicPr>
              <p:cNvPr id="99" name="object 99"/>
              <p:cNvPicPr/>
              <p:nvPr/>
            </p:nvPicPr>
            <p:blipFill>
              <a:blip r:embed="rId7" cstate="print"/>
              <a:stretch>
                <a:fillRect/>
              </a:stretch>
            </p:blipFill>
            <p:spPr>
              <a:xfrm>
                <a:off x="5480561" y="5215860"/>
                <a:ext cx="74543" cy="74543"/>
              </a:xfrm>
              <a:prstGeom prst="rect">
                <a:avLst/>
              </a:prstGeom>
            </p:spPr>
          </p:pic>
          <p:pic>
            <p:nvPicPr>
              <p:cNvPr id="100" name="object 100"/>
              <p:cNvPicPr/>
              <p:nvPr/>
            </p:nvPicPr>
            <p:blipFill>
              <a:blip r:embed="rId3" cstate="print"/>
              <a:stretch>
                <a:fillRect/>
              </a:stretch>
            </p:blipFill>
            <p:spPr>
              <a:xfrm>
                <a:off x="5865699" y="5066772"/>
                <a:ext cx="74543" cy="74543"/>
              </a:xfrm>
              <a:prstGeom prst="rect">
                <a:avLst/>
              </a:prstGeom>
            </p:spPr>
          </p:pic>
          <p:pic>
            <p:nvPicPr>
              <p:cNvPr id="101" name="object 101"/>
              <p:cNvPicPr/>
              <p:nvPr/>
            </p:nvPicPr>
            <p:blipFill>
              <a:blip r:embed="rId8" cstate="print"/>
              <a:stretch>
                <a:fillRect/>
              </a:stretch>
            </p:blipFill>
            <p:spPr>
              <a:xfrm>
                <a:off x="5673130" y="5215860"/>
                <a:ext cx="74543" cy="74543"/>
              </a:xfrm>
              <a:prstGeom prst="rect">
                <a:avLst/>
              </a:prstGeom>
            </p:spPr>
          </p:pic>
          <p:pic>
            <p:nvPicPr>
              <p:cNvPr id="102" name="object 102"/>
              <p:cNvPicPr/>
              <p:nvPr/>
            </p:nvPicPr>
            <p:blipFill>
              <a:blip r:embed="rId9" cstate="print"/>
              <a:stretch>
                <a:fillRect/>
              </a:stretch>
            </p:blipFill>
            <p:spPr>
              <a:xfrm>
                <a:off x="6058268" y="5178584"/>
                <a:ext cx="74543" cy="74543"/>
              </a:xfrm>
              <a:prstGeom prst="rect">
                <a:avLst/>
              </a:prstGeom>
            </p:spPr>
          </p:pic>
          <p:pic>
            <p:nvPicPr>
              <p:cNvPr id="103" name="object 103"/>
              <p:cNvPicPr/>
              <p:nvPr/>
            </p:nvPicPr>
            <p:blipFill>
              <a:blip r:embed="rId10" cstate="print"/>
              <a:stretch>
                <a:fillRect/>
              </a:stretch>
            </p:blipFill>
            <p:spPr>
              <a:xfrm>
                <a:off x="6250838" y="5122675"/>
                <a:ext cx="74550" cy="74550"/>
              </a:xfrm>
              <a:prstGeom prst="rect">
                <a:avLst/>
              </a:prstGeom>
            </p:spPr>
          </p:pic>
          <p:pic>
            <p:nvPicPr>
              <p:cNvPr id="104" name="object 104"/>
              <p:cNvPicPr/>
              <p:nvPr/>
            </p:nvPicPr>
            <p:blipFill>
              <a:blip r:embed="rId11" cstate="print"/>
              <a:stretch>
                <a:fillRect/>
              </a:stretch>
            </p:blipFill>
            <p:spPr>
              <a:xfrm>
                <a:off x="6443414" y="5097827"/>
                <a:ext cx="167721" cy="161514"/>
              </a:xfrm>
              <a:prstGeom prst="rect">
                <a:avLst/>
              </a:prstGeom>
            </p:spPr>
          </p:pic>
          <p:pic>
            <p:nvPicPr>
              <p:cNvPr id="105" name="object 105"/>
              <p:cNvPicPr/>
              <p:nvPr/>
            </p:nvPicPr>
            <p:blipFill>
              <a:blip r:embed="rId4" cstate="print"/>
              <a:stretch>
                <a:fillRect/>
              </a:stretch>
            </p:blipFill>
            <p:spPr>
              <a:xfrm>
                <a:off x="6635983" y="5209646"/>
                <a:ext cx="74543" cy="74543"/>
              </a:xfrm>
              <a:prstGeom prst="rect">
                <a:avLst/>
              </a:prstGeom>
            </p:spPr>
          </p:pic>
          <p:pic>
            <p:nvPicPr>
              <p:cNvPr id="106" name="object 106"/>
              <p:cNvPicPr/>
              <p:nvPr/>
            </p:nvPicPr>
            <p:blipFill>
              <a:blip r:embed="rId12" cstate="print"/>
              <a:stretch>
                <a:fillRect/>
              </a:stretch>
            </p:blipFill>
            <p:spPr>
              <a:xfrm>
                <a:off x="7213698" y="5172370"/>
                <a:ext cx="74543" cy="74550"/>
              </a:xfrm>
              <a:prstGeom prst="rect">
                <a:avLst/>
              </a:prstGeom>
            </p:spPr>
          </p:pic>
          <p:pic>
            <p:nvPicPr>
              <p:cNvPr id="107" name="object 107"/>
              <p:cNvPicPr/>
              <p:nvPr/>
            </p:nvPicPr>
            <p:blipFill>
              <a:blip r:embed="rId13" cstate="print"/>
              <a:stretch>
                <a:fillRect/>
              </a:stretch>
            </p:blipFill>
            <p:spPr>
              <a:xfrm>
                <a:off x="7791406" y="5240707"/>
                <a:ext cx="74550" cy="74543"/>
              </a:xfrm>
              <a:prstGeom prst="rect">
                <a:avLst/>
              </a:prstGeom>
            </p:spPr>
          </p:pic>
          <p:pic>
            <p:nvPicPr>
              <p:cNvPr id="108" name="object 108"/>
              <p:cNvPicPr/>
              <p:nvPr/>
            </p:nvPicPr>
            <p:blipFill>
              <a:blip r:embed="rId10" cstate="print"/>
              <a:stretch>
                <a:fillRect/>
              </a:stretch>
            </p:blipFill>
            <p:spPr>
              <a:xfrm>
                <a:off x="8375334" y="5246914"/>
                <a:ext cx="74543" cy="74550"/>
              </a:xfrm>
              <a:prstGeom prst="rect">
                <a:avLst/>
              </a:prstGeom>
            </p:spPr>
          </p:pic>
          <p:pic>
            <p:nvPicPr>
              <p:cNvPr id="109" name="object 109"/>
              <p:cNvPicPr/>
              <p:nvPr/>
            </p:nvPicPr>
            <p:blipFill>
              <a:blip r:embed="rId8" cstate="print"/>
              <a:stretch>
                <a:fillRect/>
              </a:stretch>
            </p:blipFill>
            <p:spPr>
              <a:xfrm>
                <a:off x="8953049" y="5315251"/>
                <a:ext cx="74543" cy="74543"/>
              </a:xfrm>
              <a:prstGeom prst="rect">
                <a:avLst/>
              </a:prstGeom>
            </p:spPr>
          </p:pic>
          <p:pic>
            <p:nvPicPr>
              <p:cNvPr id="110" name="object 110"/>
              <p:cNvPicPr/>
              <p:nvPr/>
            </p:nvPicPr>
            <p:blipFill>
              <a:blip r:embed="rId14" cstate="print"/>
              <a:stretch>
                <a:fillRect/>
              </a:stretch>
            </p:blipFill>
            <p:spPr>
              <a:xfrm>
                <a:off x="9530764" y="5253128"/>
                <a:ext cx="74543" cy="74543"/>
              </a:xfrm>
              <a:prstGeom prst="rect">
                <a:avLst/>
              </a:prstGeom>
            </p:spPr>
          </p:pic>
          <p:pic>
            <p:nvPicPr>
              <p:cNvPr id="111" name="object 111"/>
              <p:cNvPicPr/>
              <p:nvPr/>
            </p:nvPicPr>
            <p:blipFill>
              <a:blip r:embed="rId15" cstate="print"/>
              <a:stretch>
                <a:fillRect/>
              </a:stretch>
            </p:blipFill>
            <p:spPr>
              <a:xfrm>
                <a:off x="10108479" y="5141316"/>
                <a:ext cx="74543" cy="74543"/>
              </a:xfrm>
              <a:prstGeom prst="rect">
                <a:avLst/>
              </a:prstGeom>
            </p:spPr>
          </p:pic>
          <p:pic>
            <p:nvPicPr>
              <p:cNvPr id="112" name="object 112"/>
              <p:cNvPicPr/>
              <p:nvPr/>
            </p:nvPicPr>
            <p:blipFill>
              <a:blip r:embed="rId7" cstate="print"/>
              <a:stretch>
                <a:fillRect/>
              </a:stretch>
            </p:blipFill>
            <p:spPr>
              <a:xfrm>
                <a:off x="10686186" y="5215860"/>
                <a:ext cx="74550" cy="74543"/>
              </a:xfrm>
              <a:prstGeom prst="rect">
                <a:avLst/>
              </a:prstGeom>
            </p:spPr>
          </p:pic>
          <p:pic>
            <p:nvPicPr>
              <p:cNvPr id="113" name="object 113"/>
              <p:cNvPicPr/>
              <p:nvPr/>
            </p:nvPicPr>
            <p:blipFill>
              <a:blip r:embed="rId16" cstate="print"/>
              <a:stretch>
                <a:fillRect/>
              </a:stretch>
            </p:blipFill>
            <p:spPr>
              <a:xfrm>
                <a:off x="11270115" y="5159950"/>
                <a:ext cx="74543" cy="74543"/>
              </a:xfrm>
              <a:prstGeom prst="rect">
                <a:avLst/>
              </a:prstGeom>
            </p:spPr>
          </p:pic>
          <p:sp>
            <p:nvSpPr>
              <p:cNvPr id="114" name="object 114"/>
              <p:cNvSpPr/>
              <p:nvPr/>
            </p:nvSpPr>
            <p:spPr>
              <a:xfrm>
                <a:off x="4744362" y="4875648"/>
                <a:ext cx="6566534" cy="515620"/>
              </a:xfrm>
              <a:custGeom>
                <a:avLst/>
                <a:gdLst/>
                <a:ahLst/>
                <a:cxnLst/>
                <a:rect l="l" t="t" r="r" b="b"/>
                <a:pathLst>
                  <a:path w="6566534" h="515620">
                    <a:moveTo>
                      <a:pt x="0" y="0"/>
                    </a:moveTo>
                    <a:lnTo>
                      <a:pt x="192569" y="267112"/>
                    </a:lnTo>
                  </a:path>
                  <a:path w="6566534" h="515620">
                    <a:moveTo>
                      <a:pt x="192569" y="267112"/>
                    </a:moveTo>
                    <a:lnTo>
                      <a:pt x="385145" y="391352"/>
                    </a:lnTo>
                  </a:path>
                  <a:path w="6566534" h="515620">
                    <a:moveTo>
                      <a:pt x="385145" y="391352"/>
                    </a:moveTo>
                    <a:lnTo>
                      <a:pt x="577714" y="403779"/>
                    </a:lnTo>
                  </a:path>
                  <a:path w="6566534" h="515620">
                    <a:moveTo>
                      <a:pt x="577714" y="403779"/>
                    </a:moveTo>
                    <a:lnTo>
                      <a:pt x="776497" y="453475"/>
                    </a:lnTo>
                  </a:path>
                  <a:path w="6566534" h="515620">
                    <a:moveTo>
                      <a:pt x="776497" y="453475"/>
                    </a:moveTo>
                    <a:lnTo>
                      <a:pt x="969066" y="434841"/>
                    </a:lnTo>
                  </a:path>
                  <a:path w="6566534" h="515620">
                    <a:moveTo>
                      <a:pt x="969066" y="434841"/>
                    </a:moveTo>
                    <a:lnTo>
                      <a:pt x="1161636" y="372718"/>
                    </a:lnTo>
                  </a:path>
                  <a:path w="6566534" h="515620">
                    <a:moveTo>
                      <a:pt x="1161636" y="372718"/>
                    </a:moveTo>
                    <a:lnTo>
                      <a:pt x="1354205" y="441047"/>
                    </a:lnTo>
                  </a:path>
                  <a:path w="6566534" h="515620">
                    <a:moveTo>
                      <a:pt x="1354205" y="441047"/>
                    </a:moveTo>
                    <a:lnTo>
                      <a:pt x="1546781" y="273326"/>
                    </a:lnTo>
                  </a:path>
                  <a:path w="6566534" h="515620">
                    <a:moveTo>
                      <a:pt x="1546781" y="273326"/>
                    </a:moveTo>
                    <a:lnTo>
                      <a:pt x="1739350" y="372718"/>
                    </a:lnTo>
                  </a:path>
                  <a:path w="6566534" h="515620">
                    <a:moveTo>
                      <a:pt x="1739350" y="372718"/>
                    </a:moveTo>
                    <a:lnTo>
                      <a:pt x="1832528" y="304388"/>
                    </a:lnTo>
                  </a:path>
                  <a:path w="6566534" h="515620">
                    <a:moveTo>
                      <a:pt x="1832528" y="304388"/>
                    </a:moveTo>
                    <a:lnTo>
                      <a:pt x="1931920" y="304388"/>
                    </a:lnTo>
                  </a:path>
                  <a:path w="6566534" h="515620">
                    <a:moveTo>
                      <a:pt x="1931920" y="304388"/>
                    </a:moveTo>
                    <a:lnTo>
                      <a:pt x="2509634" y="267112"/>
                    </a:lnTo>
                  </a:path>
                  <a:path w="6566534" h="515620">
                    <a:moveTo>
                      <a:pt x="2509634" y="267112"/>
                    </a:moveTo>
                    <a:lnTo>
                      <a:pt x="3087349" y="428627"/>
                    </a:lnTo>
                  </a:path>
                  <a:path w="6566534" h="515620">
                    <a:moveTo>
                      <a:pt x="3087349" y="428627"/>
                    </a:moveTo>
                    <a:lnTo>
                      <a:pt x="3671271" y="298174"/>
                    </a:lnTo>
                  </a:path>
                  <a:path w="6566534" h="515620">
                    <a:moveTo>
                      <a:pt x="3671271" y="298174"/>
                    </a:moveTo>
                    <a:lnTo>
                      <a:pt x="4248985" y="273326"/>
                    </a:lnTo>
                  </a:path>
                  <a:path w="6566534" h="515620">
                    <a:moveTo>
                      <a:pt x="4248985" y="273326"/>
                    </a:moveTo>
                    <a:lnTo>
                      <a:pt x="4826693" y="279540"/>
                    </a:lnTo>
                  </a:path>
                  <a:path w="6566534" h="515620">
                    <a:moveTo>
                      <a:pt x="4826693" y="279540"/>
                    </a:moveTo>
                    <a:lnTo>
                      <a:pt x="5404408" y="285754"/>
                    </a:lnTo>
                  </a:path>
                  <a:path w="6566534" h="515620">
                    <a:moveTo>
                      <a:pt x="5404408" y="285754"/>
                    </a:moveTo>
                    <a:lnTo>
                      <a:pt x="5982123" y="515591"/>
                    </a:lnTo>
                  </a:path>
                  <a:path w="6566534" h="515620">
                    <a:moveTo>
                      <a:pt x="5982123" y="515591"/>
                    </a:moveTo>
                    <a:lnTo>
                      <a:pt x="6566044" y="341656"/>
                    </a:lnTo>
                  </a:path>
                </a:pathLst>
              </a:custGeom>
              <a:ln w="18634">
                <a:solidFill>
                  <a:srgbClr val="9F338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5" name="object 115"/>
              <p:cNvSpPr/>
              <p:nvPr/>
            </p:nvSpPr>
            <p:spPr>
              <a:xfrm>
                <a:off x="4707170" y="4840035"/>
                <a:ext cx="6634480" cy="584200"/>
              </a:xfrm>
              <a:custGeom>
                <a:avLst/>
                <a:gdLst/>
                <a:ahLst/>
                <a:cxnLst/>
                <a:rect l="l" t="t" r="r" b="b"/>
                <a:pathLst>
                  <a:path w="6634480" h="584200">
                    <a:moveTo>
                      <a:pt x="34124" y="0"/>
                    </a:moveTo>
                    <a:lnTo>
                      <a:pt x="20825" y="2688"/>
                    </a:lnTo>
                    <a:lnTo>
                      <a:pt x="9980" y="10021"/>
                    </a:lnTo>
                    <a:lnTo>
                      <a:pt x="2676" y="20893"/>
                    </a:lnTo>
                    <a:lnTo>
                      <a:pt x="0" y="34205"/>
                    </a:lnTo>
                    <a:lnTo>
                      <a:pt x="2676" y="47504"/>
                    </a:lnTo>
                    <a:lnTo>
                      <a:pt x="9980" y="58349"/>
                    </a:lnTo>
                    <a:lnTo>
                      <a:pt x="20825" y="65653"/>
                    </a:lnTo>
                    <a:lnTo>
                      <a:pt x="34124" y="68329"/>
                    </a:lnTo>
                    <a:lnTo>
                      <a:pt x="47435" y="65653"/>
                    </a:lnTo>
                    <a:lnTo>
                      <a:pt x="58308" y="58349"/>
                    </a:lnTo>
                    <a:lnTo>
                      <a:pt x="65640" y="47504"/>
                    </a:lnTo>
                    <a:lnTo>
                      <a:pt x="68329" y="34205"/>
                    </a:lnTo>
                    <a:lnTo>
                      <a:pt x="65640" y="20893"/>
                    </a:lnTo>
                    <a:lnTo>
                      <a:pt x="58308" y="10021"/>
                    </a:lnTo>
                    <a:lnTo>
                      <a:pt x="47435" y="2688"/>
                    </a:lnTo>
                    <a:lnTo>
                      <a:pt x="34124" y="0"/>
                    </a:lnTo>
                    <a:close/>
                  </a:path>
                  <a:path w="6634480" h="584200">
                    <a:moveTo>
                      <a:pt x="226693" y="267112"/>
                    </a:moveTo>
                    <a:lnTo>
                      <a:pt x="213394" y="269801"/>
                    </a:lnTo>
                    <a:lnTo>
                      <a:pt x="202549" y="277133"/>
                    </a:lnTo>
                    <a:lnTo>
                      <a:pt x="195245" y="288006"/>
                    </a:lnTo>
                    <a:lnTo>
                      <a:pt x="192569" y="301318"/>
                    </a:lnTo>
                    <a:lnTo>
                      <a:pt x="195245" y="314616"/>
                    </a:lnTo>
                    <a:lnTo>
                      <a:pt x="202549" y="325462"/>
                    </a:lnTo>
                    <a:lnTo>
                      <a:pt x="213394" y="332766"/>
                    </a:lnTo>
                    <a:lnTo>
                      <a:pt x="226693" y="335442"/>
                    </a:lnTo>
                    <a:lnTo>
                      <a:pt x="240005" y="332766"/>
                    </a:lnTo>
                    <a:lnTo>
                      <a:pt x="250877" y="325462"/>
                    </a:lnTo>
                    <a:lnTo>
                      <a:pt x="258209" y="314616"/>
                    </a:lnTo>
                    <a:lnTo>
                      <a:pt x="260898" y="301318"/>
                    </a:lnTo>
                    <a:lnTo>
                      <a:pt x="258209" y="288006"/>
                    </a:lnTo>
                    <a:lnTo>
                      <a:pt x="250877" y="277133"/>
                    </a:lnTo>
                    <a:lnTo>
                      <a:pt x="240005" y="269801"/>
                    </a:lnTo>
                    <a:lnTo>
                      <a:pt x="226693" y="267112"/>
                    </a:lnTo>
                    <a:close/>
                  </a:path>
                  <a:path w="6634480" h="584200">
                    <a:moveTo>
                      <a:pt x="419262" y="391352"/>
                    </a:moveTo>
                    <a:lnTo>
                      <a:pt x="405967" y="394041"/>
                    </a:lnTo>
                    <a:lnTo>
                      <a:pt x="395121" y="401373"/>
                    </a:lnTo>
                    <a:lnTo>
                      <a:pt x="387815" y="412246"/>
                    </a:lnTo>
                    <a:lnTo>
                      <a:pt x="385138" y="425557"/>
                    </a:lnTo>
                    <a:lnTo>
                      <a:pt x="387815" y="438856"/>
                    </a:lnTo>
                    <a:lnTo>
                      <a:pt x="395121" y="449701"/>
                    </a:lnTo>
                    <a:lnTo>
                      <a:pt x="405967" y="457005"/>
                    </a:lnTo>
                    <a:lnTo>
                      <a:pt x="419262" y="459681"/>
                    </a:lnTo>
                    <a:lnTo>
                      <a:pt x="432575" y="457005"/>
                    </a:lnTo>
                    <a:lnTo>
                      <a:pt x="443450" y="449701"/>
                    </a:lnTo>
                    <a:lnTo>
                      <a:pt x="450785" y="438856"/>
                    </a:lnTo>
                    <a:lnTo>
                      <a:pt x="453475" y="425557"/>
                    </a:lnTo>
                    <a:lnTo>
                      <a:pt x="450785" y="412246"/>
                    </a:lnTo>
                    <a:lnTo>
                      <a:pt x="443450" y="401373"/>
                    </a:lnTo>
                    <a:lnTo>
                      <a:pt x="432575" y="394041"/>
                    </a:lnTo>
                    <a:lnTo>
                      <a:pt x="419262" y="391352"/>
                    </a:lnTo>
                    <a:close/>
                  </a:path>
                  <a:path w="6634480" h="584200">
                    <a:moveTo>
                      <a:pt x="611831" y="403779"/>
                    </a:moveTo>
                    <a:lnTo>
                      <a:pt x="598537" y="406468"/>
                    </a:lnTo>
                    <a:lnTo>
                      <a:pt x="587694" y="413800"/>
                    </a:lnTo>
                    <a:lnTo>
                      <a:pt x="580391" y="424673"/>
                    </a:lnTo>
                    <a:lnTo>
                      <a:pt x="577714" y="437985"/>
                    </a:lnTo>
                    <a:lnTo>
                      <a:pt x="580391" y="451283"/>
                    </a:lnTo>
                    <a:lnTo>
                      <a:pt x="587694" y="462128"/>
                    </a:lnTo>
                    <a:lnTo>
                      <a:pt x="598537" y="469433"/>
                    </a:lnTo>
                    <a:lnTo>
                      <a:pt x="611831" y="472109"/>
                    </a:lnTo>
                    <a:lnTo>
                      <a:pt x="625147" y="469433"/>
                    </a:lnTo>
                    <a:lnTo>
                      <a:pt x="636022" y="462128"/>
                    </a:lnTo>
                    <a:lnTo>
                      <a:pt x="643355" y="451283"/>
                    </a:lnTo>
                    <a:lnTo>
                      <a:pt x="646044" y="437985"/>
                    </a:lnTo>
                    <a:lnTo>
                      <a:pt x="643355" y="424673"/>
                    </a:lnTo>
                    <a:lnTo>
                      <a:pt x="636022" y="413800"/>
                    </a:lnTo>
                    <a:lnTo>
                      <a:pt x="625147" y="406468"/>
                    </a:lnTo>
                    <a:lnTo>
                      <a:pt x="611831" y="403779"/>
                    </a:lnTo>
                    <a:close/>
                  </a:path>
                  <a:path w="6634480" h="584200">
                    <a:moveTo>
                      <a:pt x="810614" y="453475"/>
                    </a:moveTo>
                    <a:lnTo>
                      <a:pt x="797320" y="456164"/>
                    </a:lnTo>
                    <a:lnTo>
                      <a:pt x="786477" y="463496"/>
                    </a:lnTo>
                    <a:lnTo>
                      <a:pt x="779173" y="474369"/>
                    </a:lnTo>
                    <a:lnTo>
                      <a:pt x="776497" y="487680"/>
                    </a:lnTo>
                    <a:lnTo>
                      <a:pt x="779173" y="500979"/>
                    </a:lnTo>
                    <a:lnTo>
                      <a:pt x="786477" y="511824"/>
                    </a:lnTo>
                    <a:lnTo>
                      <a:pt x="797320" y="519128"/>
                    </a:lnTo>
                    <a:lnTo>
                      <a:pt x="810614" y="521805"/>
                    </a:lnTo>
                    <a:lnTo>
                      <a:pt x="823930" y="519128"/>
                    </a:lnTo>
                    <a:lnTo>
                      <a:pt x="834805" y="511824"/>
                    </a:lnTo>
                    <a:lnTo>
                      <a:pt x="842138" y="500979"/>
                    </a:lnTo>
                    <a:lnTo>
                      <a:pt x="844827" y="487680"/>
                    </a:lnTo>
                    <a:lnTo>
                      <a:pt x="842138" y="474369"/>
                    </a:lnTo>
                    <a:lnTo>
                      <a:pt x="834805" y="463496"/>
                    </a:lnTo>
                    <a:lnTo>
                      <a:pt x="823930" y="456164"/>
                    </a:lnTo>
                    <a:lnTo>
                      <a:pt x="810614" y="453475"/>
                    </a:lnTo>
                    <a:close/>
                  </a:path>
                  <a:path w="6634480" h="584200">
                    <a:moveTo>
                      <a:pt x="1003191" y="434834"/>
                    </a:moveTo>
                    <a:lnTo>
                      <a:pt x="989892" y="437524"/>
                    </a:lnTo>
                    <a:lnTo>
                      <a:pt x="979047" y="444858"/>
                    </a:lnTo>
                    <a:lnTo>
                      <a:pt x="971743" y="455734"/>
                    </a:lnTo>
                    <a:lnTo>
                      <a:pt x="969066" y="469046"/>
                    </a:lnTo>
                    <a:lnTo>
                      <a:pt x="971743" y="482345"/>
                    </a:lnTo>
                    <a:lnTo>
                      <a:pt x="979047" y="493190"/>
                    </a:lnTo>
                    <a:lnTo>
                      <a:pt x="989892" y="500494"/>
                    </a:lnTo>
                    <a:lnTo>
                      <a:pt x="1003191" y="503171"/>
                    </a:lnTo>
                    <a:lnTo>
                      <a:pt x="1016502" y="500494"/>
                    </a:lnTo>
                    <a:lnTo>
                      <a:pt x="1027375" y="493190"/>
                    </a:lnTo>
                    <a:lnTo>
                      <a:pt x="1034707" y="482345"/>
                    </a:lnTo>
                    <a:lnTo>
                      <a:pt x="1037396" y="469046"/>
                    </a:lnTo>
                    <a:lnTo>
                      <a:pt x="1034707" y="455734"/>
                    </a:lnTo>
                    <a:lnTo>
                      <a:pt x="1027375" y="444858"/>
                    </a:lnTo>
                    <a:lnTo>
                      <a:pt x="1016502" y="437524"/>
                    </a:lnTo>
                    <a:lnTo>
                      <a:pt x="1003191" y="434834"/>
                    </a:lnTo>
                    <a:close/>
                  </a:path>
                  <a:path w="6634480" h="584200">
                    <a:moveTo>
                      <a:pt x="1195760" y="372718"/>
                    </a:moveTo>
                    <a:lnTo>
                      <a:pt x="1182461" y="375407"/>
                    </a:lnTo>
                    <a:lnTo>
                      <a:pt x="1171616" y="382739"/>
                    </a:lnTo>
                    <a:lnTo>
                      <a:pt x="1164312" y="393612"/>
                    </a:lnTo>
                    <a:lnTo>
                      <a:pt x="1161636" y="406923"/>
                    </a:lnTo>
                    <a:lnTo>
                      <a:pt x="1164312" y="420222"/>
                    </a:lnTo>
                    <a:lnTo>
                      <a:pt x="1171616" y="431067"/>
                    </a:lnTo>
                    <a:lnTo>
                      <a:pt x="1182461" y="438371"/>
                    </a:lnTo>
                    <a:lnTo>
                      <a:pt x="1195760" y="441047"/>
                    </a:lnTo>
                    <a:lnTo>
                      <a:pt x="1209071" y="438371"/>
                    </a:lnTo>
                    <a:lnTo>
                      <a:pt x="1219944" y="431067"/>
                    </a:lnTo>
                    <a:lnTo>
                      <a:pt x="1227276" y="420222"/>
                    </a:lnTo>
                    <a:lnTo>
                      <a:pt x="1229965" y="406923"/>
                    </a:lnTo>
                    <a:lnTo>
                      <a:pt x="1227276" y="393612"/>
                    </a:lnTo>
                    <a:lnTo>
                      <a:pt x="1219944" y="382739"/>
                    </a:lnTo>
                    <a:lnTo>
                      <a:pt x="1209071" y="375407"/>
                    </a:lnTo>
                    <a:lnTo>
                      <a:pt x="1195760" y="372718"/>
                    </a:lnTo>
                    <a:close/>
                  </a:path>
                  <a:path w="6634480" h="584200">
                    <a:moveTo>
                      <a:pt x="1388329" y="441047"/>
                    </a:moveTo>
                    <a:lnTo>
                      <a:pt x="1375033" y="443736"/>
                    </a:lnTo>
                    <a:lnTo>
                      <a:pt x="1364188" y="451068"/>
                    </a:lnTo>
                    <a:lnTo>
                      <a:pt x="1356882" y="461941"/>
                    </a:lnTo>
                    <a:lnTo>
                      <a:pt x="1354205" y="475253"/>
                    </a:lnTo>
                    <a:lnTo>
                      <a:pt x="1356882" y="488552"/>
                    </a:lnTo>
                    <a:lnTo>
                      <a:pt x="1364188" y="499397"/>
                    </a:lnTo>
                    <a:lnTo>
                      <a:pt x="1375033" y="506701"/>
                    </a:lnTo>
                    <a:lnTo>
                      <a:pt x="1388329" y="509377"/>
                    </a:lnTo>
                    <a:lnTo>
                      <a:pt x="1401641" y="506701"/>
                    </a:lnTo>
                    <a:lnTo>
                      <a:pt x="1412514" y="499397"/>
                    </a:lnTo>
                    <a:lnTo>
                      <a:pt x="1419846" y="488552"/>
                    </a:lnTo>
                    <a:lnTo>
                      <a:pt x="1422535" y="475253"/>
                    </a:lnTo>
                    <a:lnTo>
                      <a:pt x="1419846" y="461941"/>
                    </a:lnTo>
                    <a:lnTo>
                      <a:pt x="1412514" y="451068"/>
                    </a:lnTo>
                    <a:lnTo>
                      <a:pt x="1401641" y="443736"/>
                    </a:lnTo>
                    <a:lnTo>
                      <a:pt x="1388329" y="441047"/>
                    </a:lnTo>
                    <a:close/>
                  </a:path>
                  <a:path w="6634480" h="584200">
                    <a:moveTo>
                      <a:pt x="1580898" y="273326"/>
                    </a:moveTo>
                    <a:lnTo>
                      <a:pt x="1567603" y="276015"/>
                    </a:lnTo>
                    <a:lnTo>
                      <a:pt x="1556757" y="283347"/>
                    </a:lnTo>
                    <a:lnTo>
                      <a:pt x="1549451" y="294220"/>
                    </a:lnTo>
                    <a:lnTo>
                      <a:pt x="1546774" y="307531"/>
                    </a:lnTo>
                    <a:lnTo>
                      <a:pt x="1549451" y="320830"/>
                    </a:lnTo>
                    <a:lnTo>
                      <a:pt x="1556757" y="331675"/>
                    </a:lnTo>
                    <a:lnTo>
                      <a:pt x="1567603" y="338980"/>
                    </a:lnTo>
                    <a:lnTo>
                      <a:pt x="1580898" y="341656"/>
                    </a:lnTo>
                    <a:lnTo>
                      <a:pt x="1594214" y="338980"/>
                    </a:lnTo>
                    <a:lnTo>
                      <a:pt x="1605089" y="331675"/>
                    </a:lnTo>
                    <a:lnTo>
                      <a:pt x="1612422" y="320830"/>
                    </a:lnTo>
                    <a:lnTo>
                      <a:pt x="1615111" y="307531"/>
                    </a:lnTo>
                    <a:lnTo>
                      <a:pt x="1612422" y="294220"/>
                    </a:lnTo>
                    <a:lnTo>
                      <a:pt x="1605089" y="283347"/>
                    </a:lnTo>
                    <a:lnTo>
                      <a:pt x="1594214" y="276015"/>
                    </a:lnTo>
                    <a:lnTo>
                      <a:pt x="1580898" y="273326"/>
                    </a:lnTo>
                    <a:close/>
                  </a:path>
                  <a:path w="6634480" h="584200">
                    <a:moveTo>
                      <a:pt x="1773475" y="372718"/>
                    </a:moveTo>
                    <a:lnTo>
                      <a:pt x="1760176" y="375407"/>
                    </a:lnTo>
                    <a:lnTo>
                      <a:pt x="1749331" y="382739"/>
                    </a:lnTo>
                    <a:lnTo>
                      <a:pt x="1742027" y="393612"/>
                    </a:lnTo>
                    <a:lnTo>
                      <a:pt x="1739350" y="406923"/>
                    </a:lnTo>
                    <a:lnTo>
                      <a:pt x="1742027" y="420222"/>
                    </a:lnTo>
                    <a:lnTo>
                      <a:pt x="1749331" y="431067"/>
                    </a:lnTo>
                    <a:lnTo>
                      <a:pt x="1760176" y="438371"/>
                    </a:lnTo>
                    <a:lnTo>
                      <a:pt x="1773475" y="441047"/>
                    </a:lnTo>
                    <a:lnTo>
                      <a:pt x="1786786" y="438371"/>
                    </a:lnTo>
                    <a:lnTo>
                      <a:pt x="1797659" y="431067"/>
                    </a:lnTo>
                    <a:lnTo>
                      <a:pt x="1804991" y="420222"/>
                    </a:lnTo>
                    <a:lnTo>
                      <a:pt x="1807680" y="406923"/>
                    </a:lnTo>
                    <a:lnTo>
                      <a:pt x="1804991" y="393612"/>
                    </a:lnTo>
                    <a:lnTo>
                      <a:pt x="1797659" y="382739"/>
                    </a:lnTo>
                    <a:lnTo>
                      <a:pt x="1786786" y="375407"/>
                    </a:lnTo>
                    <a:lnTo>
                      <a:pt x="1773475" y="372718"/>
                    </a:lnTo>
                    <a:close/>
                  </a:path>
                  <a:path w="6634480" h="584200">
                    <a:moveTo>
                      <a:pt x="1866653" y="304388"/>
                    </a:moveTo>
                    <a:lnTo>
                      <a:pt x="1853354" y="307077"/>
                    </a:lnTo>
                    <a:lnTo>
                      <a:pt x="1842509" y="314409"/>
                    </a:lnTo>
                    <a:lnTo>
                      <a:pt x="1835204" y="325282"/>
                    </a:lnTo>
                    <a:lnTo>
                      <a:pt x="1832528" y="338593"/>
                    </a:lnTo>
                    <a:lnTo>
                      <a:pt x="1835204" y="351892"/>
                    </a:lnTo>
                    <a:lnTo>
                      <a:pt x="1842509" y="362737"/>
                    </a:lnTo>
                    <a:lnTo>
                      <a:pt x="1853354" y="370041"/>
                    </a:lnTo>
                    <a:lnTo>
                      <a:pt x="1866653" y="372718"/>
                    </a:lnTo>
                    <a:lnTo>
                      <a:pt x="1879964" y="370041"/>
                    </a:lnTo>
                    <a:lnTo>
                      <a:pt x="1890837" y="362737"/>
                    </a:lnTo>
                    <a:lnTo>
                      <a:pt x="1898169" y="351892"/>
                    </a:lnTo>
                    <a:lnTo>
                      <a:pt x="1900858" y="338593"/>
                    </a:lnTo>
                    <a:lnTo>
                      <a:pt x="1898169" y="325282"/>
                    </a:lnTo>
                    <a:lnTo>
                      <a:pt x="1890837" y="314409"/>
                    </a:lnTo>
                    <a:lnTo>
                      <a:pt x="1879964" y="307077"/>
                    </a:lnTo>
                    <a:lnTo>
                      <a:pt x="1866653" y="304388"/>
                    </a:lnTo>
                    <a:close/>
                  </a:path>
                  <a:path w="6634480" h="584200">
                    <a:moveTo>
                      <a:pt x="1966044" y="304388"/>
                    </a:moveTo>
                    <a:lnTo>
                      <a:pt x="1952745" y="307077"/>
                    </a:lnTo>
                    <a:lnTo>
                      <a:pt x="1941900" y="314409"/>
                    </a:lnTo>
                    <a:lnTo>
                      <a:pt x="1934596" y="325282"/>
                    </a:lnTo>
                    <a:lnTo>
                      <a:pt x="1931920" y="338593"/>
                    </a:lnTo>
                    <a:lnTo>
                      <a:pt x="1934596" y="351892"/>
                    </a:lnTo>
                    <a:lnTo>
                      <a:pt x="1941900" y="362737"/>
                    </a:lnTo>
                    <a:lnTo>
                      <a:pt x="1952745" y="370041"/>
                    </a:lnTo>
                    <a:lnTo>
                      <a:pt x="1966044" y="372718"/>
                    </a:lnTo>
                    <a:lnTo>
                      <a:pt x="1979355" y="370041"/>
                    </a:lnTo>
                    <a:lnTo>
                      <a:pt x="1990228" y="362737"/>
                    </a:lnTo>
                    <a:lnTo>
                      <a:pt x="1997560" y="351892"/>
                    </a:lnTo>
                    <a:lnTo>
                      <a:pt x="2000249" y="338593"/>
                    </a:lnTo>
                    <a:lnTo>
                      <a:pt x="1997560" y="325282"/>
                    </a:lnTo>
                    <a:lnTo>
                      <a:pt x="1990228" y="314409"/>
                    </a:lnTo>
                    <a:lnTo>
                      <a:pt x="1979355" y="307077"/>
                    </a:lnTo>
                    <a:lnTo>
                      <a:pt x="1966044" y="304388"/>
                    </a:lnTo>
                    <a:close/>
                  </a:path>
                  <a:path w="6634480" h="584200">
                    <a:moveTo>
                      <a:pt x="2543759" y="267112"/>
                    </a:moveTo>
                    <a:lnTo>
                      <a:pt x="2530460" y="269801"/>
                    </a:lnTo>
                    <a:lnTo>
                      <a:pt x="2519615" y="277133"/>
                    </a:lnTo>
                    <a:lnTo>
                      <a:pt x="2512311" y="288006"/>
                    </a:lnTo>
                    <a:lnTo>
                      <a:pt x="2509634" y="301318"/>
                    </a:lnTo>
                    <a:lnTo>
                      <a:pt x="2512311" y="314616"/>
                    </a:lnTo>
                    <a:lnTo>
                      <a:pt x="2519615" y="325462"/>
                    </a:lnTo>
                    <a:lnTo>
                      <a:pt x="2530460" y="332766"/>
                    </a:lnTo>
                    <a:lnTo>
                      <a:pt x="2543759" y="335442"/>
                    </a:lnTo>
                    <a:lnTo>
                      <a:pt x="2557070" y="332766"/>
                    </a:lnTo>
                    <a:lnTo>
                      <a:pt x="2567943" y="325462"/>
                    </a:lnTo>
                    <a:lnTo>
                      <a:pt x="2575275" y="314616"/>
                    </a:lnTo>
                    <a:lnTo>
                      <a:pt x="2577964" y="301318"/>
                    </a:lnTo>
                    <a:lnTo>
                      <a:pt x="2575275" y="288006"/>
                    </a:lnTo>
                    <a:lnTo>
                      <a:pt x="2567943" y="277133"/>
                    </a:lnTo>
                    <a:lnTo>
                      <a:pt x="2557070" y="269801"/>
                    </a:lnTo>
                    <a:lnTo>
                      <a:pt x="2543759" y="267112"/>
                    </a:lnTo>
                    <a:close/>
                  </a:path>
                  <a:path w="6634480" h="584200">
                    <a:moveTo>
                      <a:pt x="3121466" y="428627"/>
                    </a:moveTo>
                    <a:lnTo>
                      <a:pt x="3108171" y="431316"/>
                    </a:lnTo>
                    <a:lnTo>
                      <a:pt x="3097325" y="438648"/>
                    </a:lnTo>
                    <a:lnTo>
                      <a:pt x="3090019" y="449521"/>
                    </a:lnTo>
                    <a:lnTo>
                      <a:pt x="3087342" y="462832"/>
                    </a:lnTo>
                    <a:lnTo>
                      <a:pt x="3090019" y="476131"/>
                    </a:lnTo>
                    <a:lnTo>
                      <a:pt x="3097325" y="486976"/>
                    </a:lnTo>
                    <a:lnTo>
                      <a:pt x="3108171" y="494281"/>
                    </a:lnTo>
                    <a:lnTo>
                      <a:pt x="3121466" y="496957"/>
                    </a:lnTo>
                    <a:lnTo>
                      <a:pt x="3134782" y="494281"/>
                    </a:lnTo>
                    <a:lnTo>
                      <a:pt x="3145657" y="486976"/>
                    </a:lnTo>
                    <a:lnTo>
                      <a:pt x="3152990" y="476131"/>
                    </a:lnTo>
                    <a:lnTo>
                      <a:pt x="3155679" y="462832"/>
                    </a:lnTo>
                    <a:lnTo>
                      <a:pt x="3152990" y="449521"/>
                    </a:lnTo>
                    <a:lnTo>
                      <a:pt x="3145657" y="438648"/>
                    </a:lnTo>
                    <a:lnTo>
                      <a:pt x="3134782" y="431316"/>
                    </a:lnTo>
                    <a:lnTo>
                      <a:pt x="3121466" y="428627"/>
                    </a:lnTo>
                    <a:close/>
                  </a:path>
                  <a:path w="6634480" h="584200">
                    <a:moveTo>
                      <a:pt x="3705395" y="298174"/>
                    </a:moveTo>
                    <a:lnTo>
                      <a:pt x="3692096" y="300863"/>
                    </a:lnTo>
                    <a:lnTo>
                      <a:pt x="3681251" y="308195"/>
                    </a:lnTo>
                    <a:lnTo>
                      <a:pt x="3673947" y="319068"/>
                    </a:lnTo>
                    <a:lnTo>
                      <a:pt x="3671271" y="332379"/>
                    </a:lnTo>
                    <a:lnTo>
                      <a:pt x="3673947" y="345678"/>
                    </a:lnTo>
                    <a:lnTo>
                      <a:pt x="3681251" y="356523"/>
                    </a:lnTo>
                    <a:lnTo>
                      <a:pt x="3692096" y="363827"/>
                    </a:lnTo>
                    <a:lnTo>
                      <a:pt x="3705395" y="366504"/>
                    </a:lnTo>
                    <a:lnTo>
                      <a:pt x="3718706" y="363827"/>
                    </a:lnTo>
                    <a:lnTo>
                      <a:pt x="3729579" y="356523"/>
                    </a:lnTo>
                    <a:lnTo>
                      <a:pt x="3736911" y="345678"/>
                    </a:lnTo>
                    <a:lnTo>
                      <a:pt x="3739600" y="332379"/>
                    </a:lnTo>
                    <a:lnTo>
                      <a:pt x="3736911" y="319068"/>
                    </a:lnTo>
                    <a:lnTo>
                      <a:pt x="3729579" y="308195"/>
                    </a:lnTo>
                    <a:lnTo>
                      <a:pt x="3718706" y="300863"/>
                    </a:lnTo>
                    <a:lnTo>
                      <a:pt x="3705395" y="298174"/>
                    </a:lnTo>
                    <a:close/>
                  </a:path>
                  <a:path w="6634480" h="584200">
                    <a:moveTo>
                      <a:pt x="4283110" y="273326"/>
                    </a:moveTo>
                    <a:lnTo>
                      <a:pt x="4269811" y="276015"/>
                    </a:lnTo>
                    <a:lnTo>
                      <a:pt x="4258966" y="283347"/>
                    </a:lnTo>
                    <a:lnTo>
                      <a:pt x="4251662" y="294220"/>
                    </a:lnTo>
                    <a:lnTo>
                      <a:pt x="4248985" y="307531"/>
                    </a:lnTo>
                    <a:lnTo>
                      <a:pt x="4251662" y="320830"/>
                    </a:lnTo>
                    <a:lnTo>
                      <a:pt x="4258966" y="331675"/>
                    </a:lnTo>
                    <a:lnTo>
                      <a:pt x="4269811" y="338980"/>
                    </a:lnTo>
                    <a:lnTo>
                      <a:pt x="4283110" y="341656"/>
                    </a:lnTo>
                    <a:lnTo>
                      <a:pt x="4296421" y="338980"/>
                    </a:lnTo>
                    <a:lnTo>
                      <a:pt x="4307294" y="331675"/>
                    </a:lnTo>
                    <a:lnTo>
                      <a:pt x="4314626" y="320830"/>
                    </a:lnTo>
                    <a:lnTo>
                      <a:pt x="4317315" y="307531"/>
                    </a:lnTo>
                    <a:lnTo>
                      <a:pt x="4314626" y="294220"/>
                    </a:lnTo>
                    <a:lnTo>
                      <a:pt x="4307294" y="283347"/>
                    </a:lnTo>
                    <a:lnTo>
                      <a:pt x="4296421" y="276015"/>
                    </a:lnTo>
                    <a:lnTo>
                      <a:pt x="4283110" y="273326"/>
                    </a:lnTo>
                    <a:close/>
                  </a:path>
                  <a:path w="6634480" h="584200">
                    <a:moveTo>
                      <a:pt x="4860817" y="279540"/>
                    </a:moveTo>
                    <a:lnTo>
                      <a:pt x="4847523" y="282229"/>
                    </a:lnTo>
                    <a:lnTo>
                      <a:pt x="4836680" y="289561"/>
                    </a:lnTo>
                    <a:lnTo>
                      <a:pt x="4829376" y="300434"/>
                    </a:lnTo>
                    <a:lnTo>
                      <a:pt x="4826700" y="313745"/>
                    </a:lnTo>
                    <a:lnTo>
                      <a:pt x="4829376" y="327044"/>
                    </a:lnTo>
                    <a:lnTo>
                      <a:pt x="4836680" y="337889"/>
                    </a:lnTo>
                    <a:lnTo>
                      <a:pt x="4847523" y="345193"/>
                    </a:lnTo>
                    <a:lnTo>
                      <a:pt x="4860817" y="347870"/>
                    </a:lnTo>
                    <a:lnTo>
                      <a:pt x="4874133" y="345193"/>
                    </a:lnTo>
                    <a:lnTo>
                      <a:pt x="4885008" y="337889"/>
                    </a:lnTo>
                    <a:lnTo>
                      <a:pt x="4892341" y="327044"/>
                    </a:lnTo>
                    <a:lnTo>
                      <a:pt x="4895030" y="313745"/>
                    </a:lnTo>
                    <a:lnTo>
                      <a:pt x="4892341" y="300434"/>
                    </a:lnTo>
                    <a:lnTo>
                      <a:pt x="4885008" y="289561"/>
                    </a:lnTo>
                    <a:lnTo>
                      <a:pt x="4874133" y="282229"/>
                    </a:lnTo>
                    <a:lnTo>
                      <a:pt x="4860817" y="279540"/>
                    </a:lnTo>
                    <a:close/>
                  </a:path>
                  <a:path w="6634480" h="584200">
                    <a:moveTo>
                      <a:pt x="5438532" y="285746"/>
                    </a:moveTo>
                    <a:lnTo>
                      <a:pt x="5425238" y="288436"/>
                    </a:lnTo>
                    <a:lnTo>
                      <a:pt x="5414395" y="295771"/>
                    </a:lnTo>
                    <a:lnTo>
                      <a:pt x="5407091" y="306646"/>
                    </a:lnTo>
                    <a:lnTo>
                      <a:pt x="5404415" y="319959"/>
                    </a:lnTo>
                    <a:lnTo>
                      <a:pt x="5407091" y="333258"/>
                    </a:lnTo>
                    <a:lnTo>
                      <a:pt x="5414395" y="344103"/>
                    </a:lnTo>
                    <a:lnTo>
                      <a:pt x="5425238" y="351407"/>
                    </a:lnTo>
                    <a:lnTo>
                      <a:pt x="5438532" y="354083"/>
                    </a:lnTo>
                    <a:lnTo>
                      <a:pt x="5451845" y="351407"/>
                    </a:lnTo>
                    <a:lnTo>
                      <a:pt x="5462720" y="344103"/>
                    </a:lnTo>
                    <a:lnTo>
                      <a:pt x="5470055" y="333258"/>
                    </a:lnTo>
                    <a:lnTo>
                      <a:pt x="5472745" y="319959"/>
                    </a:lnTo>
                    <a:lnTo>
                      <a:pt x="5470055" y="306646"/>
                    </a:lnTo>
                    <a:lnTo>
                      <a:pt x="5462720" y="295771"/>
                    </a:lnTo>
                    <a:lnTo>
                      <a:pt x="5451845" y="288436"/>
                    </a:lnTo>
                    <a:lnTo>
                      <a:pt x="5438532" y="285746"/>
                    </a:lnTo>
                    <a:close/>
                  </a:path>
                  <a:path w="6634480" h="584200">
                    <a:moveTo>
                      <a:pt x="6016247" y="515591"/>
                    </a:moveTo>
                    <a:lnTo>
                      <a:pt x="6002948" y="518280"/>
                    </a:lnTo>
                    <a:lnTo>
                      <a:pt x="5992103" y="525612"/>
                    </a:lnTo>
                    <a:lnTo>
                      <a:pt x="5984799" y="536485"/>
                    </a:lnTo>
                    <a:lnTo>
                      <a:pt x="5982122" y="549796"/>
                    </a:lnTo>
                    <a:lnTo>
                      <a:pt x="5984799" y="563095"/>
                    </a:lnTo>
                    <a:lnTo>
                      <a:pt x="5992103" y="573940"/>
                    </a:lnTo>
                    <a:lnTo>
                      <a:pt x="6002948" y="581244"/>
                    </a:lnTo>
                    <a:lnTo>
                      <a:pt x="6016247" y="583921"/>
                    </a:lnTo>
                    <a:lnTo>
                      <a:pt x="6029559" y="581244"/>
                    </a:lnTo>
                    <a:lnTo>
                      <a:pt x="6040435" y="573940"/>
                    </a:lnTo>
                    <a:lnTo>
                      <a:pt x="6047769" y="563095"/>
                    </a:lnTo>
                    <a:lnTo>
                      <a:pt x="6050460" y="549796"/>
                    </a:lnTo>
                    <a:lnTo>
                      <a:pt x="6047769" y="536485"/>
                    </a:lnTo>
                    <a:lnTo>
                      <a:pt x="6040435" y="525612"/>
                    </a:lnTo>
                    <a:lnTo>
                      <a:pt x="6029559" y="518280"/>
                    </a:lnTo>
                    <a:lnTo>
                      <a:pt x="6016247" y="515591"/>
                    </a:lnTo>
                    <a:close/>
                  </a:path>
                  <a:path w="6634480" h="584200">
                    <a:moveTo>
                      <a:pt x="6600168" y="341656"/>
                    </a:moveTo>
                    <a:lnTo>
                      <a:pt x="6586874" y="344345"/>
                    </a:lnTo>
                    <a:lnTo>
                      <a:pt x="6576031" y="351677"/>
                    </a:lnTo>
                    <a:lnTo>
                      <a:pt x="6568727" y="362550"/>
                    </a:lnTo>
                    <a:lnTo>
                      <a:pt x="6566051" y="375861"/>
                    </a:lnTo>
                    <a:lnTo>
                      <a:pt x="6568727" y="389160"/>
                    </a:lnTo>
                    <a:lnTo>
                      <a:pt x="6576031" y="400005"/>
                    </a:lnTo>
                    <a:lnTo>
                      <a:pt x="6586874" y="407309"/>
                    </a:lnTo>
                    <a:lnTo>
                      <a:pt x="6600168" y="409986"/>
                    </a:lnTo>
                    <a:lnTo>
                      <a:pt x="6613484" y="407309"/>
                    </a:lnTo>
                    <a:lnTo>
                      <a:pt x="6624359" y="400005"/>
                    </a:lnTo>
                    <a:lnTo>
                      <a:pt x="6631692" y="389160"/>
                    </a:lnTo>
                    <a:lnTo>
                      <a:pt x="6634381" y="375861"/>
                    </a:lnTo>
                    <a:lnTo>
                      <a:pt x="6631692" y="362550"/>
                    </a:lnTo>
                    <a:lnTo>
                      <a:pt x="6624359" y="351677"/>
                    </a:lnTo>
                    <a:lnTo>
                      <a:pt x="6613484" y="344345"/>
                    </a:lnTo>
                    <a:lnTo>
                      <a:pt x="6600168" y="341656"/>
                    </a:lnTo>
                    <a:close/>
                  </a:path>
                </a:pathLst>
              </a:custGeom>
              <a:solidFill>
                <a:srgbClr val="9F33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16" name="object 116"/>
              <p:cNvPicPr/>
              <p:nvPr/>
            </p:nvPicPr>
            <p:blipFill>
              <a:blip r:embed="rId17" cstate="print"/>
              <a:stretch>
                <a:fillRect/>
              </a:stretch>
            </p:blipFill>
            <p:spPr>
              <a:xfrm>
                <a:off x="4704063" y="4836928"/>
                <a:ext cx="74543" cy="74543"/>
              </a:xfrm>
              <a:prstGeom prst="rect">
                <a:avLst/>
              </a:prstGeom>
            </p:spPr>
          </p:pic>
          <p:pic>
            <p:nvPicPr>
              <p:cNvPr id="117" name="object 117"/>
              <p:cNvPicPr/>
              <p:nvPr/>
            </p:nvPicPr>
            <p:blipFill>
              <a:blip r:embed="rId18" cstate="print"/>
              <a:stretch>
                <a:fillRect/>
              </a:stretch>
            </p:blipFill>
            <p:spPr>
              <a:xfrm>
                <a:off x="4896632" y="5104041"/>
                <a:ext cx="74543" cy="74543"/>
              </a:xfrm>
              <a:prstGeom prst="rect">
                <a:avLst/>
              </a:prstGeom>
            </p:spPr>
          </p:pic>
          <p:pic>
            <p:nvPicPr>
              <p:cNvPr id="118" name="object 118"/>
              <p:cNvPicPr/>
              <p:nvPr/>
            </p:nvPicPr>
            <p:blipFill>
              <a:blip r:embed="rId19" cstate="print"/>
              <a:stretch>
                <a:fillRect/>
              </a:stretch>
            </p:blipFill>
            <p:spPr>
              <a:xfrm>
                <a:off x="5089201" y="5228280"/>
                <a:ext cx="74550" cy="74543"/>
              </a:xfrm>
              <a:prstGeom prst="rect">
                <a:avLst/>
              </a:prstGeom>
            </p:spPr>
          </p:pic>
          <p:pic>
            <p:nvPicPr>
              <p:cNvPr id="119" name="object 119"/>
              <p:cNvPicPr/>
              <p:nvPr/>
            </p:nvPicPr>
            <p:blipFill>
              <a:blip r:embed="rId20" cstate="print"/>
              <a:stretch>
                <a:fillRect/>
              </a:stretch>
            </p:blipFill>
            <p:spPr>
              <a:xfrm>
                <a:off x="5281778" y="5240707"/>
                <a:ext cx="74543" cy="74543"/>
              </a:xfrm>
              <a:prstGeom prst="rect">
                <a:avLst/>
              </a:prstGeom>
            </p:spPr>
          </p:pic>
          <p:pic>
            <p:nvPicPr>
              <p:cNvPr id="120" name="object 120"/>
              <p:cNvPicPr/>
              <p:nvPr/>
            </p:nvPicPr>
            <p:blipFill>
              <a:blip r:embed="rId17" cstate="print"/>
              <a:stretch>
                <a:fillRect/>
              </a:stretch>
            </p:blipFill>
            <p:spPr>
              <a:xfrm>
                <a:off x="5480561" y="5290403"/>
                <a:ext cx="74543" cy="74543"/>
              </a:xfrm>
              <a:prstGeom prst="rect">
                <a:avLst/>
              </a:prstGeom>
            </p:spPr>
          </p:pic>
          <p:pic>
            <p:nvPicPr>
              <p:cNvPr id="121" name="object 121"/>
              <p:cNvPicPr/>
              <p:nvPr/>
            </p:nvPicPr>
            <p:blipFill>
              <a:blip r:embed="rId21" cstate="print"/>
              <a:stretch>
                <a:fillRect/>
              </a:stretch>
            </p:blipFill>
            <p:spPr>
              <a:xfrm>
                <a:off x="5673130" y="5271762"/>
                <a:ext cx="74543" cy="74550"/>
              </a:xfrm>
              <a:prstGeom prst="rect">
                <a:avLst/>
              </a:prstGeom>
            </p:spPr>
          </p:pic>
          <p:pic>
            <p:nvPicPr>
              <p:cNvPr id="122" name="object 122"/>
              <p:cNvPicPr/>
              <p:nvPr/>
            </p:nvPicPr>
            <p:blipFill>
              <a:blip r:embed="rId17" cstate="print"/>
              <a:stretch>
                <a:fillRect/>
              </a:stretch>
            </p:blipFill>
            <p:spPr>
              <a:xfrm>
                <a:off x="5865699" y="5209646"/>
                <a:ext cx="74543" cy="74543"/>
              </a:xfrm>
              <a:prstGeom prst="rect">
                <a:avLst/>
              </a:prstGeom>
            </p:spPr>
          </p:pic>
          <p:pic>
            <p:nvPicPr>
              <p:cNvPr id="123" name="object 123"/>
              <p:cNvPicPr/>
              <p:nvPr/>
            </p:nvPicPr>
            <p:blipFill>
              <a:blip r:embed="rId22" cstate="print"/>
              <a:stretch>
                <a:fillRect/>
              </a:stretch>
            </p:blipFill>
            <p:spPr>
              <a:xfrm>
                <a:off x="6058268" y="5277976"/>
                <a:ext cx="74543" cy="74543"/>
              </a:xfrm>
              <a:prstGeom prst="rect">
                <a:avLst/>
              </a:prstGeom>
            </p:spPr>
          </p:pic>
          <p:pic>
            <p:nvPicPr>
              <p:cNvPr id="124" name="object 124"/>
              <p:cNvPicPr/>
              <p:nvPr/>
            </p:nvPicPr>
            <p:blipFill>
              <a:blip r:embed="rId23" cstate="print"/>
              <a:stretch>
                <a:fillRect/>
              </a:stretch>
            </p:blipFill>
            <p:spPr>
              <a:xfrm>
                <a:off x="6250838" y="5110254"/>
                <a:ext cx="74550" cy="74543"/>
              </a:xfrm>
              <a:prstGeom prst="rect">
                <a:avLst/>
              </a:prstGeom>
            </p:spPr>
          </p:pic>
          <p:pic>
            <p:nvPicPr>
              <p:cNvPr id="125" name="object 125"/>
              <p:cNvPicPr/>
              <p:nvPr/>
            </p:nvPicPr>
            <p:blipFill>
              <a:blip r:embed="rId24" cstate="print"/>
              <a:stretch>
                <a:fillRect/>
              </a:stretch>
            </p:blipFill>
            <p:spPr>
              <a:xfrm>
                <a:off x="6443414" y="5141316"/>
                <a:ext cx="167721" cy="142873"/>
              </a:xfrm>
              <a:prstGeom prst="rect">
                <a:avLst/>
              </a:prstGeom>
            </p:spPr>
          </p:pic>
          <p:pic>
            <p:nvPicPr>
              <p:cNvPr id="126" name="object 126"/>
              <p:cNvPicPr/>
              <p:nvPr/>
            </p:nvPicPr>
            <p:blipFill>
              <a:blip r:embed="rId18" cstate="print"/>
              <a:stretch>
                <a:fillRect/>
              </a:stretch>
            </p:blipFill>
            <p:spPr>
              <a:xfrm>
                <a:off x="6635983" y="5141316"/>
                <a:ext cx="74543" cy="74543"/>
              </a:xfrm>
              <a:prstGeom prst="rect">
                <a:avLst/>
              </a:prstGeom>
            </p:spPr>
          </p:pic>
          <p:pic>
            <p:nvPicPr>
              <p:cNvPr id="127" name="object 127"/>
              <p:cNvPicPr/>
              <p:nvPr/>
            </p:nvPicPr>
            <p:blipFill>
              <a:blip r:embed="rId17" cstate="print"/>
              <a:stretch>
                <a:fillRect/>
              </a:stretch>
            </p:blipFill>
            <p:spPr>
              <a:xfrm>
                <a:off x="7213698" y="5104041"/>
                <a:ext cx="74543" cy="74543"/>
              </a:xfrm>
              <a:prstGeom prst="rect">
                <a:avLst/>
              </a:prstGeom>
            </p:spPr>
          </p:pic>
          <p:pic>
            <p:nvPicPr>
              <p:cNvPr id="128" name="object 128"/>
              <p:cNvPicPr/>
              <p:nvPr/>
            </p:nvPicPr>
            <p:blipFill>
              <a:blip r:embed="rId25" cstate="print"/>
              <a:stretch>
                <a:fillRect/>
              </a:stretch>
            </p:blipFill>
            <p:spPr>
              <a:xfrm>
                <a:off x="7791406" y="5265555"/>
                <a:ext cx="74550" cy="74543"/>
              </a:xfrm>
              <a:prstGeom prst="rect">
                <a:avLst/>
              </a:prstGeom>
            </p:spPr>
          </p:pic>
          <p:pic>
            <p:nvPicPr>
              <p:cNvPr id="129" name="object 129"/>
              <p:cNvPicPr/>
              <p:nvPr/>
            </p:nvPicPr>
            <p:blipFill>
              <a:blip r:embed="rId26" cstate="print"/>
              <a:stretch>
                <a:fillRect/>
              </a:stretch>
            </p:blipFill>
            <p:spPr>
              <a:xfrm>
                <a:off x="8375334" y="5135102"/>
                <a:ext cx="74543" cy="74543"/>
              </a:xfrm>
              <a:prstGeom prst="rect">
                <a:avLst/>
              </a:prstGeom>
            </p:spPr>
          </p:pic>
          <p:pic>
            <p:nvPicPr>
              <p:cNvPr id="130" name="object 130"/>
              <p:cNvPicPr/>
              <p:nvPr/>
            </p:nvPicPr>
            <p:blipFill>
              <a:blip r:embed="rId27" cstate="print"/>
              <a:stretch>
                <a:fillRect/>
              </a:stretch>
            </p:blipFill>
            <p:spPr>
              <a:xfrm>
                <a:off x="8953049" y="5110254"/>
                <a:ext cx="74543" cy="74543"/>
              </a:xfrm>
              <a:prstGeom prst="rect">
                <a:avLst/>
              </a:prstGeom>
            </p:spPr>
          </p:pic>
          <p:pic>
            <p:nvPicPr>
              <p:cNvPr id="131" name="object 131"/>
              <p:cNvPicPr/>
              <p:nvPr/>
            </p:nvPicPr>
            <p:blipFill>
              <a:blip r:embed="rId28" cstate="print"/>
              <a:stretch>
                <a:fillRect/>
              </a:stretch>
            </p:blipFill>
            <p:spPr>
              <a:xfrm>
                <a:off x="9530764" y="5116468"/>
                <a:ext cx="74543" cy="74543"/>
              </a:xfrm>
              <a:prstGeom prst="rect">
                <a:avLst/>
              </a:prstGeom>
            </p:spPr>
          </p:pic>
          <p:pic>
            <p:nvPicPr>
              <p:cNvPr id="132" name="object 132"/>
              <p:cNvPicPr/>
              <p:nvPr/>
            </p:nvPicPr>
            <p:blipFill>
              <a:blip r:embed="rId29" cstate="print"/>
              <a:stretch>
                <a:fillRect/>
              </a:stretch>
            </p:blipFill>
            <p:spPr>
              <a:xfrm>
                <a:off x="10108479" y="5122675"/>
                <a:ext cx="74543" cy="74550"/>
              </a:xfrm>
              <a:prstGeom prst="rect">
                <a:avLst/>
              </a:prstGeom>
            </p:spPr>
          </p:pic>
          <p:pic>
            <p:nvPicPr>
              <p:cNvPr id="133" name="object 133"/>
              <p:cNvPicPr/>
              <p:nvPr/>
            </p:nvPicPr>
            <p:blipFill>
              <a:blip r:embed="rId19" cstate="print"/>
              <a:stretch>
                <a:fillRect/>
              </a:stretch>
            </p:blipFill>
            <p:spPr>
              <a:xfrm>
                <a:off x="10686186" y="5352519"/>
                <a:ext cx="74550" cy="74543"/>
              </a:xfrm>
              <a:prstGeom prst="rect">
                <a:avLst/>
              </a:prstGeom>
            </p:spPr>
          </p:pic>
          <p:pic>
            <p:nvPicPr>
              <p:cNvPr id="134" name="object 134"/>
              <p:cNvPicPr/>
              <p:nvPr/>
            </p:nvPicPr>
            <p:blipFill>
              <a:blip r:embed="rId20" cstate="print"/>
              <a:stretch>
                <a:fillRect/>
              </a:stretch>
            </p:blipFill>
            <p:spPr>
              <a:xfrm>
                <a:off x="11270115" y="5178584"/>
                <a:ext cx="74543" cy="74543"/>
              </a:xfrm>
              <a:prstGeom prst="rect">
                <a:avLst/>
              </a:prstGeom>
            </p:spPr>
          </p:pic>
        </p:grpSp>
      </p:grpSp>
      <p:sp>
        <p:nvSpPr>
          <p:cNvPr id="5" name="CuadroTexto 4">
            <a:extLst>
              <a:ext uri="{FF2B5EF4-FFF2-40B4-BE49-F238E27FC236}">
                <a16:creationId xmlns:a16="http://schemas.microsoft.com/office/drawing/2014/main" id="{F215F41E-9798-6C7B-4562-542BFB0182A2}"/>
              </a:ext>
            </a:extLst>
          </p:cNvPr>
          <p:cNvSpPr txBox="1"/>
          <p:nvPr/>
        </p:nvSpPr>
        <p:spPr>
          <a:xfrm>
            <a:off x="1434352" y="5519465"/>
            <a:ext cx="9078259"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C2S: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cada 2 semanas;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C4S: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cada 4 semanas;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IGA: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evaluación global del investigador;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IGA (0,1):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respuesta IGA 0-1 (piel aclarada o casi aclarada);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LEBRI: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lebrikizumab</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NRI-MI: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imputación múltiple/ no respondedores; </a:t>
            </a:r>
            <a:r>
              <a:rPr kumimoji="0" lang="es-ES" sz="800" b="1" i="0" u="none" strike="noStrike" kern="1200" cap="none" spc="0" normalizeH="0" baseline="0" noProof="0" err="1">
                <a:ln>
                  <a:noFill/>
                </a:ln>
                <a:solidFill>
                  <a:srgbClr val="646464"/>
                </a:solidFill>
                <a:effectLst/>
                <a:uLnTx/>
                <a:uFillTx/>
                <a:latin typeface="Arial" panose="020B0604020202020204"/>
                <a:ea typeface="+mn-ea"/>
                <a:cs typeface="+mn-cs"/>
              </a:rPr>
              <a:t>Nx</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número de pacientes con valores no perdidos.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ADjoin</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es el estudio de extensión del tratamiento a largo plazo con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lebrikizumab</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en pacientes respondedores a la semana 16, reclutados de los estudios principales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1 y 2 (monoterapia con EBGLYSS</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ADhere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(EBGLYSS</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en combinación con corticosteroides tópicos) y de otros estudios parentales</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Sólo se muestran los resultados de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1 y 2. Los pacientes respondedores en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1 y 2 se definieron como aquellos que alcanzaron un EASI-75 o un IGA 0/1 con al menos dos puntos de mejora desde el basal tras 16 semanas de tratamiento con EBGLYSS</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250 mg C2S sin uso de terapia de rescate</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EBGLYSS</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C2S también se estudió hasta la semana 152, pero no es una dosis recomendada una vez alcanzada la respuesta clínica</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2</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Datos imputados a partir de casos observados</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Los datos de NRI-MI se presentan desde el inicio de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ADjoin</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(es decir, a partir de la semana 52).</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646464"/>
                </a:solidFill>
                <a:effectLst/>
                <a:uLnTx/>
                <a:uFillTx/>
                <a:latin typeface="Arial" panose="020B0604020202020204"/>
                <a:ea typeface="+mn-ea"/>
                <a:cs typeface="+mn-cs"/>
              </a:rPr>
              <a:t>1.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Thaçi D, </a:t>
            </a:r>
            <a:r>
              <a:rPr kumimoji="0" lang="en-US" sz="8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Efficacy and Safety of Lebrikizumab Is Maintained Up to 3 Years in Patients With Moderate-to-Severe Atopic Dermatitis: Advocate 1 and </a:t>
            </a:r>
            <a:r>
              <a:rPr kumimoji="0" lang="en-US" sz="8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 2 to </a:t>
            </a:r>
            <a:r>
              <a:rPr kumimoji="0" lang="en-US" sz="800" b="0" i="0" u="none" strike="noStrike" kern="1200" cap="none" spc="0" normalizeH="0" baseline="0" noProof="0" err="1">
                <a:ln>
                  <a:noFill/>
                </a:ln>
                <a:solidFill>
                  <a:srgbClr val="646464"/>
                </a:solidFill>
                <a:effectLst/>
                <a:uLnTx/>
                <a:uFillTx/>
                <a:latin typeface="Arial" panose="020B0604020202020204"/>
                <a:ea typeface="+mn-ea"/>
                <a:cs typeface="+mn-cs"/>
              </a:rPr>
              <a:t>ADjoin</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 Long-Term Extension Trial. European Academy of Dermatology and Venereology (EADV) , Amsterdam, Netherlands;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25-28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September</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2024. Póster número D1T01.2. </a:t>
            </a:r>
          </a:p>
        </p:txBody>
      </p:sp>
      <p:sp>
        <p:nvSpPr>
          <p:cNvPr id="8" name="Rectángulo redondeado 7">
            <a:extLst>
              <a:ext uri="{FF2B5EF4-FFF2-40B4-BE49-F238E27FC236}">
                <a16:creationId xmlns:a16="http://schemas.microsoft.com/office/drawing/2014/main" id="{29F6413D-7CDE-7421-28C1-2D1829DAB748}"/>
              </a:ext>
            </a:extLst>
          </p:cNvPr>
          <p:cNvSpPr/>
          <p:nvPr/>
        </p:nvSpPr>
        <p:spPr>
          <a:xfrm>
            <a:off x="551881" y="1653989"/>
            <a:ext cx="5544120" cy="3339364"/>
          </a:xfrm>
          <a:prstGeom prst="roundRect">
            <a:avLst>
              <a:gd name="adj" fmla="val 3627"/>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9" name="Grupo 8">
            <a:extLst>
              <a:ext uri="{FF2B5EF4-FFF2-40B4-BE49-F238E27FC236}">
                <a16:creationId xmlns:a16="http://schemas.microsoft.com/office/drawing/2014/main" id="{E3485092-11DF-A972-2AF3-EB8EABEBB855}"/>
              </a:ext>
            </a:extLst>
          </p:cNvPr>
          <p:cNvGrpSpPr/>
          <p:nvPr/>
        </p:nvGrpSpPr>
        <p:grpSpPr>
          <a:xfrm>
            <a:off x="6485647" y="2426951"/>
            <a:ext cx="2586636" cy="1793438"/>
            <a:chOff x="582767" y="2979302"/>
            <a:chExt cx="2586636" cy="1793438"/>
          </a:xfrm>
        </p:grpSpPr>
        <p:graphicFrame>
          <p:nvGraphicFramePr>
            <p:cNvPr id="10" name="Gráfico 9">
              <a:extLst>
                <a:ext uri="{FF2B5EF4-FFF2-40B4-BE49-F238E27FC236}">
                  <a16:creationId xmlns:a16="http://schemas.microsoft.com/office/drawing/2014/main" id="{DE54D573-8454-8D64-E048-0FB042474BEA}"/>
                </a:ext>
              </a:extLst>
            </p:cNvPr>
            <p:cNvGraphicFramePr/>
            <p:nvPr/>
          </p:nvGraphicFramePr>
          <p:xfrm>
            <a:off x="582767" y="2979302"/>
            <a:ext cx="2586636" cy="1793438"/>
          </p:xfrm>
          <a:graphic>
            <a:graphicData uri="http://schemas.openxmlformats.org/drawingml/2006/chart">
              <c:chart xmlns:c="http://schemas.openxmlformats.org/drawingml/2006/chart" xmlns:r="http://schemas.openxmlformats.org/officeDocument/2006/relationships" r:id="rId30"/>
            </a:graphicData>
          </a:graphic>
        </p:graphicFrame>
        <p:sp>
          <p:nvSpPr>
            <p:cNvPr id="11" name="Elipse 10">
              <a:extLst>
                <a:ext uri="{FF2B5EF4-FFF2-40B4-BE49-F238E27FC236}">
                  <a16:creationId xmlns:a16="http://schemas.microsoft.com/office/drawing/2014/main" id="{7FFC5AA9-9384-9678-50CB-46938B5E1990}"/>
                </a:ext>
              </a:extLst>
            </p:cNvPr>
            <p:cNvSpPr/>
            <p:nvPr/>
          </p:nvSpPr>
          <p:spPr>
            <a:xfrm>
              <a:off x="1301789" y="3254829"/>
              <a:ext cx="1242384" cy="12423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object 26">
              <a:extLst>
                <a:ext uri="{FF2B5EF4-FFF2-40B4-BE49-F238E27FC236}">
                  <a16:creationId xmlns:a16="http://schemas.microsoft.com/office/drawing/2014/main" id="{6078C3C8-B9C9-AF4E-2630-476E625143D6}"/>
                </a:ext>
              </a:extLst>
            </p:cNvPr>
            <p:cNvSpPr txBox="1"/>
            <p:nvPr/>
          </p:nvSpPr>
          <p:spPr>
            <a:xfrm>
              <a:off x="1443226" y="3686300"/>
              <a:ext cx="959510"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69" normalizeH="0" baseline="0" noProof="0">
                  <a:ln>
                    <a:noFill/>
                  </a:ln>
                  <a:solidFill>
                    <a:srgbClr val="FFFFFF"/>
                  </a:solidFill>
                  <a:effectLst/>
                  <a:uLnTx/>
                  <a:uFillTx/>
                  <a:latin typeface="Arial"/>
                  <a:ea typeface="+mn-ea"/>
                  <a:cs typeface="Arial"/>
                </a:rPr>
                <a:t>84,0</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grpSp>
      <p:sp>
        <p:nvSpPr>
          <p:cNvPr id="135" name="object 12">
            <a:extLst>
              <a:ext uri="{FF2B5EF4-FFF2-40B4-BE49-F238E27FC236}">
                <a16:creationId xmlns:a16="http://schemas.microsoft.com/office/drawing/2014/main" id="{B0CD1233-D19A-F969-23E5-97ED87DEE3B8}"/>
              </a:ext>
            </a:extLst>
          </p:cNvPr>
          <p:cNvSpPr txBox="1"/>
          <p:nvPr/>
        </p:nvSpPr>
        <p:spPr>
          <a:xfrm>
            <a:off x="8749382" y="2949428"/>
            <a:ext cx="2380286" cy="936933"/>
          </a:xfrm>
          <a:prstGeom prst="rect">
            <a:avLst/>
          </a:prstGeom>
        </p:spPr>
        <p:txBody>
          <a:bodyPr vert="horz" wrap="square" lIns="0" tIns="6931" rIns="0" bIns="0" rtlCol="0">
            <a:spAutoFit/>
          </a:bodyPr>
          <a:lstStyle/>
          <a:p>
            <a:pPr marL="23104" marR="18483" lvl="0" indent="0" algn="l" defTabSz="914400" rtl="0" eaLnBrk="1" fontAlgn="auto" latinLnBrk="0" hangingPunct="1">
              <a:lnSpc>
                <a:spcPct val="101800"/>
              </a:lnSpc>
              <a:spcBef>
                <a:spcPts val="55"/>
              </a:spcBef>
              <a:spcAft>
                <a:spcPts val="0"/>
              </a:spcAft>
              <a:buClrTx/>
              <a:buSzTx/>
              <a:buFontTx/>
              <a:buNone/>
              <a:tabLst/>
              <a:defRPr/>
            </a:pPr>
            <a:r>
              <a:rPr kumimoji="0" lang="es-ES" sz="1200" b="0" i="0" u="none" strike="noStrike" kern="1200" cap="none" spc="0" normalizeH="0" baseline="0" noProof="0">
                <a:ln>
                  <a:noFill/>
                </a:ln>
                <a:solidFill>
                  <a:srgbClr val="22346A"/>
                </a:solidFill>
                <a:effectLst/>
                <a:uLnTx/>
                <a:uFillTx/>
                <a:latin typeface="Arial"/>
                <a:ea typeface="+mn-ea"/>
                <a:cs typeface="Arial"/>
              </a:rPr>
              <a:t>de pacientes analizados a los 3 años que habían alcanzado IGA 0/1 en la semana 16 mantuvieron la respuesta con la dosis mensual</a:t>
            </a:r>
            <a:r>
              <a:rPr kumimoji="0" lang="es-ES" sz="1200" b="0" i="0" u="none" strike="noStrike" kern="1200" cap="none" spc="0" normalizeH="0" baseline="30000" noProof="0">
                <a:ln>
                  <a:noFill/>
                </a:ln>
                <a:solidFill>
                  <a:srgbClr val="22346A"/>
                </a:solidFill>
                <a:effectLst/>
                <a:uLnTx/>
                <a:uFillTx/>
                <a:latin typeface="Arial"/>
                <a:ea typeface="+mn-ea"/>
                <a:cs typeface="Arial"/>
              </a:rPr>
              <a:t>1</a:t>
            </a:r>
          </a:p>
        </p:txBody>
      </p:sp>
      <p:sp>
        <p:nvSpPr>
          <p:cNvPr id="136" name="object 11">
            <a:extLst>
              <a:ext uri="{FF2B5EF4-FFF2-40B4-BE49-F238E27FC236}">
                <a16:creationId xmlns:a16="http://schemas.microsoft.com/office/drawing/2014/main" id="{06F4302D-74A1-D978-592F-2834DDBD1F20}"/>
              </a:ext>
            </a:extLst>
          </p:cNvPr>
          <p:cNvSpPr txBox="1"/>
          <p:nvPr/>
        </p:nvSpPr>
        <p:spPr>
          <a:xfrm>
            <a:off x="624765" y="5102632"/>
            <a:ext cx="3876761" cy="130109"/>
          </a:xfrm>
          <a:prstGeom prst="rect">
            <a:avLst/>
          </a:prstGeom>
        </p:spPr>
        <p:txBody>
          <a:bodyPr vert="horz" wrap="square" lIns="0" tIns="6931" rIns="0" bIns="0" rtlCol="0">
            <a:spAutoFit/>
          </a:bodyPr>
          <a:lstStyle/>
          <a:p>
            <a:pPr marL="23104" marR="0" lvl="0" indent="0" algn="l" defTabSz="914400" rtl="0" eaLnBrk="1" fontAlgn="auto" latinLnBrk="0" hangingPunct="1">
              <a:lnSpc>
                <a:spcPct val="100000"/>
              </a:lnSpc>
              <a:spcBef>
                <a:spcPts val="55"/>
              </a:spcBef>
              <a:spcAft>
                <a:spcPts val="0"/>
              </a:spcAft>
              <a:buClrTx/>
              <a:buSzTx/>
              <a:buFontTx/>
              <a:buNone/>
              <a:tabLst/>
              <a:defRPr/>
            </a:pPr>
            <a:r>
              <a:rPr kumimoji="0" sz="800" b="0" i="0" u="none" strike="noStrike" kern="1200" cap="none" spc="0" normalizeH="0" baseline="0" noProof="0">
                <a:ln>
                  <a:noFill/>
                </a:ln>
                <a:solidFill>
                  <a:srgbClr val="223469"/>
                </a:solidFill>
                <a:effectLst/>
                <a:uLnTx/>
                <a:uFillTx/>
                <a:latin typeface="Arial"/>
                <a:ea typeface="+mn-ea"/>
                <a:cs typeface="Arial"/>
              </a:rPr>
              <a:t>Thaçi</a:t>
            </a:r>
            <a:r>
              <a:rPr kumimoji="0" sz="800" b="0" i="0" u="none" strike="noStrike" kern="1200" cap="none" spc="-12" normalizeH="0" baseline="0" noProof="0">
                <a:ln>
                  <a:noFill/>
                </a:ln>
                <a:solidFill>
                  <a:srgbClr val="223469"/>
                </a:solidFill>
                <a:effectLst/>
                <a:uLnTx/>
                <a:uFillTx/>
                <a:latin typeface="Arial"/>
                <a:ea typeface="+mn-ea"/>
                <a:cs typeface="Arial"/>
              </a:rPr>
              <a:t> </a:t>
            </a:r>
            <a:r>
              <a:rPr kumimoji="0" sz="800" b="0" i="0" u="none" strike="noStrike" kern="1200" cap="none" spc="0" normalizeH="0" baseline="0" noProof="0">
                <a:ln>
                  <a:noFill/>
                </a:ln>
                <a:solidFill>
                  <a:srgbClr val="223469"/>
                </a:solidFill>
                <a:effectLst/>
                <a:uLnTx/>
                <a:uFillTx/>
                <a:latin typeface="Arial"/>
                <a:ea typeface="+mn-ea"/>
                <a:cs typeface="Arial"/>
              </a:rPr>
              <a:t>D,</a:t>
            </a:r>
            <a:r>
              <a:rPr kumimoji="0" sz="800" b="0" i="0" u="none" strike="noStrike" kern="1200" cap="none" spc="-12" normalizeH="0" baseline="0" noProof="0">
                <a:ln>
                  <a:noFill/>
                </a:ln>
                <a:solidFill>
                  <a:srgbClr val="223469"/>
                </a:solidFill>
                <a:effectLst/>
                <a:uLnTx/>
                <a:uFillTx/>
                <a:latin typeface="Arial"/>
                <a:ea typeface="+mn-ea"/>
                <a:cs typeface="Arial"/>
              </a:rPr>
              <a:t> </a:t>
            </a:r>
            <a:r>
              <a:rPr kumimoji="0" sz="800" b="0" i="1" u="none" strike="noStrike" kern="1200" cap="none" spc="0" normalizeH="0" baseline="0" noProof="0">
                <a:ln>
                  <a:noFill/>
                </a:ln>
                <a:solidFill>
                  <a:srgbClr val="223469"/>
                </a:solidFill>
                <a:effectLst/>
                <a:uLnTx/>
                <a:uFillTx/>
                <a:latin typeface="Arial"/>
                <a:ea typeface="+mn-ea"/>
                <a:cs typeface="Arial"/>
              </a:rPr>
              <a:t>et</a:t>
            </a:r>
            <a:r>
              <a:rPr kumimoji="0" sz="800" b="0" i="1" u="none" strike="noStrike" kern="1200" cap="none" spc="-9" normalizeH="0" baseline="0" noProof="0">
                <a:ln>
                  <a:noFill/>
                </a:ln>
                <a:solidFill>
                  <a:srgbClr val="223469"/>
                </a:solidFill>
                <a:effectLst/>
                <a:uLnTx/>
                <a:uFillTx/>
                <a:latin typeface="Arial"/>
                <a:ea typeface="+mn-ea"/>
                <a:cs typeface="Arial"/>
              </a:rPr>
              <a:t> </a:t>
            </a:r>
            <a:r>
              <a:rPr kumimoji="0" sz="800" b="0" i="1" u="none" strike="noStrike" kern="1200" cap="none" spc="0" normalizeH="0" baseline="0" noProof="0">
                <a:ln>
                  <a:noFill/>
                </a:ln>
                <a:solidFill>
                  <a:srgbClr val="223469"/>
                </a:solidFill>
                <a:effectLst/>
                <a:uLnTx/>
                <a:uFillTx/>
                <a:latin typeface="Arial"/>
                <a:ea typeface="+mn-ea"/>
                <a:cs typeface="Arial"/>
              </a:rPr>
              <a:t>al.</a:t>
            </a:r>
            <a:r>
              <a:rPr kumimoji="0" sz="800" b="0" i="1" u="none" strike="noStrike" kern="1200" cap="none" spc="-12" normalizeH="0" baseline="0" noProof="0">
                <a:ln>
                  <a:noFill/>
                </a:ln>
                <a:solidFill>
                  <a:srgbClr val="223469"/>
                </a:solidFill>
                <a:effectLst/>
                <a:uLnTx/>
                <a:uFillTx/>
                <a:latin typeface="Arial"/>
                <a:ea typeface="+mn-ea"/>
                <a:cs typeface="Arial"/>
              </a:rPr>
              <a:t> </a:t>
            </a:r>
            <a:r>
              <a:rPr kumimoji="0" sz="800" b="0" i="0" u="none" strike="noStrike" kern="1200" cap="none" spc="-12" normalizeH="0" baseline="0" noProof="0">
                <a:ln>
                  <a:noFill/>
                </a:ln>
                <a:solidFill>
                  <a:srgbClr val="223469"/>
                </a:solidFill>
                <a:effectLst/>
                <a:uLnTx/>
                <a:uFillTx/>
                <a:latin typeface="Arial"/>
                <a:ea typeface="+mn-ea"/>
                <a:cs typeface="Arial"/>
              </a:rPr>
              <a:t>2024</a:t>
            </a:r>
            <a:r>
              <a:rPr kumimoji="0" sz="800" b="0" i="0" u="none" strike="noStrike" kern="1200" cap="none" spc="-18" normalizeH="0" baseline="33333" noProof="0">
                <a:ln>
                  <a:noFill/>
                </a:ln>
                <a:solidFill>
                  <a:srgbClr val="223469"/>
                </a:solidFill>
                <a:effectLst/>
                <a:uLnTx/>
                <a:uFillTx/>
                <a:latin typeface="Arial"/>
                <a:ea typeface="+mn-ea"/>
                <a:cs typeface="Arial"/>
              </a:rPr>
              <a:t>1</a:t>
            </a:r>
            <a:endParaRPr kumimoji="0" sz="800" b="0" i="0" u="none" strike="noStrike" kern="1200" cap="none" spc="0" normalizeH="0" baseline="33333" noProof="0">
              <a:ln>
                <a:noFill/>
              </a:ln>
              <a:solidFill>
                <a:srgbClr val="223469"/>
              </a:solidFill>
              <a:effectLst/>
              <a:uLnTx/>
              <a:uFillTx/>
              <a:latin typeface="Arial"/>
              <a:ea typeface="+mn-ea"/>
              <a:cs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redondeado 4">
            <a:extLst>
              <a:ext uri="{FF2B5EF4-FFF2-40B4-BE49-F238E27FC236}">
                <a16:creationId xmlns:a16="http://schemas.microsoft.com/office/drawing/2014/main" id="{10FC5C15-4A49-8850-5232-0C6593C27F4C}"/>
              </a:ext>
            </a:extLst>
          </p:cNvPr>
          <p:cNvSpPr/>
          <p:nvPr/>
        </p:nvSpPr>
        <p:spPr>
          <a:xfrm>
            <a:off x="4788482" y="3336679"/>
            <a:ext cx="2591254" cy="1724592"/>
          </a:xfrm>
          <a:prstGeom prst="roundRect">
            <a:avLst>
              <a:gd name="adj" fmla="val 3627"/>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ctángulo redondeado 5">
            <a:extLst>
              <a:ext uri="{FF2B5EF4-FFF2-40B4-BE49-F238E27FC236}">
                <a16:creationId xmlns:a16="http://schemas.microsoft.com/office/drawing/2014/main" id="{81BE8EE3-4DB9-F20D-F75F-2612AFA7473B}"/>
              </a:ext>
            </a:extLst>
          </p:cNvPr>
          <p:cNvSpPr/>
          <p:nvPr/>
        </p:nvSpPr>
        <p:spPr>
          <a:xfrm>
            <a:off x="7528320" y="3336679"/>
            <a:ext cx="2591254" cy="1724592"/>
          </a:xfrm>
          <a:prstGeom prst="roundRect">
            <a:avLst>
              <a:gd name="adj" fmla="val 3627"/>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Elipse 16">
            <a:extLst>
              <a:ext uri="{FF2B5EF4-FFF2-40B4-BE49-F238E27FC236}">
                <a16:creationId xmlns:a16="http://schemas.microsoft.com/office/drawing/2014/main" id="{607F6A44-105D-AD41-7459-1D96545CA2D3}"/>
              </a:ext>
            </a:extLst>
          </p:cNvPr>
          <p:cNvSpPr/>
          <p:nvPr/>
        </p:nvSpPr>
        <p:spPr>
          <a:xfrm>
            <a:off x="5585006" y="2817510"/>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Elipse 17">
            <a:extLst>
              <a:ext uri="{FF2B5EF4-FFF2-40B4-BE49-F238E27FC236}">
                <a16:creationId xmlns:a16="http://schemas.microsoft.com/office/drawing/2014/main" id="{E31324D7-100D-AED1-8051-D6C617B4B51B}"/>
              </a:ext>
            </a:extLst>
          </p:cNvPr>
          <p:cNvSpPr/>
          <p:nvPr/>
        </p:nvSpPr>
        <p:spPr>
          <a:xfrm>
            <a:off x="8324844" y="2817510"/>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ángulo redondeado 3">
            <a:extLst>
              <a:ext uri="{FF2B5EF4-FFF2-40B4-BE49-F238E27FC236}">
                <a16:creationId xmlns:a16="http://schemas.microsoft.com/office/drawing/2014/main" id="{8B361BB0-2112-70F3-D6F1-428BDD3DC8ED}"/>
              </a:ext>
            </a:extLst>
          </p:cNvPr>
          <p:cNvSpPr/>
          <p:nvPr/>
        </p:nvSpPr>
        <p:spPr>
          <a:xfrm>
            <a:off x="2048644" y="3336679"/>
            <a:ext cx="2591254" cy="1724592"/>
          </a:xfrm>
          <a:prstGeom prst="roundRect">
            <a:avLst>
              <a:gd name="adj" fmla="val 3627"/>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Elipse 6">
            <a:extLst>
              <a:ext uri="{FF2B5EF4-FFF2-40B4-BE49-F238E27FC236}">
                <a16:creationId xmlns:a16="http://schemas.microsoft.com/office/drawing/2014/main" id="{F0170A95-E406-F5CE-F0AF-61F422286DC2}"/>
              </a:ext>
            </a:extLst>
          </p:cNvPr>
          <p:cNvSpPr/>
          <p:nvPr/>
        </p:nvSpPr>
        <p:spPr>
          <a:xfrm>
            <a:off x="2845168" y="2817510"/>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object 2"/>
          <p:cNvSpPr txBox="1">
            <a:spLocks noGrp="1"/>
          </p:cNvSpPr>
          <p:nvPr>
            <p:ph type="title"/>
          </p:nvPr>
        </p:nvSpPr>
        <p:spPr>
          <a:xfrm>
            <a:off x="541338" y="188577"/>
            <a:ext cx="10709275" cy="684885"/>
          </a:xfrm>
        </p:spPr>
        <p:txBody>
          <a:bodyPr vert="horz" wrap="square" lIns="0" tIns="7701" rIns="0" bIns="0" rtlCol="0" anchor="ctr">
            <a:spAutoFit/>
          </a:bodyPr>
          <a:lstStyle/>
          <a:p>
            <a:pPr>
              <a:lnSpc>
                <a:spcPct val="100000"/>
              </a:lnSpc>
            </a:pPr>
            <a:r>
              <a:rPr lang="es-ES">
                <a:latin typeface="Arial"/>
                <a:cs typeface="Arial"/>
              </a:rPr>
              <a:t>El perfil de seguridad de EBGLYSS</a:t>
            </a:r>
            <a:r>
              <a:rPr lang="es-ES" baseline="30000">
                <a:latin typeface="Arial"/>
                <a:cs typeface="Arial"/>
              </a:rPr>
              <a:t>®</a:t>
            </a:r>
            <a:r>
              <a:rPr lang="es-ES">
                <a:latin typeface="Arial"/>
                <a:cs typeface="Arial"/>
              </a:rPr>
              <a:t> se mantiene hasta los 3 años del inicio del tratamiento</a:t>
            </a:r>
            <a:r>
              <a:rPr lang="es-ES" baseline="30000">
                <a:latin typeface="Arial"/>
                <a:cs typeface="Arial"/>
              </a:rPr>
              <a:t>1</a:t>
            </a:r>
          </a:p>
        </p:txBody>
      </p:sp>
      <p:sp>
        <p:nvSpPr>
          <p:cNvPr id="3" name="object 3"/>
          <p:cNvSpPr txBox="1"/>
          <p:nvPr/>
        </p:nvSpPr>
        <p:spPr>
          <a:xfrm>
            <a:off x="533400" y="1915323"/>
            <a:ext cx="10284325" cy="597134"/>
          </a:xfrm>
          <a:prstGeom prst="rect">
            <a:avLst/>
          </a:prstGeom>
        </p:spPr>
        <p:txBody>
          <a:bodyPr vert="horz" wrap="square" lIns="0" tIns="10397" rIns="0" bIns="0" rtlCol="0">
            <a:spAutoFit/>
          </a:bodyPr>
          <a:lstStyle/>
          <a:p>
            <a:pPr marL="30805" marR="0" lvl="0" indent="0" algn="l" defTabSz="914400" rtl="0" eaLnBrk="1" fontAlgn="auto" latinLnBrk="0" hangingPunct="1">
              <a:lnSpc>
                <a:spcPct val="100000"/>
              </a:lnSpc>
              <a:spcBef>
                <a:spcPts val="82"/>
              </a:spcBef>
              <a:spcAft>
                <a:spcPts val="0"/>
              </a:spcAft>
              <a:buClrTx/>
              <a:buSzTx/>
              <a:buFontTx/>
              <a:buNone/>
              <a:tabLst/>
              <a:defRPr/>
            </a:pPr>
            <a:r>
              <a:rPr kumimoji="0" sz="1200" b="0" i="0" u="none" strike="noStrike" kern="1200" cap="none" spc="0" normalizeH="0" baseline="0" noProof="0">
                <a:ln>
                  <a:noFill/>
                </a:ln>
                <a:solidFill>
                  <a:srgbClr val="22346A"/>
                </a:solidFill>
                <a:effectLst/>
                <a:uLnTx/>
                <a:uFillTx/>
                <a:latin typeface="Arial"/>
                <a:ea typeface="+mn-ea"/>
                <a:cs typeface="Arial"/>
              </a:rPr>
              <a:t>El</a:t>
            </a:r>
            <a:r>
              <a:rPr kumimoji="0" sz="1200" b="0" i="0" u="none" strike="noStrike" kern="1200" cap="none" spc="30"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perfil</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de</a:t>
            </a:r>
            <a:r>
              <a:rPr kumimoji="0" sz="1200" b="0" i="0" u="none" strike="noStrike" kern="1200" cap="none" spc="36"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seguridad</a:t>
            </a:r>
            <a:r>
              <a:rPr kumimoji="0" sz="1200" b="0" i="0" u="none" strike="noStrike" kern="1200" cap="none" spc="36"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de</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lebrikizumab</a:t>
            </a:r>
            <a:r>
              <a:rPr kumimoji="0" sz="1200" b="0" i="0" u="none" strike="noStrike" kern="1200" cap="none" spc="36"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en</a:t>
            </a:r>
            <a:r>
              <a:rPr kumimoji="0" sz="1200" b="0" i="0" u="none" strike="noStrike" kern="1200" cap="none" spc="-36"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ADjoin</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fue</a:t>
            </a:r>
            <a:r>
              <a:rPr kumimoji="0" sz="1200" b="0" i="0" u="none" strike="noStrike" kern="1200" cap="none" spc="36"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coherente</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con</a:t>
            </a:r>
            <a:r>
              <a:rPr kumimoji="0" sz="1200" b="0" i="0" u="none" strike="noStrike" kern="1200" cap="none" spc="36"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el</a:t>
            </a:r>
            <a:r>
              <a:rPr kumimoji="0" sz="1200" b="0" i="0" u="none" strike="noStrike" kern="1200" cap="none" spc="36"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observado</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en</a:t>
            </a:r>
            <a:r>
              <a:rPr kumimoji="0" sz="1200" b="0" i="0" u="none" strike="noStrike" kern="1200" cap="none" spc="-36"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ADvocate</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1&amp;2,</a:t>
            </a:r>
            <a:r>
              <a:rPr kumimoji="0" sz="1200" b="0" i="0" u="none" strike="noStrike" kern="1200" cap="none" spc="-42"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ADhere</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y</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otros</a:t>
            </a:r>
            <a:r>
              <a:rPr kumimoji="0" sz="1200" b="0" i="0" u="none" strike="noStrike" kern="1200" cap="none" spc="36"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estudios</a:t>
            </a:r>
            <a:r>
              <a:rPr kumimoji="0" sz="1200" b="0" i="0" u="none" strike="noStrike" kern="1200" cap="none" spc="36"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con</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6" normalizeH="0" baseline="0" noProof="0">
                <a:ln>
                  <a:noFill/>
                </a:ln>
                <a:solidFill>
                  <a:srgbClr val="22346A"/>
                </a:solidFill>
                <a:effectLst/>
                <a:uLnTx/>
                <a:uFillTx/>
                <a:latin typeface="Arial"/>
                <a:ea typeface="+mn-ea"/>
                <a:cs typeface="Arial"/>
              </a:rPr>
              <a:t>lebrikizumab</a:t>
            </a:r>
            <a:r>
              <a:rPr kumimoji="0" sz="1200" b="0" i="0" u="none" strike="noStrike" kern="1200" cap="none" spc="-9" normalizeH="0" baseline="32407" noProof="0">
                <a:ln>
                  <a:noFill/>
                </a:ln>
                <a:solidFill>
                  <a:srgbClr val="22346A"/>
                </a:solidFill>
                <a:effectLst/>
                <a:uLnTx/>
                <a:uFillTx/>
                <a:latin typeface="Arial"/>
                <a:ea typeface="+mn-ea"/>
                <a:cs typeface="Arial"/>
              </a:rPr>
              <a:t>1</a:t>
            </a:r>
            <a:r>
              <a:rPr kumimoji="0" sz="1200" b="0" i="0" u="none" strike="noStrike" kern="1200" cap="none" spc="-6" normalizeH="0" baseline="0" noProof="0">
                <a:ln>
                  <a:noFill/>
                </a:ln>
                <a:solidFill>
                  <a:srgbClr val="22346A"/>
                </a:solidFill>
                <a:effectLst/>
                <a:uLnTx/>
                <a:uFillTx/>
                <a:latin typeface="Arial"/>
                <a:ea typeface="+mn-ea"/>
                <a:cs typeface="Arial"/>
              </a:rPr>
              <a:t>.</a:t>
            </a:r>
            <a:endParaRPr kumimoji="0" sz="1200" b="0"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115"/>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Arial"/>
              <a:ea typeface="+mn-ea"/>
              <a:cs typeface="Arial"/>
            </a:endParaRPr>
          </a:p>
          <a:p>
            <a:pPr marL="30805"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a:ln>
                  <a:noFill/>
                </a:ln>
                <a:solidFill>
                  <a:srgbClr val="22346A"/>
                </a:solidFill>
                <a:effectLst/>
                <a:uLnTx/>
                <a:uFillTx/>
                <a:latin typeface="Arial"/>
                <a:ea typeface="+mn-ea"/>
                <a:cs typeface="Arial"/>
              </a:rPr>
              <a:t>Las</a:t>
            </a:r>
            <a:r>
              <a:rPr kumimoji="0" sz="1200" b="0" i="0" u="none" strike="noStrike" kern="1200" cap="none" spc="33"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tasas</a:t>
            </a:r>
            <a:r>
              <a:rPr kumimoji="0" sz="1200" b="0" i="0" u="none" strike="noStrike" kern="1200" cap="none" spc="42"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de</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acontecimientos</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adversos</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no</a:t>
            </a:r>
            <a:r>
              <a:rPr kumimoji="0" sz="1200" b="0" i="0" u="none" strike="noStrike" kern="1200" cap="none" spc="42"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aumentaron</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con</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el</a:t>
            </a:r>
            <a:r>
              <a:rPr kumimoji="0" sz="1200" b="0" i="0" u="none" strike="noStrike" kern="1200" cap="none" spc="42" normalizeH="0" baseline="0" noProof="0">
                <a:ln>
                  <a:noFill/>
                </a:ln>
                <a:solidFill>
                  <a:srgbClr val="22346A"/>
                </a:solidFill>
                <a:effectLst/>
                <a:uLnTx/>
                <a:uFillTx/>
                <a:latin typeface="Arial"/>
                <a:ea typeface="+mn-ea"/>
                <a:cs typeface="Arial"/>
              </a:rPr>
              <a:t> </a:t>
            </a:r>
            <a:r>
              <a:rPr kumimoji="0" sz="1200" b="0" i="0" u="none" strike="noStrike" kern="1200" cap="none" spc="-6" normalizeH="0" baseline="0" noProof="0">
                <a:ln>
                  <a:noFill/>
                </a:ln>
                <a:solidFill>
                  <a:srgbClr val="22346A"/>
                </a:solidFill>
                <a:effectLst/>
                <a:uLnTx/>
                <a:uFillTx/>
                <a:latin typeface="Arial"/>
                <a:ea typeface="+mn-ea"/>
                <a:cs typeface="Arial"/>
              </a:rPr>
              <a:t>tiempo</a:t>
            </a:r>
            <a:r>
              <a:rPr kumimoji="0" sz="1200" b="0" i="0" u="none" strike="noStrike" kern="1200" cap="none" spc="-9" normalizeH="0" baseline="32407" noProof="0">
                <a:ln>
                  <a:noFill/>
                </a:ln>
                <a:solidFill>
                  <a:srgbClr val="22346A"/>
                </a:solidFill>
                <a:effectLst/>
                <a:uLnTx/>
                <a:uFillTx/>
                <a:latin typeface="Arial"/>
                <a:ea typeface="+mn-ea"/>
                <a:cs typeface="Arial"/>
              </a:rPr>
              <a:t>1</a:t>
            </a:r>
            <a:r>
              <a:rPr kumimoji="0" sz="1200" b="0" i="0" u="none" strike="noStrike" kern="1200" cap="none" spc="-6" normalizeH="0" baseline="0" noProof="0">
                <a:ln>
                  <a:noFill/>
                </a:ln>
                <a:solidFill>
                  <a:srgbClr val="22346A"/>
                </a:solidFill>
                <a:effectLst/>
                <a:uLnTx/>
                <a:uFillTx/>
                <a:latin typeface="Arial"/>
                <a:ea typeface="+mn-ea"/>
                <a:cs typeface="Arial"/>
              </a:rPr>
              <a:t>.</a:t>
            </a:r>
            <a:endParaRPr kumimoji="0" sz="1200" b="0" i="0" u="none" strike="noStrike" kern="1200" cap="none" spc="0" normalizeH="0" baseline="0" noProof="0">
              <a:ln>
                <a:noFill/>
              </a:ln>
              <a:solidFill>
                <a:srgbClr val="000000"/>
              </a:solidFill>
              <a:effectLst/>
              <a:uLnTx/>
              <a:uFillTx/>
              <a:latin typeface="Arial"/>
              <a:ea typeface="+mn-ea"/>
              <a:cs typeface="Arial"/>
            </a:endParaRPr>
          </a:p>
        </p:txBody>
      </p:sp>
      <p:sp>
        <p:nvSpPr>
          <p:cNvPr id="9" name="object 9"/>
          <p:cNvSpPr txBox="1"/>
          <p:nvPr/>
        </p:nvSpPr>
        <p:spPr>
          <a:xfrm>
            <a:off x="2291478" y="3964282"/>
            <a:ext cx="2074343" cy="744380"/>
          </a:xfrm>
          <a:prstGeom prst="rect">
            <a:avLst/>
          </a:prstGeom>
        </p:spPr>
        <p:txBody>
          <a:bodyPr vert="horz" wrap="square" lIns="0" tIns="6931" rIns="0" bIns="0" rtlCol="0">
            <a:spAutoFit/>
          </a:bodyPr>
          <a:lstStyle/>
          <a:p>
            <a:pPr marL="0" marR="18483" lvl="0" indent="-770" algn="ctr" defTabSz="914400" rtl="0" eaLnBrk="1" fontAlgn="auto" latinLnBrk="0" hangingPunct="1">
              <a:lnSpc>
                <a:spcPct val="101800"/>
              </a:lnSpc>
              <a:spcBef>
                <a:spcPts val="0"/>
              </a:spcBef>
              <a:spcAft>
                <a:spcPts val="0"/>
              </a:spcAft>
              <a:buClrTx/>
              <a:buSzTx/>
              <a:buFontTx/>
              <a:buNone/>
              <a:tabLst/>
              <a:defRPr/>
            </a:pPr>
            <a:r>
              <a:rPr kumimoji="0" sz="1600" b="1" i="0" u="none" strike="noStrike" kern="1200" cap="none" spc="0" normalizeH="0" baseline="0" noProof="0">
                <a:ln>
                  <a:noFill/>
                </a:ln>
                <a:solidFill>
                  <a:srgbClr val="22346A"/>
                </a:solidFill>
                <a:effectLst/>
                <a:uLnTx/>
                <a:uFillTx/>
                <a:latin typeface="Arial"/>
                <a:ea typeface="+mn-ea"/>
                <a:cs typeface="Arial"/>
              </a:rPr>
              <a:t>La</a:t>
            </a:r>
            <a:r>
              <a:rPr kumimoji="0" sz="1600" b="1" i="0" u="none" strike="noStrike" kern="1200" cap="none" spc="27"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mayoría</a:t>
            </a:r>
            <a:r>
              <a:rPr kumimoji="0" sz="1600" b="1" i="0" u="none" strike="noStrike" kern="1200" cap="none" spc="33"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de</a:t>
            </a:r>
            <a:r>
              <a:rPr kumimoji="0" sz="1600" b="1" i="0" u="none" strike="noStrike" kern="1200" cap="none" spc="33" normalizeH="0" baseline="0" noProof="0">
                <a:ln>
                  <a:noFill/>
                </a:ln>
                <a:solidFill>
                  <a:srgbClr val="22346A"/>
                </a:solidFill>
                <a:effectLst/>
                <a:uLnTx/>
                <a:uFillTx/>
                <a:latin typeface="Arial"/>
                <a:ea typeface="+mn-ea"/>
                <a:cs typeface="Arial"/>
              </a:rPr>
              <a:t> </a:t>
            </a:r>
            <a:r>
              <a:rPr kumimoji="0" sz="1600" b="1" i="0" u="none" strike="noStrike" kern="1200" cap="none" spc="-12" normalizeH="0" baseline="0" noProof="0">
                <a:ln>
                  <a:noFill/>
                </a:ln>
                <a:solidFill>
                  <a:srgbClr val="22346A"/>
                </a:solidFill>
                <a:effectLst/>
                <a:uLnTx/>
                <a:uFillTx/>
                <a:latin typeface="Arial"/>
                <a:ea typeface="+mn-ea"/>
                <a:cs typeface="Arial"/>
              </a:rPr>
              <a:t>TEAE </a:t>
            </a:r>
            <a:r>
              <a:rPr kumimoji="0" sz="1600" b="1" i="0" u="none" strike="noStrike" kern="1200" cap="none" spc="0" normalizeH="0" baseline="0" noProof="0">
                <a:ln>
                  <a:noFill/>
                </a:ln>
                <a:solidFill>
                  <a:srgbClr val="22346A"/>
                </a:solidFill>
                <a:effectLst/>
                <a:uLnTx/>
                <a:uFillTx/>
                <a:latin typeface="Arial"/>
                <a:ea typeface="+mn-ea"/>
                <a:cs typeface="Arial"/>
              </a:rPr>
              <a:t>fueron</a:t>
            </a:r>
            <a:r>
              <a:rPr kumimoji="0" sz="1600" b="1" i="0" u="none" strike="noStrike" kern="1200" cap="none" spc="39"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de</a:t>
            </a:r>
            <a:r>
              <a:rPr kumimoji="0" sz="1600" b="1" i="0" u="none" strike="noStrike" kern="1200" cap="none" spc="42"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severidad</a:t>
            </a:r>
            <a:r>
              <a:rPr kumimoji="0" sz="1600" b="1" i="0" u="none" strike="noStrike" kern="1200" cap="none" spc="39"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leve</a:t>
            </a:r>
            <a:r>
              <a:rPr kumimoji="0" sz="1600" b="1" i="0" u="none" strike="noStrike" kern="1200" cap="none" spc="39" normalizeH="0" baseline="0" noProof="0">
                <a:ln>
                  <a:noFill/>
                </a:ln>
                <a:solidFill>
                  <a:srgbClr val="22346A"/>
                </a:solidFill>
                <a:effectLst/>
                <a:uLnTx/>
                <a:uFillTx/>
                <a:latin typeface="Arial"/>
                <a:ea typeface="+mn-ea"/>
                <a:cs typeface="Arial"/>
              </a:rPr>
              <a:t> </a:t>
            </a:r>
            <a:r>
              <a:rPr kumimoji="0" sz="1600" b="1" i="0" u="none" strike="noStrike" kern="1200" cap="none" spc="-30" normalizeH="0" baseline="0" noProof="0">
                <a:ln>
                  <a:noFill/>
                </a:ln>
                <a:solidFill>
                  <a:srgbClr val="22346A"/>
                </a:solidFill>
                <a:effectLst/>
                <a:uLnTx/>
                <a:uFillTx/>
                <a:latin typeface="Arial"/>
                <a:ea typeface="+mn-ea"/>
                <a:cs typeface="Arial"/>
              </a:rPr>
              <a:t>o </a:t>
            </a:r>
            <a:r>
              <a:rPr kumimoji="0" sz="1600" b="1" i="0" u="none" strike="noStrike" kern="1200" cap="none" spc="-6" normalizeH="0" baseline="0" noProof="0">
                <a:ln>
                  <a:noFill/>
                </a:ln>
                <a:solidFill>
                  <a:srgbClr val="22346A"/>
                </a:solidFill>
                <a:effectLst/>
                <a:uLnTx/>
                <a:uFillTx/>
                <a:latin typeface="Arial"/>
                <a:ea typeface="+mn-ea"/>
                <a:cs typeface="Arial"/>
              </a:rPr>
              <a:t>moderada</a:t>
            </a:r>
            <a:r>
              <a:rPr kumimoji="0" sz="1600" b="1" i="0" u="none" strike="noStrike" kern="1200" cap="none" spc="-9" normalizeH="0" baseline="32407" noProof="0">
                <a:ln>
                  <a:noFill/>
                </a:ln>
                <a:solidFill>
                  <a:srgbClr val="22346A"/>
                </a:solidFill>
                <a:effectLst/>
                <a:uLnTx/>
                <a:uFillTx/>
                <a:latin typeface="Arial"/>
                <a:ea typeface="+mn-ea"/>
                <a:cs typeface="Arial"/>
              </a:rPr>
              <a:t>2</a:t>
            </a:r>
            <a:endParaRPr kumimoji="0" sz="1600" b="0" i="0" u="none" strike="noStrike" kern="1200" cap="none" spc="0" normalizeH="0" baseline="32407" noProof="0">
              <a:ln>
                <a:noFill/>
              </a:ln>
              <a:solidFill>
                <a:srgbClr val="000000"/>
              </a:solidFill>
              <a:effectLst/>
              <a:uLnTx/>
              <a:uFillTx/>
              <a:latin typeface="Arial"/>
              <a:ea typeface="+mn-ea"/>
              <a:cs typeface="Arial"/>
            </a:endParaRPr>
          </a:p>
        </p:txBody>
      </p:sp>
      <p:sp>
        <p:nvSpPr>
          <p:cNvPr id="12" name="object 12"/>
          <p:cNvSpPr txBox="1"/>
          <p:nvPr/>
        </p:nvSpPr>
        <p:spPr>
          <a:xfrm>
            <a:off x="4987381" y="3964282"/>
            <a:ext cx="2191017" cy="744380"/>
          </a:xfrm>
          <a:prstGeom prst="rect">
            <a:avLst/>
          </a:prstGeom>
        </p:spPr>
        <p:txBody>
          <a:bodyPr vert="horz" wrap="square" lIns="0" tIns="6931" rIns="0" bIns="0" rtlCol="0">
            <a:spAutoFit/>
          </a:bodyPr>
          <a:lstStyle/>
          <a:p>
            <a:pPr marL="0" marR="18483" lvl="0" indent="246056" algn="ctr" defTabSz="914400" rtl="0" eaLnBrk="1" fontAlgn="auto" latinLnBrk="0" hangingPunct="1">
              <a:lnSpc>
                <a:spcPct val="101800"/>
              </a:lnSpc>
              <a:spcBef>
                <a:spcPts val="0"/>
              </a:spcBef>
              <a:spcAft>
                <a:spcPts val="0"/>
              </a:spcAft>
              <a:buClrTx/>
              <a:buSzTx/>
              <a:buFontTx/>
              <a:buNone/>
              <a:tabLst/>
              <a:defRPr/>
            </a:pPr>
            <a:r>
              <a:rPr kumimoji="0" sz="1600" b="1" i="0" u="none" strike="noStrike" kern="1200" cap="none" spc="0" normalizeH="0" baseline="0" noProof="0">
                <a:ln>
                  <a:noFill/>
                </a:ln>
                <a:solidFill>
                  <a:srgbClr val="22346A"/>
                </a:solidFill>
                <a:effectLst/>
                <a:uLnTx/>
                <a:uFillTx/>
                <a:latin typeface="Arial"/>
                <a:ea typeface="+mn-ea"/>
                <a:cs typeface="Arial"/>
              </a:rPr>
              <a:t>La</a:t>
            </a:r>
            <a:r>
              <a:rPr kumimoji="0" sz="1600" b="1" i="0" u="none" strike="noStrike" kern="1200" cap="none" spc="58"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discontinuidad</a:t>
            </a:r>
            <a:r>
              <a:rPr kumimoji="0" sz="1600" b="1" i="0" u="none" strike="noStrike" kern="1200" cap="none" spc="64" normalizeH="0" baseline="0" noProof="0">
                <a:ln>
                  <a:noFill/>
                </a:ln>
                <a:solidFill>
                  <a:srgbClr val="22346A"/>
                </a:solidFill>
                <a:effectLst/>
                <a:uLnTx/>
                <a:uFillTx/>
                <a:latin typeface="Arial"/>
                <a:ea typeface="+mn-ea"/>
                <a:cs typeface="Arial"/>
              </a:rPr>
              <a:t> </a:t>
            </a:r>
            <a:r>
              <a:rPr kumimoji="0" sz="1600" b="1" i="0" u="none" strike="noStrike" kern="1200" cap="none" spc="-15" normalizeH="0" baseline="0" noProof="0">
                <a:ln>
                  <a:noFill/>
                </a:ln>
                <a:solidFill>
                  <a:srgbClr val="22346A"/>
                </a:solidFill>
                <a:effectLst/>
                <a:uLnTx/>
                <a:uFillTx/>
                <a:latin typeface="Arial"/>
                <a:ea typeface="+mn-ea"/>
                <a:cs typeface="Arial"/>
              </a:rPr>
              <a:t>del </a:t>
            </a:r>
            <a:r>
              <a:rPr kumimoji="0" sz="1600" b="1" i="0" u="none" strike="noStrike" kern="1200" cap="none" spc="0" normalizeH="0" baseline="0" noProof="0">
                <a:ln>
                  <a:noFill/>
                </a:ln>
                <a:solidFill>
                  <a:srgbClr val="22346A"/>
                </a:solidFill>
                <a:effectLst/>
                <a:uLnTx/>
                <a:uFillTx/>
                <a:latin typeface="Arial"/>
                <a:ea typeface="+mn-ea"/>
                <a:cs typeface="Arial"/>
              </a:rPr>
              <a:t>tratamiento</a:t>
            </a:r>
            <a:r>
              <a:rPr kumimoji="0" sz="1600" b="1" i="0" u="none" strike="noStrike" kern="1200" cap="none" spc="39"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por</a:t>
            </a:r>
            <a:r>
              <a:rPr kumimoji="0" sz="1600" b="1" i="0" u="none" strike="noStrike" kern="1200" cap="none" spc="36"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EA</a:t>
            </a:r>
            <a:r>
              <a:rPr kumimoji="0" sz="1600" b="1" i="0" u="none" strike="noStrike" kern="1200" cap="none" spc="-15"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fue</a:t>
            </a:r>
            <a:r>
              <a:rPr kumimoji="0" sz="1600" b="1" i="0" u="none" strike="noStrike" kern="1200" cap="none" spc="39" normalizeH="0" baseline="0" noProof="0">
                <a:ln>
                  <a:noFill/>
                </a:ln>
                <a:solidFill>
                  <a:srgbClr val="22346A"/>
                </a:solidFill>
                <a:effectLst/>
                <a:uLnTx/>
                <a:uFillTx/>
                <a:latin typeface="Arial"/>
                <a:ea typeface="+mn-ea"/>
                <a:cs typeface="Arial"/>
              </a:rPr>
              <a:t> </a:t>
            </a:r>
            <a:r>
              <a:rPr kumimoji="0" sz="1600" b="1" i="0" u="none" strike="noStrike" kern="1200" cap="none" spc="-6" normalizeH="0" baseline="0" noProof="0">
                <a:ln>
                  <a:noFill/>
                </a:ln>
                <a:solidFill>
                  <a:srgbClr val="22346A"/>
                </a:solidFill>
                <a:effectLst/>
                <a:uLnTx/>
                <a:uFillTx/>
                <a:latin typeface="Arial"/>
                <a:ea typeface="+mn-ea"/>
                <a:cs typeface="Arial"/>
              </a:rPr>
              <a:t>baja</a:t>
            </a:r>
            <a:r>
              <a:rPr kumimoji="0" sz="1600" b="1" i="0" u="none" strike="noStrike" kern="1200" cap="none" spc="-9" normalizeH="0" baseline="32407" noProof="0">
                <a:ln>
                  <a:noFill/>
                </a:ln>
                <a:solidFill>
                  <a:srgbClr val="22346A"/>
                </a:solidFill>
                <a:effectLst/>
                <a:uLnTx/>
                <a:uFillTx/>
                <a:latin typeface="Arial"/>
                <a:ea typeface="+mn-ea"/>
                <a:cs typeface="Arial"/>
              </a:rPr>
              <a:t>2</a:t>
            </a:r>
            <a:endParaRPr kumimoji="0" sz="1600" b="0" i="0" u="none" strike="noStrike" kern="1200" cap="none" spc="0" normalizeH="0" baseline="32407" noProof="0">
              <a:ln>
                <a:noFill/>
              </a:ln>
              <a:solidFill>
                <a:srgbClr val="000000"/>
              </a:solidFill>
              <a:effectLst/>
              <a:uLnTx/>
              <a:uFillTx/>
              <a:latin typeface="Arial"/>
              <a:ea typeface="+mn-ea"/>
              <a:cs typeface="Arial"/>
            </a:endParaRPr>
          </a:p>
        </p:txBody>
      </p:sp>
      <p:sp>
        <p:nvSpPr>
          <p:cNvPr id="13" name="object 13"/>
          <p:cNvSpPr txBox="1"/>
          <p:nvPr/>
        </p:nvSpPr>
        <p:spPr>
          <a:xfrm>
            <a:off x="7769000" y="3867849"/>
            <a:ext cx="2136723" cy="995539"/>
          </a:xfrm>
          <a:prstGeom prst="rect">
            <a:avLst/>
          </a:prstGeom>
        </p:spPr>
        <p:txBody>
          <a:bodyPr vert="horz" wrap="square" lIns="0" tIns="6931" rIns="0" bIns="0" rtlCol="0">
            <a:spAutoFit/>
          </a:bodyPr>
          <a:lstStyle/>
          <a:p>
            <a:pPr marL="0" marR="18483" lvl="0" indent="0" algn="ctr" defTabSz="914400" rtl="0" eaLnBrk="1" fontAlgn="auto" latinLnBrk="0" hangingPunct="1">
              <a:lnSpc>
                <a:spcPct val="101800"/>
              </a:lnSpc>
              <a:spcBef>
                <a:spcPts val="0"/>
              </a:spcBef>
              <a:spcAft>
                <a:spcPts val="0"/>
              </a:spcAft>
              <a:buClrTx/>
              <a:buSzTx/>
              <a:buFontTx/>
              <a:buNone/>
              <a:tabLst/>
              <a:defRPr/>
            </a:pPr>
            <a:r>
              <a:rPr kumimoji="0" sz="1600" b="1" i="0" u="none" strike="noStrike" kern="1200" cap="none" spc="0" normalizeH="0" baseline="0" noProof="0">
                <a:ln>
                  <a:noFill/>
                </a:ln>
                <a:solidFill>
                  <a:srgbClr val="22346A"/>
                </a:solidFill>
                <a:effectLst/>
                <a:uLnTx/>
                <a:uFillTx/>
                <a:latin typeface="Arial"/>
                <a:ea typeface="+mn-ea"/>
                <a:cs typeface="Arial"/>
              </a:rPr>
              <a:t>EBGLYSS</a:t>
            </a:r>
            <a:r>
              <a:rPr kumimoji="0" sz="1600" b="1" i="0" u="none" strike="noStrike" kern="1200" cap="none" spc="0" normalizeH="0" baseline="32407" noProof="0">
                <a:ln>
                  <a:noFill/>
                </a:ln>
                <a:solidFill>
                  <a:srgbClr val="22346A"/>
                </a:solidFill>
                <a:effectLst/>
                <a:uLnTx/>
                <a:uFillTx/>
                <a:latin typeface="Arial"/>
                <a:ea typeface="+mn-ea"/>
                <a:cs typeface="Arial"/>
              </a:rPr>
              <a:t>®</a:t>
            </a:r>
            <a:r>
              <a:rPr kumimoji="0" sz="1600" b="1" i="0" u="none" strike="noStrike" kern="1200" cap="none" spc="227" normalizeH="0" baseline="32407"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mostró</a:t>
            </a:r>
            <a:r>
              <a:rPr kumimoji="0" sz="1600" b="1" i="0" u="none" strike="noStrike" kern="1200" cap="none" spc="12" normalizeH="0" baseline="0" noProof="0">
                <a:ln>
                  <a:noFill/>
                </a:ln>
                <a:solidFill>
                  <a:srgbClr val="22346A"/>
                </a:solidFill>
                <a:effectLst/>
                <a:uLnTx/>
                <a:uFillTx/>
                <a:latin typeface="Arial"/>
                <a:ea typeface="+mn-ea"/>
                <a:cs typeface="Arial"/>
              </a:rPr>
              <a:t> </a:t>
            </a:r>
            <a:r>
              <a:rPr kumimoji="0" sz="1600" b="1" i="0" u="none" strike="noStrike" kern="1200" cap="none" spc="-15" normalizeH="0" baseline="0" noProof="0">
                <a:ln>
                  <a:noFill/>
                </a:ln>
                <a:solidFill>
                  <a:srgbClr val="22346A"/>
                </a:solidFill>
                <a:effectLst/>
                <a:uLnTx/>
                <a:uFillTx/>
                <a:latin typeface="Arial"/>
                <a:ea typeface="+mn-ea"/>
                <a:cs typeface="Arial"/>
              </a:rPr>
              <a:t>una </a:t>
            </a:r>
            <a:r>
              <a:rPr kumimoji="0" sz="1600" b="1" i="0" u="none" strike="noStrike" kern="1200" cap="none" spc="0" normalizeH="0" baseline="0" noProof="0">
                <a:ln>
                  <a:noFill/>
                </a:ln>
                <a:solidFill>
                  <a:srgbClr val="22346A"/>
                </a:solidFill>
                <a:effectLst/>
                <a:uLnTx/>
                <a:uFillTx/>
                <a:latin typeface="Arial"/>
                <a:ea typeface="+mn-ea"/>
                <a:cs typeface="Arial"/>
              </a:rPr>
              <a:t>incidencia</a:t>
            </a:r>
            <a:r>
              <a:rPr kumimoji="0" sz="1600" b="1" i="0" u="none" strike="noStrike" kern="1200" cap="none" spc="24"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baja</a:t>
            </a:r>
            <a:r>
              <a:rPr kumimoji="0" sz="1600" b="1" i="0" u="none" strike="noStrike" kern="1200" cap="none" spc="33"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de</a:t>
            </a:r>
            <a:r>
              <a:rPr kumimoji="0" sz="1600" b="1" i="0" u="none" strike="noStrike" kern="1200" cap="none" spc="30" normalizeH="0" baseline="0" noProof="0">
                <a:ln>
                  <a:noFill/>
                </a:ln>
                <a:solidFill>
                  <a:srgbClr val="22346A"/>
                </a:solidFill>
                <a:effectLst/>
                <a:uLnTx/>
                <a:uFillTx/>
                <a:latin typeface="Arial"/>
                <a:ea typeface="+mn-ea"/>
                <a:cs typeface="Arial"/>
              </a:rPr>
              <a:t> </a:t>
            </a:r>
            <a:r>
              <a:rPr kumimoji="0" sz="1600" b="1" i="0" u="none" strike="noStrike" kern="1200" cap="none" spc="-6" normalizeH="0" baseline="0" noProof="0">
                <a:ln>
                  <a:noFill/>
                </a:ln>
                <a:solidFill>
                  <a:srgbClr val="22346A"/>
                </a:solidFill>
                <a:effectLst/>
                <a:uLnTx/>
                <a:uFillTx/>
                <a:latin typeface="Arial"/>
                <a:ea typeface="+mn-ea"/>
                <a:cs typeface="Arial"/>
              </a:rPr>
              <a:t>reacción </a:t>
            </a:r>
            <a:r>
              <a:rPr kumimoji="0" sz="1600" b="1" i="0" u="none" strike="noStrike" kern="1200" cap="none" spc="0" normalizeH="0" baseline="0" noProof="0">
                <a:ln>
                  <a:noFill/>
                </a:ln>
                <a:solidFill>
                  <a:srgbClr val="22346A"/>
                </a:solidFill>
                <a:effectLst/>
                <a:uLnTx/>
                <a:uFillTx/>
                <a:latin typeface="Arial"/>
                <a:ea typeface="+mn-ea"/>
                <a:cs typeface="Arial"/>
              </a:rPr>
              <a:t>en</a:t>
            </a:r>
            <a:r>
              <a:rPr kumimoji="0" sz="1600" b="1" i="0" u="none" strike="noStrike" kern="1200" cap="none" spc="24"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el</a:t>
            </a:r>
            <a:r>
              <a:rPr kumimoji="0" sz="1600" b="1" i="0" u="none" strike="noStrike" kern="1200" cap="none" spc="27"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sitio</a:t>
            </a:r>
            <a:r>
              <a:rPr kumimoji="0" sz="1600" b="1" i="0" u="none" strike="noStrike" kern="1200" cap="none" spc="27"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de</a:t>
            </a:r>
            <a:r>
              <a:rPr kumimoji="0" sz="1600" b="1" i="0" u="none" strike="noStrike" kern="1200" cap="none" spc="30" normalizeH="0" baseline="0" noProof="0">
                <a:ln>
                  <a:noFill/>
                </a:ln>
                <a:solidFill>
                  <a:srgbClr val="22346A"/>
                </a:solidFill>
                <a:effectLst/>
                <a:uLnTx/>
                <a:uFillTx/>
                <a:latin typeface="Arial"/>
                <a:ea typeface="+mn-ea"/>
                <a:cs typeface="Arial"/>
              </a:rPr>
              <a:t> </a:t>
            </a:r>
            <a:r>
              <a:rPr kumimoji="0" sz="1600" b="1" i="0" u="none" strike="noStrike" kern="1200" cap="none" spc="-6" normalizeH="0" baseline="0" noProof="0">
                <a:ln>
                  <a:noFill/>
                </a:ln>
                <a:solidFill>
                  <a:srgbClr val="22346A"/>
                </a:solidFill>
                <a:effectLst/>
                <a:uLnTx/>
                <a:uFillTx/>
                <a:latin typeface="Arial"/>
                <a:ea typeface="+mn-ea"/>
                <a:cs typeface="Arial"/>
              </a:rPr>
              <a:t>inyección</a:t>
            </a:r>
            <a:r>
              <a:rPr kumimoji="0" sz="1600" b="1" i="0" u="none" strike="noStrike" kern="1200" cap="none" spc="-9" normalizeH="0" baseline="32407" noProof="0">
                <a:ln>
                  <a:noFill/>
                </a:ln>
                <a:solidFill>
                  <a:srgbClr val="22346A"/>
                </a:solidFill>
                <a:effectLst/>
                <a:uLnTx/>
                <a:uFillTx/>
                <a:latin typeface="Arial"/>
                <a:ea typeface="+mn-ea"/>
                <a:cs typeface="Arial"/>
              </a:rPr>
              <a:t>2</a:t>
            </a:r>
            <a:endParaRPr kumimoji="0" sz="1600" b="0" i="0" u="none" strike="noStrike" kern="1200" cap="none" spc="0" normalizeH="0" baseline="32407" noProof="0">
              <a:ln>
                <a:noFill/>
              </a:ln>
              <a:solidFill>
                <a:srgbClr val="000000"/>
              </a:solidFill>
              <a:effectLst/>
              <a:uLnTx/>
              <a:uFillTx/>
              <a:latin typeface="Arial"/>
              <a:ea typeface="+mn-ea"/>
              <a:cs typeface="Arial"/>
            </a:endParaRPr>
          </a:p>
        </p:txBody>
      </p:sp>
      <p:sp>
        <p:nvSpPr>
          <p:cNvPr id="14" name="object 14"/>
          <p:cNvSpPr/>
          <p:nvPr/>
        </p:nvSpPr>
        <p:spPr>
          <a:xfrm>
            <a:off x="8549396" y="3066514"/>
            <a:ext cx="549102" cy="500199"/>
          </a:xfrm>
          <a:custGeom>
            <a:avLst/>
            <a:gdLst/>
            <a:ahLst/>
            <a:cxnLst/>
            <a:rect l="l" t="t" r="r" b="b"/>
            <a:pathLst>
              <a:path w="905509" h="824864">
                <a:moveTo>
                  <a:pt x="40487" y="170014"/>
                </a:moveTo>
                <a:lnTo>
                  <a:pt x="39420" y="162318"/>
                </a:lnTo>
                <a:lnTo>
                  <a:pt x="35534" y="155600"/>
                </a:lnTo>
                <a:lnTo>
                  <a:pt x="29146" y="150710"/>
                </a:lnTo>
                <a:lnTo>
                  <a:pt x="21374" y="148666"/>
                </a:lnTo>
                <a:lnTo>
                  <a:pt x="13677" y="149745"/>
                </a:lnTo>
                <a:lnTo>
                  <a:pt x="6934" y="153619"/>
                </a:lnTo>
                <a:lnTo>
                  <a:pt x="2032" y="159994"/>
                </a:lnTo>
                <a:lnTo>
                  <a:pt x="0" y="167792"/>
                </a:lnTo>
                <a:lnTo>
                  <a:pt x="1079" y="175488"/>
                </a:lnTo>
                <a:lnTo>
                  <a:pt x="4965" y="182219"/>
                </a:lnTo>
                <a:lnTo>
                  <a:pt x="11353" y="187109"/>
                </a:lnTo>
                <a:lnTo>
                  <a:pt x="19138" y="189141"/>
                </a:lnTo>
                <a:lnTo>
                  <a:pt x="26822" y="188074"/>
                </a:lnTo>
                <a:lnTo>
                  <a:pt x="33566" y="184188"/>
                </a:lnTo>
                <a:lnTo>
                  <a:pt x="38455" y="177787"/>
                </a:lnTo>
                <a:lnTo>
                  <a:pt x="40487" y="170014"/>
                </a:lnTo>
                <a:close/>
              </a:path>
              <a:path w="905509" h="824864">
                <a:moveTo>
                  <a:pt x="256705" y="243217"/>
                </a:moveTo>
                <a:lnTo>
                  <a:pt x="175641" y="248551"/>
                </a:lnTo>
                <a:lnTo>
                  <a:pt x="221183" y="310781"/>
                </a:lnTo>
                <a:lnTo>
                  <a:pt x="256705" y="243217"/>
                </a:lnTo>
                <a:close/>
              </a:path>
              <a:path w="905509" h="824864">
                <a:moveTo>
                  <a:pt x="770191" y="405384"/>
                </a:moveTo>
                <a:lnTo>
                  <a:pt x="765860" y="357187"/>
                </a:lnTo>
                <a:lnTo>
                  <a:pt x="765835" y="356870"/>
                </a:lnTo>
                <a:lnTo>
                  <a:pt x="753262" y="311175"/>
                </a:lnTo>
                <a:lnTo>
                  <a:pt x="739381" y="281990"/>
                </a:lnTo>
                <a:lnTo>
                  <a:pt x="739381" y="405384"/>
                </a:lnTo>
                <a:lnTo>
                  <a:pt x="734504" y="453567"/>
                </a:lnTo>
                <a:lnTo>
                  <a:pt x="720534" y="498487"/>
                </a:lnTo>
                <a:lnTo>
                  <a:pt x="698436" y="539153"/>
                </a:lnTo>
                <a:lnTo>
                  <a:pt x="669175" y="574611"/>
                </a:lnTo>
                <a:lnTo>
                  <a:pt x="633730" y="603872"/>
                </a:lnTo>
                <a:lnTo>
                  <a:pt x="593064" y="625983"/>
                </a:lnTo>
                <a:lnTo>
                  <a:pt x="548144" y="639953"/>
                </a:lnTo>
                <a:lnTo>
                  <a:pt x="499948" y="644829"/>
                </a:lnTo>
                <a:lnTo>
                  <a:pt x="451751" y="639953"/>
                </a:lnTo>
                <a:lnTo>
                  <a:pt x="406831" y="625983"/>
                </a:lnTo>
                <a:lnTo>
                  <a:pt x="366166" y="603872"/>
                </a:lnTo>
                <a:lnTo>
                  <a:pt x="330720" y="574611"/>
                </a:lnTo>
                <a:lnTo>
                  <a:pt x="301459" y="539153"/>
                </a:lnTo>
                <a:lnTo>
                  <a:pt x="279361" y="498487"/>
                </a:lnTo>
                <a:lnTo>
                  <a:pt x="265493" y="453898"/>
                </a:lnTo>
                <a:lnTo>
                  <a:pt x="260515" y="405384"/>
                </a:lnTo>
                <a:lnTo>
                  <a:pt x="265391" y="357187"/>
                </a:lnTo>
                <a:lnTo>
                  <a:pt x="279361" y="312280"/>
                </a:lnTo>
                <a:lnTo>
                  <a:pt x="301459" y="271602"/>
                </a:lnTo>
                <a:lnTo>
                  <a:pt x="330720" y="236156"/>
                </a:lnTo>
                <a:lnTo>
                  <a:pt x="366166" y="206895"/>
                </a:lnTo>
                <a:lnTo>
                  <a:pt x="406831" y="184785"/>
                </a:lnTo>
                <a:lnTo>
                  <a:pt x="451751" y="170815"/>
                </a:lnTo>
                <a:lnTo>
                  <a:pt x="499948" y="165938"/>
                </a:lnTo>
                <a:lnTo>
                  <a:pt x="548144" y="170815"/>
                </a:lnTo>
                <a:lnTo>
                  <a:pt x="593064" y="184785"/>
                </a:lnTo>
                <a:lnTo>
                  <a:pt x="633730" y="206895"/>
                </a:lnTo>
                <a:lnTo>
                  <a:pt x="669175" y="236156"/>
                </a:lnTo>
                <a:lnTo>
                  <a:pt x="698436" y="271602"/>
                </a:lnTo>
                <a:lnTo>
                  <a:pt x="720534" y="312280"/>
                </a:lnTo>
                <a:lnTo>
                  <a:pt x="734402" y="356870"/>
                </a:lnTo>
                <a:lnTo>
                  <a:pt x="734504" y="357187"/>
                </a:lnTo>
                <a:lnTo>
                  <a:pt x="739381" y="405384"/>
                </a:lnTo>
                <a:lnTo>
                  <a:pt x="739381" y="281990"/>
                </a:lnTo>
                <a:lnTo>
                  <a:pt x="706564" y="231355"/>
                </a:lnTo>
                <a:lnTo>
                  <a:pt x="673963" y="198767"/>
                </a:lnTo>
                <a:lnTo>
                  <a:pt x="636244" y="172072"/>
                </a:lnTo>
                <a:lnTo>
                  <a:pt x="623341" y="165938"/>
                </a:lnTo>
                <a:lnTo>
                  <a:pt x="594144" y="152057"/>
                </a:lnTo>
                <a:lnTo>
                  <a:pt x="548462" y="139484"/>
                </a:lnTo>
                <a:lnTo>
                  <a:pt x="499948" y="135128"/>
                </a:lnTo>
                <a:lnTo>
                  <a:pt x="451434" y="139484"/>
                </a:lnTo>
                <a:lnTo>
                  <a:pt x="405739" y="152057"/>
                </a:lnTo>
                <a:lnTo>
                  <a:pt x="363651" y="172072"/>
                </a:lnTo>
                <a:lnTo>
                  <a:pt x="325920" y="198767"/>
                </a:lnTo>
                <a:lnTo>
                  <a:pt x="293331" y="231355"/>
                </a:lnTo>
                <a:lnTo>
                  <a:pt x="266649" y="269087"/>
                </a:lnTo>
                <a:lnTo>
                  <a:pt x="246634" y="311175"/>
                </a:lnTo>
                <a:lnTo>
                  <a:pt x="234061" y="356870"/>
                </a:lnTo>
                <a:lnTo>
                  <a:pt x="229692" y="405384"/>
                </a:lnTo>
                <a:lnTo>
                  <a:pt x="234035" y="453567"/>
                </a:lnTo>
                <a:lnTo>
                  <a:pt x="234061" y="453898"/>
                </a:lnTo>
                <a:lnTo>
                  <a:pt x="246634" y="499579"/>
                </a:lnTo>
                <a:lnTo>
                  <a:pt x="266649" y="541680"/>
                </a:lnTo>
                <a:lnTo>
                  <a:pt x="293331" y="579399"/>
                </a:lnTo>
                <a:lnTo>
                  <a:pt x="325920" y="611987"/>
                </a:lnTo>
                <a:lnTo>
                  <a:pt x="363651" y="638670"/>
                </a:lnTo>
                <a:lnTo>
                  <a:pt x="405739" y="658685"/>
                </a:lnTo>
                <a:lnTo>
                  <a:pt x="451434" y="671258"/>
                </a:lnTo>
                <a:lnTo>
                  <a:pt x="499948" y="675627"/>
                </a:lnTo>
                <a:lnTo>
                  <a:pt x="548462" y="671258"/>
                </a:lnTo>
                <a:lnTo>
                  <a:pt x="594144" y="658685"/>
                </a:lnTo>
                <a:lnTo>
                  <a:pt x="636244" y="638670"/>
                </a:lnTo>
                <a:lnTo>
                  <a:pt x="673963" y="611987"/>
                </a:lnTo>
                <a:lnTo>
                  <a:pt x="706564" y="579399"/>
                </a:lnTo>
                <a:lnTo>
                  <a:pt x="733247" y="541680"/>
                </a:lnTo>
                <a:lnTo>
                  <a:pt x="753262" y="499579"/>
                </a:lnTo>
                <a:lnTo>
                  <a:pt x="765835" y="453898"/>
                </a:lnTo>
                <a:lnTo>
                  <a:pt x="770191" y="405384"/>
                </a:lnTo>
                <a:close/>
              </a:path>
              <a:path w="905509" h="824864">
                <a:moveTo>
                  <a:pt x="905319" y="412127"/>
                </a:moveTo>
                <a:lnTo>
                  <a:pt x="902550" y="364324"/>
                </a:lnTo>
                <a:lnTo>
                  <a:pt x="902538" y="364134"/>
                </a:lnTo>
                <a:lnTo>
                  <a:pt x="894499" y="318262"/>
                </a:lnTo>
                <a:lnTo>
                  <a:pt x="894410" y="317754"/>
                </a:lnTo>
                <a:lnTo>
                  <a:pt x="881253" y="273291"/>
                </a:lnTo>
                <a:lnTo>
                  <a:pt x="874877" y="258241"/>
                </a:lnTo>
                <a:lnTo>
                  <a:pt x="874877" y="412127"/>
                </a:lnTo>
                <a:lnTo>
                  <a:pt x="871893" y="459943"/>
                </a:lnTo>
                <a:lnTo>
                  <a:pt x="863193" y="506006"/>
                </a:lnTo>
                <a:lnTo>
                  <a:pt x="849134" y="549948"/>
                </a:lnTo>
                <a:lnTo>
                  <a:pt x="830084" y="591413"/>
                </a:lnTo>
                <a:lnTo>
                  <a:pt x="806399" y="630059"/>
                </a:lnTo>
                <a:lnTo>
                  <a:pt x="778433" y="665492"/>
                </a:lnTo>
                <a:lnTo>
                  <a:pt x="746544" y="697369"/>
                </a:lnTo>
                <a:lnTo>
                  <a:pt x="711111" y="725347"/>
                </a:lnTo>
                <a:lnTo>
                  <a:pt x="672477" y="749033"/>
                </a:lnTo>
                <a:lnTo>
                  <a:pt x="630999" y="768083"/>
                </a:lnTo>
                <a:lnTo>
                  <a:pt x="587057" y="782142"/>
                </a:lnTo>
                <a:lnTo>
                  <a:pt x="540994" y="790841"/>
                </a:lnTo>
                <a:lnTo>
                  <a:pt x="493191" y="793813"/>
                </a:lnTo>
                <a:lnTo>
                  <a:pt x="445376" y="790841"/>
                </a:lnTo>
                <a:lnTo>
                  <a:pt x="399313" y="782142"/>
                </a:lnTo>
                <a:lnTo>
                  <a:pt x="355371" y="768083"/>
                </a:lnTo>
                <a:lnTo>
                  <a:pt x="313905" y="749033"/>
                </a:lnTo>
                <a:lnTo>
                  <a:pt x="275272" y="725347"/>
                </a:lnTo>
                <a:lnTo>
                  <a:pt x="239826" y="697369"/>
                </a:lnTo>
                <a:lnTo>
                  <a:pt x="207949" y="665492"/>
                </a:lnTo>
                <a:lnTo>
                  <a:pt x="179971" y="630059"/>
                </a:lnTo>
                <a:lnTo>
                  <a:pt x="156286" y="591413"/>
                </a:lnTo>
                <a:lnTo>
                  <a:pt x="137236" y="549948"/>
                </a:lnTo>
                <a:lnTo>
                  <a:pt x="123177" y="506006"/>
                </a:lnTo>
                <a:lnTo>
                  <a:pt x="114515" y="460133"/>
                </a:lnTo>
                <a:lnTo>
                  <a:pt x="114477" y="459943"/>
                </a:lnTo>
                <a:lnTo>
                  <a:pt x="111506" y="412127"/>
                </a:lnTo>
                <a:lnTo>
                  <a:pt x="114477" y="364324"/>
                </a:lnTo>
                <a:lnTo>
                  <a:pt x="123177" y="318262"/>
                </a:lnTo>
                <a:lnTo>
                  <a:pt x="137236" y="274320"/>
                </a:lnTo>
                <a:lnTo>
                  <a:pt x="156286" y="232854"/>
                </a:lnTo>
                <a:lnTo>
                  <a:pt x="179971" y="194208"/>
                </a:lnTo>
                <a:lnTo>
                  <a:pt x="207949" y="158775"/>
                </a:lnTo>
                <a:lnTo>
                  <a:pt x="239826" y="126885"/>
                </a:lnTo>
                <a:lnTo>
                  <a:pt x="275272" y="98920"/>
                </a:lnTo>
                <a:lnTo>
                  <a:pt x="313905" y="75234"/>
                </a:lnTo>
                <a:lnTo>
                  <a:pt x="355371" y="56184"/>
                </a:lnTo>
                <a:lnTo>
                  <a:pt x="399313" y="42125"/>
                </a:lnTo>
                <a:lnTo>
                  <a:pt x="445376" y="33426"/>
                </a:lnTo>
                <a:lnTo>
                  <a:pt x="493191" y="30441"/>
                </a:lnTo>
                <a:lnTo>
                  <a:pt x="540994" y="33426"/>
                </a:lnTo>
                <a:lnTo>
                  <a:pt x="587057" y="42125"/>
                </a:lnTo>
                <a:lnTo>
                  <a:pt x="630999" y="56184"/>
                </a:lnTo>
                <a:lnTo>
                  <a:pt x="672477" y="75234"/>
                </a:lnTo>
                <a:lnTo>
                  <a:pt x="711111" y="98920"/>
                </a:lnTo>
                <a:lnTo>
                  <a:pt x="746544" y="126885"/>
                </a:lnTo>
                <a:lnTo>
                  <a:pt x="778433" y="158775"/>
                </a:lnTo>
                <a:lnTo>
                  <a:pt x="806399" y="194208"/>
                </a:lnTo>
                <a:lnTo>
                  <a:pt x="830084" y="232854"/>
                </a:lnTo>
                <a:lnTo>
                  <a:pt x="849134" y="274320"/>
                </a:lnTo>
                <a:lnTo>
                  <a:pt x="863193" y="318262"/>
                </a:lnTo>
                <a:lnTo>
                  <a:pt x="871855" y="364134"/>
                </a:lnTo>
                <a:lnTo>
                  <a:pt x="871893" y="364324"/>
                </a:lnTo>
                <a:lnTo>
                  <a:pt x="874877" y="412127"/>
                </a:lnTo>
                <a:lnTo>
                  <a:pt x="874877" y="258241"/>
                </a:lnTo>
                <a:lnTo>
                  <a:pt x="841070" y="191363"/>
                </a:lnTo>
                <a:lnTo>
                  <a:pt x="814666" y="154520"/>
                </a:lnTo>
                <a:lnTo>
                  <a:pt x="784479" y="120853"/>
                </a:lnTo>
                <a:lnTo>
                  <a:pt x="750811" y="90665"/>
                </a:lnTo>
                <a:lnTo>
                  <a:pt x="713968" y="64262"/>
                </a:lnTo>
                <a:lnTo>
                  <a:pt x="674281" y="41960"/>
                </a:lnTo>
                <a:lnTo>
                  <a:pt x="632040" y="24066"/>
                </a:lnTo>
                <a:lnTo>
                  <a:pt x="587578" y="10909"/>
                </a:lnTo>
                <a:lnTo>
                  <a:pt x="541185" y="2781"/>
                </a:lnTo>
                <a:lnTo>
                  <a:pt x="493191" y="0"/>
                </a:lnTo>
                <a:lnTo>
                  <a:pt x="445185" y="2781"/>
                </a:lnTo>
                <a:lnTo>
                  <a:pt x="398805" y="10909"/>
                </a:lnTo>
                <a:lnTo>
                  <a:pt x="354330" y="24066"/>
                </a:lnTo>
                <a:lnTo>
                  <a:pt x="312102" y="41960"/>
                </a:lnTo>
                <a:lnTo>
                  <a:pt x="272402" y="64262"/>
                </a:lnTo>
                <a:lnTo>
                  <a:pt x="235572" y="90665"/>
                </a:lnTo>
                <a:lnTo>
                  <a:pt x="201904" y="120853"/>
                </a:lnTo>
                <a:lnTo>
                  <a:pt x="171704" y="154520"/>
                </a:lnTo>
                <a:lnTo>
                  <a:pt x="145313" y="191363"/>
                </a:lnTo>
                <a:lnTo>
                  <a:pt x="123012" y="231051"/>
                </a:lnTo>
                <a:lnTo>
                  <a:pt x="105117" y="273291"/>
                </a:lnTo>
                <a:lnTo>
                  <a:pt x="91960" y="317754"/>
                </a:lnTo>
                <a:lnTo>
                  <a:pt x="83832" y="364134"/>
                </a:lnTo>
                <a:lnTo>
                  <a:pt x="81064" y="412127"/>
                </a:lnTo>
                <a:lnTo>
                  <a:pt x="83820" y="459943"/>
                </a:lnTo>
                <a:lnTo>
                  <a:pt x="83832" y="460133"/>
                </a:lnTo>
                <a:lnTo>
                  <a:pt x="91871" y="506006"/>
                </a:lnTo>
                <a:lnTo>
                  <a:pt x="91960" y="506514"/>
                </a:lnTo>
                <a:lnTo>
                  <a:pt x="105117" y="550989"/>
                </a:lnTo>
                <a:lnTo>
                  <a:pt x="123012" y="593217"/>
                </a:lnTo>
                <a:lnTo>
                  <a:pt x="145313" y="632917"/>
                </a:lnTo>
                <a:lnTo>
                  <a:pt x="171704" y="669747"/>
                </a:lnTo>
                <a:lnTo>
                  <a:pt x="201904" y="703427"/>
                </a:lnTo>
                <a:lnTo>
                  <a:pt x="235572" y="733615"/>
                </a:lnTo>
                <a:lnTo>
                  <a:pt x="272402" y="760018"/>
                </a:lnTo>
                <a:lnTo>
                  <a:pt x="312102" y="782320"/>
                </a:lnTo>
                <a:lnTo>
                  <a:pt x="354330" y="800214"/>
                </a:lnTo>
                <a:lnTo>
                  <a:pt x="398805" y="813371"/>
                </a:lnTo>
                <a:lnTo>
                  <a:pt x="445185" y="821499"/>
                </a:lnTo>
                <a:lnTo>
                  <a:pt x="493191" y="824280"/>
                </a:lnTo>
                <a:lnTo>
                  <a:pt x="541185" y="821499"/>
                </a:lnTo>
                <a:lnTo>
                  <a:pt x="587578" y="813371"/>
                </a:lnTo>
                <a:lnTo>
                  <a:pt x="632040" y="800214"/>
                </a:lnTo>
                <a:lnTo>
                  <a:pt x="647128" y="793813"/>
                </a:lnTo>
                <a:lnTo>
                  <a:pt x="674281" y="782320"/>
                </a:lnTo>
                <a:lnTo>
                  <a:pt x="713968" y="760018"/>
                </a:lnTo>
                <a:lnTo>
                  <a:pt x="750811" y="733615"/>
                </a:lnTo>
                <a:lnTo>
                  <a:pt x="784479" y="703427"/>
                </a:lnTo>
                <a:lnTo>
                  <a:pt x="814666" y="669747"/>
                </a:lnTo>
                <a:lnTo>
                  <a:pt x="841070" y="632917"/>
                </a:lnTo>
                <a:lnTo>
                  <a:pt x="863371" y="593217"/>
                </a:lnTo>
                <a:lnTo>
                  <a:pt x="881253" y="550989"/>
                </a:lnTo>
                <a:lnTo>
                  <a:pt x="894410" y="506514"/>
                </a:lnTo>
                <a:lnTo>
                  <a:pt x="902538" y="460133"/>
                </a:lnTo>
                <a:lnTo>
                  <a:pt x="905319" y="41212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object 15"/>
          <p:cNvSpPr/>
          <p:nvPr/>
        </p:nvSpPr>
        <p:spPr>
          <a:xfrm>
            <a:off x="5976869" y="3095586"/>
            <a:ext cx="214481" cy="442054"/>
          </a:xfrm>
          <a:custGeom>
            <a:avLst/>
            <a:gdLst/>
            <a:ahLst/>
            <a:cxnLst/>
            <a:rect l="l" t="t" r="r" b="b"/>
            <a:pathLst>
              <a:path w="353695" h="728979">
                <a:moveTo>
                  <a:pt x="353402" y="711733"/>
                </a:moveTo>
                <a:lnTo>
                  <a:pt x="348551" y="706793"/>
                </a:lnTo>
                <a:lnTo>
                  <a:pt x="189179" y="706793"/>
                </a:lnTo>
                <a:lnTo>
                  <a:pt x="201218" y="685914"/>
                </a:lnTo>
                <a:lnTo>
                  <a:pt x="342823" y="440131"/>
                </a:lnTo>
                <a:lnTo>
                  <a:pt x="342823" y="436067"/>
                </a:lnTo>
                <a:lnTo>
                  <a:pt x="339039" y="429488"/>
                </a:lnTo>
                <a:lnTo>
                  <a:pt x="335521" y="427456"/>
                </a:lnTo>
                <a:lnTo>
                  <a:pt x="313347" y="427456"/>
                </a:lnTo>
                <a:lnTo>
                  <a:pt x="313347" y="448741"/>
                </a:lnTo>
                <a:lnTo>
                  <a:pt x="176695" y="685914"/>
                </a:lnTo>
                <a:lnTo>
                  <a:pt x="40055" y="448741"/>
                </a:lnTo>
                <a:lnTo>
                  <a:pt x="95491" y="448741"/>
                </a:lnTo>
                <a:lnTo>
                  <a:pt x="100241" y="443979"/>
                </a:lnTo>
                <a:lnTo>
                  <a:pt x="100241" y="21285"/>
                </a:lnTo>
                <a:lnTo>
                  <a:pt x="253161" y="21285"/>
                </a:lnTo>
                <a:lnTo>
                  <a:pt x="253161" y="443979"/>
                </a:lnTo>
                <a:lnTo>
                  <a:pt x="257911" y="448741"/>
                </a:lnTo>
                <a:lnTo>
                  <a:pt x="313347" y="448741"/>
                </a:lnTo>
                <a:lnTo>
                  <a:pt x="313347" y="427456"/>
                </a:lnTo>
                <a:lnTo>
                  <a:pt x="274396" y="427456"/>
                </a:lnTo>
                <a:lnTo>
                  <a:pt x="274396" y="21285"/>
                </a:lnTo>
                <a:lnTo>
                  <a:pt x="274396" y="4775"/>
                </a:lnTo>
                <a:lnTo>
                  <a:pt x="269646" y="0"/>
                </a:lnTo>
                <a:lnTo>
                  <a:pt x="83756" y="0"/>
                </a:lnTo>
                <a:lnTo>
                  <a:pt x="79006" y="4775"/>
                </a:lnTo>
                <a:lnTo>
                  <a:pt x="79006" y="427456"/>
                </a:lnTo>
                <a:lnTo>
                  <a:pt x="17868" y="427456"/>
                </a:lnTo>
                <a:lnTo>
                  <a:pt x="14363" y="429488"/>
                </a:lnTo>
                <a:lnTo>
                  <a:pt x="10579" y="436067"/>
                </a:lnTo>
                <a:lnTo>
                  <a:pt x="10579" y="440131"/>
                </a:lnTo>
                <a:lnTo>
                  <a:pt x="164211" y="706793"/>
                </a:lnTo>
                <a:lnTo>
                  <a:pt x="4851" y="706793"/>
                </a:lnTo>
                <a:lnTo>
                  <a:pt x="0" y="711733"/>
                </a:lnTo>
                <a:lnTo>
                  <a:pt x="0" y="723925"/>
                </a:lnTo>
                <a:lnTo>
                  <a:pt x="4851" y="728865"/>
                </a:lnTo>
                <a:lnTo>
                  <a:pt x="348551" y="728865"/>
                </a:lnTo>
                <a:lnTo>
                  <a:pt x="353402" y="723925"/>
                </a:lnTo>
                <a:lnTo>
                  <a:pt x="353402" y="711733"/>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 name="object 16"/>
          <p:cNvSpPr/>
          <p:nvPr/>
        </p:nvSpPr>
        <p:spPr>
          <a:xfrm>
            <a:off x="3181774" y="3104250"/>
            <a:ext cx="324994" cy="424726"/>
          </a:xfrm>
          <a:custGeom>
            <a:avLst/>
            <a:gdLst/>
            <a:ahLst/>
            <a:cxnLst/>
            <a:rect l="l" t="t" r="r" b="b"/>
            <a:pathLst>
              <a:path w="535939" h="700404">
                <a:moveTo>
                  <a:pt x="267687" y="0"/>
                </a:moveTo>
                <a:lnTo>
                  <a:pt x="232530" y="49541"/>
                </a:lnTo>
                <a:lnTo>
                  <a:pt x="191871" y="70146"/>
                </a:lnTo>
                <a:lnTo>
                  <a:pt x="138746" y="86985"/>
                </a:lnTo>
                <a:lnTo>
                  <a:pt x="75347" y="99317"/>
                </a:lnTo>
                <a:lnTo>
                  <a:pt x="3865" y="106400"/>
                </a:lnTo>
                <a:lnTo>
                  <a:pt x="0" y="107961"/>
                </a:lnTo>
                <a:lnTo>
                  <a:pt x="0" y="423120"/>
                </a:lnTo>
                <a:lnTo>
                  <a:pt x="5069" y="464661"/>
                </a:lnTo>
                <a:lnTo>
                  <a:pt x="19721" y="503276"/>
                </a:lnTo>
                <a:lnTo>
                  <a:pt x="43123" y="537371"/>
                </a:lnTo>
                <a:lnTo>
                  <a:pt x="74440" y="565353"/>
                </a:lnTo>
                <a:lnTo>
                  <a:pt x="267687" y="700054"/>
                </a:lnTo>
                <a:lnTo>
                  <a:pt x="460933" y="565353"/>
                </a:lnTo>
                <a:lnTo>
                  <a:pt x="492250" y="537371"/>
                </a:lnTo>
                <a:lnTo>
                  <a:pt x="515652" y="503276"/>
                </a:lnTo>
                <a:lnTo>
                  <a:pt x="530304" y="464661"/>
                </a:lnTo>
                <a:lnTo>
                  <a:pt x="535374" y="423120"/>
                </a:lnTo>
                <a:lnTo>
                  <a:pt x="535374" y="107961"/>
                </a:lnTo>
                <a:lnTo>
                  <a:pt x="531508" y="106400"/>
                </a:lnTo>
                <a:lnTo>
                  <a:pt x="460026" y="99317"/>
                </a:lnTo>
                <a:lnTo>
                  <a:pt x="396627" y="86985"/>
                </a:lnTo>
                <a:lnTo>
                  <a:pt x="343502" y="70146"/>
                </a:lnTo>
                <a:lnTo>
                  <a:pt x="302843" y="49541"/>
                </a:lnTo>
                <a:lnTo>
                  <a:pt x="276841" y="25912"/>
                </a:lnTo>
                <a:lnTo>
                  <a:pt x="267687" y="0"/>
                </a:lnTo>
                <a:close/>
              </a:path>
            </a:pathLst>
          </a:custGeom>
          <a:ln w="22086">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CuadroTexto 18">
            <a:extLst>
              <a:ext uri="{FF2B5EF4-FFF2-40B4-BE49-F238E27FC236}">
                <a16:creationId xmlns:a16="http://schemas.microsoft.com/office/drawing/2014/main" id="{F0EDA877-7D23-E5B8-690E-913E1B2C7E03}"/>
              </a:ext>
            </a:extLst>
          </p:cNvPr>
          <p:cNvSpPr txBox="1"/>
          <p:nvPr/>
        </p:nvSpPr>
        <p:spPr>
          <a:xfrm>
            <a:off x="1428377" y="6108942"/>
            <a:ext cx="9078258"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EA: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eventos adversos;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TEAE: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eventos adversos emergentes del tratamiento, del inglés.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646464"/>
                </a:solidFill>
                <a:effectLst/>
                <a:uLnTx/>
                <a:uFillTx/>
                <a:latin typeface="Arial" panose="020B0604020202020204"/>
                <a:ea typeface="+mn-ea"/>
                <a:cs typeface="+mn-cs"/>
              </a:rPr>
              <a:t>1.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Thaçi D, </a:t>
            </a:r>
            <a:r>
              <a:rPr kumimoji="0" lang="en-US" sz="8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Efficacy and Safety of Lebrikizumab Is Maintained Up to 3 Years in Patients With Moderate-to-Severe Atopic Dermatitis: </a:t>
            </a:r>
            <a:r>
              <a:rPr kumimoji="0" lang="en-US" sz="8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 1 and </a:t>
            </a:r>
            <a:r>
              <a:rPr kumimoji="0" lang="en-US" sz="8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 2 to </a:t>
            </a:r>
            <a:r>
              <a:rPr kumimoji="0" lang="en-US" sz="800" b="0" i="0" u="none" strike="noStrike" kern="1200" cap="none" spc="0" normalizeH="0" baseline="0" noProof="0" err="1">
                <a:ln>
                  <a:noFill/>
                </a:ln>
                <a:solidFill>
                  <a:srgbClr val="646464"/>
                </a:solidFill>
                <a:effectLst/>
                <a:uLnTx/>
                <a:uFillTx/>
                <a:latin typeface="Arial" panose="020B0604020202020204"/>
                <a:ea typeface="+mn-ea"/>
                <a:cs typeface="+mn-cs"/>
              </a:rPr>
              <a:t>ADjoin</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 Long-Term Extension Trial. European Academy of Dermatology and Venereology (EADV) , Amsterdam, Netherlands;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25-28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September</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2024. Póster número D1T01. </a:t>
            </a:r>
            <a:r>
              <a:rPr kumimoji="0" lang="en-US" sz="800" b="1" i="0" u="none" strike="noStrike" kern="1200" cap="none" spc="0" normalizeH="0" baseline="0" noProof="0">
                <a:ln>
                  <a:noFill/>
                </a:ln>
                <a:solidFill>
                  <a:srgbClr val="646464"/>
                </a:solidFill>
                <a:effectLst/>
                <a:uLnTx/>
                <a:uFillTx/>
                <a:latin typeface="Arial" panose="020B0604020202020204"/>
                <a:ea typeface="+mn-ea"/>
                <a:cs typeface="+mn-cs"/>
              </a:rPr>
              <a:t>2.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Stein Gold L, </a:t>
            </a:r>
            <a:r>
              <a:rPr kumimoji="0" lang="en-US" sz="8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Safety of Lebrikizumab in Adults and Adolescents with Moderate-to-Severe Atopic Dermatitis: An Integrated Analysis of Eight Clinical </a:t>
            </a:r>
            <a:r>
              <a:rPr kumimoji="0" lang="de-DE" sz="800" b="0" i="0" u="none" strike="noStrike" kern="1200" cap="none" spc="0" normalizeH="0" baseline="0" noProof="0">
                <a:ln>
                  <a:noFill/>
                </a:ln>
                <a:solidFill>
                  <a:srgbClr val="646464"/>
                </a:solidFill>
                <a:effectLst/>
                <a:uLnTx/>
                <a:uFillTx/>
                <a:latin typeface="Arial" panose="020B0604020202020204"/>
                <a:ea typeface="+mn-ea"/>
                <a:cs typeface="+mn-cs"/>
              </a:rPr>
              <a:t>Trials. Am J Clin Dermatol. 2023;24(4):595-607.</a:t>
            </a:r>
            <a:endParaRPr kumimoji="0" lang="es-ES" sz="800" b="0" i="0" u="none" strike="noStrike" kern="1200" cap="none" spc="0" normalizeH="0" baseline="0" noProof="0">
              <a:ln>
                <a:noFill/>
              </a:ln>
              <a:solidFill>
                <a:srgbClr val="646464"/>
              </a:solidFill>
              <a:effectLst/>
              <a:uLnTx/>
              <a:uFillTx/>
              <a:latin typeface="Arial" panose="020B0604020202020204"/>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C0ADD-5F82-BE12-73A9-A030039FD4AA}"/>
            </a:ext>
          </a:extLst>
        </p:cNvPr>
        <p:cNvGrpSpPr/>
        <p:nvPr/>
      </p:nvGrpSpPr>
      <p:grpSpPr>
        <a:xfrm>
          <a:off x="0" y="0"/>
          <a:ext cx="0" cy="0"/>
          <a:chOff x="0" y="0"/>
          <a:chExt cx="0" cy="0"/>
        </a:xfrm>
      </p:grpSpPr>
      <p:sp>
        <p:nvSpPr>
          <p:cNvPr id="32" name="Título 31">
            <a:extLst>
              <a:ext uri="{FF2B5EF4-FFF2-40B4-BE49-F238E27FC236}">
                <a16:creationId xmlns:a16="http://schemas.microsoft.com/office/drawing/2014/main" id="{288A55BF-3F6D-E601-7209-AEC465DBD13E}"/>
              </a:ext>
            </a:extLst>
          </p:cNvPr>
          <p:cNvSpPr>
            <a:spLocks noGrp="1"/>
          </p:cNvSpPr>
          <p:nvPr>
            <p:ph type="title"/>
          </p:nvPr>
        </p:nvSpPr>
        <p:spPr/>
        <p:txBody>
          <a:bodyPr>
            <a:normAutofit/>
          </a:bodyPr>
          <a:lstStyle/>
          <a:p>
            <a:r>
              <a:rPr lang="es-ES" sz="2200"/>
              <a:t>Exoneración de responsabilidad y uso de la presentación</a:t>
            </a:r>
          </a:p>
        </p:txBody>
      </p:sp>
      <p:sp>
        <p:nvSpPr>
          <p:cNvPr id="2" name="Marcador de contenido 6">
            <a:extLst>
              <a:ext uri="{FF2B5EF4-FFF2-40B4-BE49-F238E27FC236}">
                <a16:creationId xmlns:a16="http://schemas.microsoft.com/office/drawing/2014/main" id="{0D11DA11-F5A2-8D24-07A2-294F32AF25FE}"/>
              </a:ext>
            </a:extLst>
          </p:cNvPr>
          <p:cNvSpPr txBox="1">
            <a:spLocks/>
          </p:cNvSpPr>
          <p:nvPr/>
        </p:nvSpPr>
        <p:spPr>
          <a:xfrm>
            <a:off x="541056" y="1412258"/>
            <a:ext cx="11109605" cy="435133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120000"/>
              </a:lnSpc>
              <a:spcBef>
                <a:spcPts val="1000"/>
              </a:spcBef>
              <a:buClr>
                <a:srgbClr val="C8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20000"/>
              </a:lnSpc>
              <a:spcBef>
                <a:spcPts val="500"/>
              </a:spcBef>
              <a:buClr>
                <a:srgbClr val="C8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20000"/>
              </a:lnSpc>
              <a:spcBef>
                <a:spcPts val="500"/>
              </a:spcBef>
              <a:buClr>
                <a:srgbClr val="C8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20000"/>
              </a:lnSpc>
              <a:spcBef>
                <a:spcPts val="500"/>
              </a:spcBef>
              <a:buClr>
                <a:srgbClr val="C8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20000"/>
              </a:lnSpc>
              <a:spcBef>
                <a:spcPts val="500"/>
              </a:spcBef>
              <a:buClr>
                <a:srgbClr val="C8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
                <a:srgbClr val="C8F6A8"/>
              </a:buClr>
              <a:buSzTx/>
              <a:buFont typeface="Arial" panose="020B0604020202020204" pitchFamily="34" charset="0"/>
              <a:buChar char="•"/>
              <a:tabLst/>
              <a:defRPr/>
            </a:pPr>
            <a:r>
              <a:rPr kumimoji="0" lang="es-ES" sz="2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Este documento (la “Presentación”) ha sido preparado por Almirall, S.A. (“Almirall”) exclusivamente para su uso en presentaciones y/o formaciones dirigidas a la comunidad científica (“Uso Permitido”). La divulgación, difusión o uso de este documento, para un uso distinto al Uso Permitido, sin la autorización previa, expresa y por escrito de la Compañía está prohibida.​</a:t>
            </a:r>
          </a:p>
          <a:p>
            <a:pPr marL="228600" marR="0" lvl="0" indent="-228600" algn="l" defTabSz="914400" rtl="0" eaLnBrk="1" fontAlgn="auto" latinLnBrk="0" hangingPunct="1">
              <a:lnSpc>
                <a:spcPct val="120000"/>
              </a:lnSpc>
              <a:spcBef>
                <a:spcPts val="1000"/>
              </a:spcBef>
              <a:spcAft>
                <a:spcPts val="0"/>
              </a:spcAft>
              <a:buClr>
                <a:srgbClr val="C8F6A8"/>
              </a:buClr>
              <a:buSzTx/>
              <a:buFont typeface="Arial" panose="020B0604020202020204" pitchFamily="34" charset="0"/>
              <a:buChar char="•"/>
              <a:tabLst/>
              <a:defRPr/>
            </a:pPr>
            <a:r>
              <a:rPr kumimoji="0" lang="es-ES" sz="2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Almirall no otorga, ni implícita ni explícitamente, ninguna garantía de imparcialidad, precisión, integridad o exactitud de la información, opinión y declaraciones expresadas en dicha Presentación o en discusiones que puedan tener lugar durante su utilización.​</a:t>
            </a:r>
          </a:p>
          <a:p>
            <a:pPr marL="228600" marR="0" lvl="0" indent="-228600" algn="l" defTabSz="914400" rtl="0" eaLnBrk="1" fontAlgn="auto" latinLnBrk="0" hangingPunct="1">
              <a:lnSpc>
                <a:spcPct val="120000"/>
              </a:lnSpc>
              <a:spcBef>
                <a:spcPts val="1000"/>
              </a:spcBef>
              <a:spcAft>
                <a:spcPts val="0"/>
              </a:spcAft>
              <a:buClr>
                <a:srgbClr val="C8F6A8"/>
              </a:buClr>
              <a:buSzTx/>
              <a:buFont typeface="Arial" panose="020B0604020202020204" pitchFamily="34" charset="0"/>
              <a:buChar char="•"/>
              <a:tabLst/>
              <a:defRPr/>
            </a:pPr>
            <a:r>
              <a:rPr kumimoji="0" lang="es-ES" sz="2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Tanto la Presentación como los contenidos incluidos en la misma (con carácter enunciativo, que no limitativo, imágenes, diseño gráfico, logos, textos, gráficos, ilustraciones, fotografías, y cualquier otro material susceptible de protección) son titularidad exclusiva de Almirall o Almirall tiene sobre ellos la correspondiente autorización de uso. ​</a:t>
            </a:r>
          </a:p>
          <a:p>
            <a:pPr marL="228600" marR="0" lvl="0" indent="-228600" algn="l" defTabSz="914400" rtl="0" eaLnBrk="1" fontAlgn="auto" latinLnBrk="0" hangingPunct="1">
              <a:lnSpc>
                <a:spcPct val="120000"/>
              </a:lnSpc>
              <a:spcBef>
                <a:spcPts val="1000"/>
              </a:spcBef>
              <a:spcAft>
                <a:spcPts val="0"/>
              </a:spcAft>
              <a:buClr>
                <a:srgbClr val="C8F6A8"/>
              </a:buClr>
              <a:buSzTx/>
              <a:buFont typeface="Arial" panose="020B0604020202020204" pitchFamily="34" charset="0"/>
              <a:buChar char="•"/>
              <a:tabLst/>
              <a:defRPr/>
            </a:pPr>
            <a:r>
              <a:rPr kumimoji="0" lang="es-ES" sz="2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Igualmente, todos los nombres comerciales, marcas o signos distintivos de cualquier clase contenidos en la Presentación están protegidos por la Ley.​</a:t>
            </a:r>
          </a:p>
          <a:p>
            <a:pPr marL="228600" marR="0" lvl="0" indent="-228600" algn="l" defTabSz="914400" rtl="0" eaLnBrk="1" fontAlgn="auto" latinLnBrk="0" hangingPunct="1">
              <a:lnSpc>
                <a:spcPct val="120000"/>
              </a:lnSpc>
              <a:spcBef>
                <a:spcPts val="1000"/>
              </a:spcBef>
              <a:spcAft>
                <a:spcPts val="0"/>
              </a:spcAft>
              <a:buClr>
                <a:srgbClr val="C8F6A8"/>
              </a:buClr>
              <a:buSzTx/>
              <a:buFont typeface="Arial" panose="020B0604020202020204" pitchFamily="34" charset="0"/>
              <a:buChar char="•"/>
              <a:tabLst/>
              <a:defRPr/>
            </a:pPr>
            <a:r>
              <a:rPr kumimoji="0" lang="es-ES" sz="2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La reproducción, distribución, comercialización, transformación, comunicación pública y, en general, cualquier otra forma de explotación, por cualquier procedimiento, de todo o parte de la Presentación  o de la información contenida en la misma con fines distintos al Uso Permitido, podría constituir una infracción de los derechos de Propiedad Intelectual y/o Industrial de Almirall o del titular de los mismos y podría dar lugar al ejercicio de cuantas acciones judiciales o extrajudiciales pudieran corresponder en el ejercicio de sus derechos. Todo ello salvo que, previa solicitud, Almirall haya autorizado expresamente y por escrito el uso de los contenidos para un fin específico, en cuyo caso, el destinatario se compromete a citar la Almirall como fuente titular del contenido</a:t>
            </a:r>
          </a:p>
        </p:txBody>
      </p:sp>
    </p:spTree>
    <p:extLst>
      <p:ext uri="{BB962C8B-B14F-4D97-AF65-F5344CB8AC3E}">
        <p14:creationId xmlns:p14="http://schemas.microsoft.com/office/powerpoint/2010/main" val="2011956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CFF7B-8EF9-D9BD-CFFF-F713E6CF2656}"/>
            </a:ext>
          </a:extLst>
        </p:cNvPr>
        <p:cNvGrpSpPr/>
        <p:nvPr/>
      </p:nvGrpSpPr>
      <p:grpSpPr>
        <a:xfrm>
          <a:off x="0" y="0"/>
          <a:ext cx="0" cy="0"/>
          <a:chOff x="0" y="0"/>
          <a:chExt cx="0" cy="0"/>
        </a:xfrm>
      </p:grpSpPr>
      <p:sp>
        <p:nvSpPr>
          <p:cNvPr id="6" name="Rectángulo redondeado 5">
            <a:extLst>
              <a:ext uri="{FF2B5EF4-FFF2-40B4-BE49-F238E27FC236}">
                <a16:creationId xmlns:a16="http://schemas.microsoft.com/office/drawing/2014/main" id="{E078F572-D40C-7D56-7D7E-79A2127D7C03}"/>
              </a:ext>
            </a:extLst>
          </p:cNvPr>
          <p:cNvSpPr/>
          <p:nvPr/>
        </p:nvSpPr>
        <p:spPr>
          <a:xfrm>
            <a:off x="551880" y="1503143"/>
            <a:ext cx="11042473" cy="953126"/>
          </a:xfrm>
          <a:prstGeom prst="roundRect">
            <a:avLst>
              <a:gd name="adj" fmla="val 19825"/>
            </a:avLst>
          </a:prstGeom>
          <a:solidFill>
            <a:srgbClr val="CAF5A8"/>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CuadroTexto 6">
            <a:extLst>
              <a:ext uri="{FF2B5EF4-FFF2-40B4-BE49-F238E27FC236}">
                <a16:creationId xmlns:a16="http://schemas.microsoft.com/office/drawing/2014/main" id="{A6E9783A-C530-04BC-EB1E-351418D02C30}"/>
              </a:ext>
            </a:extLst>
          </p:cNvPr>
          <p:cNvSpPr txBox="1"/>
          <p:nvPr/>
        </p:nvSpPr>
        <p:spPr>
          <a:xfrm>
            <a:off x="2842847" y="1748874"/>
            <a:ext cx="65063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1" i="0" u="none" strike="noStrike" kern="1200" cap="none" spc="0" normalizeH="0" baseline="0" noProof="0">
                <a:ln>
                  <a:noFill/>
                </a:ln>
                <a:solidFill>
                  <a:srgbClr val="003867"/>
                </a:solidFill>
                <a:effectLst/>
                <a:uLnTx/>
                <a:uFillTx/>
                <a:latin typeface="Arial" panose="020B0604020202020204"/>
                <a:ea typeface="+mn-ea"/>
                <a:cs typeface="+mn-cs"/>
              </a:rPr>
              <a:t>CONTROL – mantenimiento a 3 años</a:t>
            </a:r>
            <a:r>
              <a:rPr kumimoji="0" lang="es-ES_tradnl" sz="2400" b="1" i="0" u="none" strike="noStrike" kern="1200" cap="none" spc="0" normalizeH="0" baseline="30000" noProof="0">
                <a:ln>
                  <a:noFill/>
                </a:ln>
                <a:solidFill>
                  <a:srgbClr val="003867"/>
                </a:solidFill>
                <a:effectLst/>
                <a:uLnTx/>
                <a:uFillTx/>
                <a:latin typeface="Arial" panose="020B0604020202020204"/>
                <a:ea typeface="+mn-ea"/>
                <a:cs typeface="+mn-cs"/>
              </a:rPr>
              <a:t>1</a:t>
            </a:r>
          </a:p>
        </p:txBody>
      </p:sp>
      <p:sp>
        <p:nvSpPr>
          <p:cNvPr id="8" name="Rectángulo redondeado 7">
            <a:extLst>
              <a:ext uri="{FF2B5EF4-FFF2-40B4-BE49-F238E27FC236}">
                <a16:creationId xmlns:a16="http://schemas.microsoft.com/office/drawing/2014/main" id="{130FB5DC-6D7C-8856-8D19-6E1272B07241}"/>
              </a:ext>
            </a:extLst>
          </p:cNvPr>
          <p:cNvSpPr/>
          <p:nvPr/>
        </p:nvSpPr>
        <p:spPr>
          <a:xfrm>
            <a:off x="551880" y="2557365"/>
            <a:ext cx="11042473" cy="1871760"/>
          </a:xfrm>
          <a:prstGeom prst="roundRect">
            <a:avLst>
              <a:gd name="adj" fmla="val 8228"/>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ctángulo 8">
            <a:extLst>
              <a:ext uri="{FF2B5EF4-FFF2-40B4-BE49-F238E27FC236}">
                <a16:creationId xmlns:a16="http://schemas.microsoft.com/office/drawing/2014/main" id="{7453840F-8F2F-4215-9813-CDEFE563AF71}"/>
              </a:ext>
            </a:extLst>
          </p:cNvPr>
          <p:cNvSpPr/>
          <p:nvPr/>
        </p:nvSpPr>
        <p:spPr>
          <a:xfrm>
            <a:off x="1524000" y="2687081"/>
            <a:ext cx="9663953" cy="1612328"/>
          </a:xfrm>
          <a:prstGeom prst="rect">
            <a:avLst/>
          </a:prstGeom>
          <a:noFill/>
          <a:ln w="19050" cap="flat" cmpd="sng" algn="ctr">
            <a:noFill/>
            <a:prstDash val="solid"/>
            <a:miter lim="800000"/>
          </a:ln>
          <a:effectLst/>
        </p:spPr>
        <p:txBody>
          <a:bodyPr lIns="91440" tIns="45720" rIns="91440" bIns="4572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 sz="1400" b="1" i="0" u="none" strike="noStrike" kern="1200" cap="none" spc="0" normalizeH="0" baseline="0" noProof="0">
                <a:ln>
                  <a:noFill/>
                </a:ln>
                <a:solidFill>
                  <a:srgbClr val="7945B8"/>
                </a:solidFill>
                <a:effectLst/>
                <a:uLnTx/>
                <a:uFillTx/>
                <a:latin typeface="Arial" panose="020B0604020202020204"/>
                <a:ea typeface="+mn-ea"/>
                <a:cs typeface="+mn-cs"/>
              </a:rPr>
              <a:t>EFICACIA</a:t>
            </a:r>
            <a:endParaRPr kumimoji="0" lang="es-ES" sz="1400" b="0" i="0" u="none" strike="noStrike" kern="1200" cap="none" spc="0" normalizeH="0" baseline="0" noProof="0">
              <a:ln>
                <a:noFill/>
              </a:ln>
              <a:solidFill>
                <a:srgbClr val="223469"/>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s-ES" sz="1800" b="0" i="0" u="none" strike="noStrike" kern="1200" cap="none" spc="0" normalizeH="0" baseline="0" noProof="0">
                <a:ln>
                  <a:noFill/>
                </a:ln>
                <a:solidFill>
                  <a:srgbClr val="223469"/>
                </a:solidFill>
                <a:effectLst/>
                <a:uLnTx/>
                <a:uFillTx/>
                <a:latin typeface="Arial" panose="020B0604020202020204"/>
                <a:ea typeface="+mn-ea"/>
                <a:cs typeface="+mn-cs"/>
              </a:rPr>
              <a:t>EBGLYSS</a:t>
            </a:r>
            <a:r>
              <a:rPr kumimoji="0" lang="es-ES" sz="1800" b="0" i="0" u="none" strike="noStrike" kern="1200" cap="none" spc="0" normalizeH="0" baseline="30000" noProof="0">
                <a:ln>
                  <a:noFill/>
                </a:ln>
                <a:solidFill>
                  <a:srgbClr val="223469"/>
                </a:solidFill>
                <a:effectLst/>
                <a:uLnTx/>
                <a:uFillTx/>
                <a:latin typeface="Arial" panose="020B0604020202020204"/>
                <a:ea typeface="+mn-ea"/>
                <a:cs typeface="+mn-cs"/>
              </a:rPr>
              <a:t>®</a:t>
            </a:r>
            <a:r>
              <a:rPr kumimoji="0" lang="es-ES" sz="1800" b="0" i="0" u="none" strike="noStrike" kern="1200" cap="none" spc="0" normalizeH="0" baseline="0" noProof="0">
                <a:ln>
                  <a:noFill/>
                </a:ln>
                <a:solidFill>
                  <a:srgbClr val="223469"/>
                </a:solidFill>
                <a:effectLst/>
                <a:uLnTx/>
                <a:uFillTx/>
                <a:latin typeface="Arial" panose="020B0604020202020204"/>
                <a:ea typeface="+mn-ea"/>
                <a:cs typeface="+mn-cs"/>
              </a:rPr>
              <a:t> proporciona un</a:t>
            </a:r>
            <a:r>
              <a:rPr kumimoji="0" lang="es-ES" sz="1800" b="1" i="0" u="none" strike="noStrike" kern="1200" cap="none" spc="0" normalizeH="0" baseline="0" noProof="0">
                <a:ln>
                  <a:noFill/>
                </a:ln>
                <a:solidFill>
                  <a:srgbClr val="223469"/>
                </a:solidFill>
                <a:effectLst/>
                <a:uLnTx/>
                <a:uFillTx/>
                <a:latin typeface="Arial" panose="020B0604020202020204"/>
                <a:ea typeface="+mn-ea"/>
                <a:cs typeface="+mn-cs"/>
              </a:rPr>
              <a:t> aclaramiento</a:t>
            </a:r>
            <a:r>
              <a:rPr kumimoji="0" lang="es-ES" sz="1800" b="0" i="0" u="none" strike="noStrike" kern="1200" cap="none" spc="0" normalizeH="0" baseline="0" noProof="0">
                <a:ln>
                  <a:noFill/>
                </a:ln>
                <a:solidFill>
                  <a:srgbClr val="223469"/>
                </a:solidFill>
                <a:effectLst/>
                <a:uLnTx/>
                <a:uFillTx/>
                <a:latin typeface="Arial" panose="020B0604020202020204"/>
                <a:ea typeface="+mn-ea"/>
                <a:cs typeface="+mn-cs"/>
              </a:rPr>
              <a:t> desde las primeras semanas hasta los </a:t>
            </a:r>
            <a:r>
              <a:rPr kumimoji="0" lang="es-ES" sz="1800" b="1" i="0" u="none" strike="noStrike" kern="1200" cap="none" spc="0" normalizeH="0" baseline="0" noProof="0">
                <a:ln>
                  <a:noFill/>
                </a:ln>
                <a:solidFill>
                  <a:srgbClr val="223469"/>
                </a:solidFill>
                <a:effectLst/>
                <a:uLnTx/>
                <a:uFillTx/>
                <a:latin typeface="Arial" panose="020B0604020202020204"/>
                <a:ea typeface="+mn-ea"/>
                <a:cs typeface="+mn-cs"/>
              </a:rPr>
              <a:t>3 años </a:t>
            </a:r>
            <a:r>
              <a:rPr kumimoji="0" lang="es-ES" sz="1800" b="0" i="0" u="none" strike="noStrike" kern="1200" cap="none" spc="0" normalizeH="0" baseline="0" noProof="0">
                <a:ln>
                  <a:noFill/>
                </a:ln>
                <a:solidFill>
                  <a:srgbClr val="223469"/>
                </a:solidFill>
                <a:effectLst/>
                <a:uLnTx/>
                <a:uFillTx/>
                <a:latin typeface="Arial" panose="020B0604020202020204"/>
                <a:ea typeface="+mn-ea"/>
                <a:cs typeface="+mn-cs"/>
              </a:rPr>
              <a:t>(EASI-75, EASI-90, IGA 0/1)</a:t>
            </a:r>
            <a:r>
              <a:rPr kumimoji="0" lang="es-ES_tradnl" sz="1800" b="1" i="0" u="none" strike="noStrike" kern="1200" cap="none" spc="0" normalizeH="0" baseline="30000" noProof="0">
                <a:ln>
                  <a:noFill/>
                </a:ln>
                <a:solidFill>
                  <a:srgbClr val="223469"/>
                </a:solidFill>
                <a:effectLst/>
                <a:uLnTx/>
                <a:uFillTx/>
                <a:latin typeface="Arial" panose="020B0604020202020204"/>
                <a:ea typeface="+mn-ea"/>
                <a:cs typeface="+mn-cs"/>
              </a:rPr>
              <a:t> 1</a:t>
            </a:r>
            <a:endParaRPr kumimoji="0" lang="es-ES" sz="1800" b="0" i="0" u="none" strike="noStrike" kern="1200" cap="none" spc="0" normalizeH="0" baseline="0" noProof="0">
              <a:ln>
                <a:noFill/>
              </a:ln>
              <a:solidFill>
                <a:srgbClr val="22346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s-ES" sz="200" b="0" i="0" u="none" strike="noStrike" kern="1200" cap="none" spc="0" normalizeH="0" baseline="0" noProof="0">
              <a:ln>
                <a:noFill/>
              </a:ln>
              <a:solidFill>
                <a:srgbClr val="223469"/>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s-ES" sz="1800" b="0" i="0" u="none" strike="noStrike" kern="1200" cap="none" spc="0" normalizeH="0" baseline="0" noProof="0">
                <a:ln>
                  <a:noFill/>
                </a:ln>
                <a:solidFill>
                  <a:srgbClr val="223469"/>
                </a:solidFill>
                <a:effectLst/>
                <a:uLnTx/>
                <a:uFillTx/>
                <a:latin typeface="Arial" panose="020B0604020202020204"/>
                <a:ea typeface="+mn-ea"/>
                <a:cs typeface="+mn-cs"/>
              </a:rPr>
              <a:t>El 76% de los pacientes en tratamiento continuo con </a:t>
            </a:r>
            <a:r>
              <a:rPr kumimoji="0" lang="es-ES" sz="1800" b="0" i="0" u="none" strike="noStrike" kern="1200" cap="none" spc="0" normalizeH="0" baseline="0" noProof="0" err="1">
                <a:ln>
                  <a:noFill/>
                </a:ln>
                <a:solidFill>
                  <a:srgbClr val="223469"/>
                </a:solidFill>
                <a:effectLst/>
                <a:uLnTx/>
                <a:uFillTx/>
                <a:latin typeface="Arial" panose="020B0604020202020204"/>
                <a:ea typeface="+mn-ea"/>
                <a:cs typeface="+mn-cs"/>
              </a:rPr>
              <a:t>lebrikizumab</a:t>
            </a:r>
            <a:r>
              <a:rPr kumimoji="0" lang="es-ES" sz="1800" b="0" i="0" u="none" strike="noStrike" kern="1200" cap="none" spc="0" normalizeH="0" baseline="0" noProof="0">
                <a:ln>
                  <a:noFill/>
                </a:ln>
                <a:solidFill>
                  <a:srgbClr val="223469"/>
                </a:solidFill>
                <a:effectLst/>
                <a:uLnTx/>
                <a:uFillTx/>
                <a:latin typeface="Arial" panose="020B0604020202020204"/>
                <a:ea typeface="+mn-ea"/>
                <a:cs typeface="+mn-cs"/>
              </a:rPr>
              <a:t> durante 3 años </a:t>
            </a:r>
            <a:r>
              <a:rPr kumimoji="0" lang="es-ES" sz="1800" b="1" i="0" u="none" strike="noStrike" kern="1200" cap="none" spc="0" normalizeH="0" baseline="0" noProof="0">
                <a:ln>
                  <a:noFill/>
                </a:ln>
                <a:solidFill>
                  <a:srgbClr val="223469"/>
                </a:solidFill>
                <a:effectLst/>
                <a:uLnTx/>
                <a:uFillTx/>
                <a:latin typeface="Arial" panose="020B0604020202020204"/>
                <a:ea typeface="+mn-ea"/>
                <a:cs typeface="+mn-cs"/>
              </a:rPr>
              <a:t>no requirieron terapia de rescate</a:t>
            </a:r>
            <a:r>
              <a:rPr kumimoji="0" lang="es-ES_tradnl" sz="1800" b="1" i="0" u="none" strike="noStrike" kern="1200" cap="none" spc="0" normalizeH="0" baseline="30000" noProof="0">
                <a:ln>
                  <a:noFill/>
                </a:ln>
                <a:solidFill>
                  <a:srgbClr val="223469"/>
                </a:solidFill>
                <a:effectLst/>
                <a:uLnTx/>
                <a:uFillTx/>
                <a:latin typeface="Arial" panose="020B0604020202020204"/>
                <a:ea typeface="+mn-ea"/>
                <a:cs typeface="+mn-cs"/>
              </a:rPr>
              <a:t>1</a:t>
            </a:r>
            <a:endParaRPr kumimoji="0" lang="es-ES" sz="1800" b="1" i="0" u="none" strike="noStrike" kern="1200" cap="none" spc="0" normalizeH="0" baseline="0" noProof="0">
              <a:ln>
                <a:noFill/>
              </a:ln>
              <a:solidFill>
                <a:srgbClr val="223469"/>
              </a:solidFill>
              <a:effectLst/>
              <a:uLnTx/>
              <a:uFillTx/>
              <a:latin typeface="Arial" panose="020B0604020202020204"/>
              <a:ea typeface="+mn-ea"/>
              <a:cs typeface="+mn-cs"/>
            </a:endParaRPr>
          </a:p>
        </p:txBody>
      </p:sp>
      <p:sp>
        <p:nvSpPr>
          <p:cNvPr id="11" name="Rectángulo redondeado 10">
            <a:extLst>
              <a:ext uri="{FF2B5EF4-FFF2-40B4-BE49-F238E27FC236}">
                <a16:creationId xmlns:a16="http://schemas.microsoft.com/office/drawing/2014/main" id="{48A81503-71A2-B0A8-0BCB-27FF2E087EF7}"/>
              </a:ext>
            </a:extLst>
          </p:cNvPr>
          <p:cNvSpPr/>
          <p:nvPr/>
        </p:nvSpPr>
        <p:spPr>
          <a:xfrm>
            <a:off x="551880" y="4572095"/>
            <a:ext cx="11042473" cy="953126"/>
          </a:xfrm>
          <a:prstGeom prst="roundRect">
            <a:avLst>
              <a:gd name="adj" fmla="val 16662"/>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ángulo 11">
            <a:extLst>
              <a:ext uri="{FF2B5EF4-FFF2-40B4-BE49-F238E27FC236}">
                <a16:creationId xmlns:a16="http://schemas.microsoft.com/office/drawing/2014/main" id="{1032F1E0-4361-D770-74DD-455D4B80A2AC}"/>
              </a:ext>
            </a:extLst>
          </p:cNvPr>
          <p:cNvSpPr/>
          <p:nvPr/>
        </p:nvSpPr>
        <p:spPr>
          <a:xfrm>
            <a:off x="1524000" y="4579395"/>
            <a:ext cx="8893175" cy="938526"/>
          </a:xfrm>
          <a:prstGeom prst="rect">
            <a:avLst/>
          </a:prstGeom>
          <a:noFill/>
          <a:ln w="1905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 sz="1400" b="1" i="0" u="none" strike="noStrike" kern="1200" cap="none" spc="0" normalizeH="0" baseline="0" noProof="0">
                <a:ln>
                  <a:noFill/>
                </a:ln>
                <a:solidFill>
                  <a:srgbClr val="7945B8"/>
                </a:solidFill>
                <a:effectLst/>
                <a:uLnTx/>
                <a:uFillTx/>
                <a:latin typeface="Arial" panose="020B0604020202020204"/>
                <a:ea typeface="+mn-ea"/>
                <a:cs typeface="+mn-cs"/>
              </a:rPr>
              <a:t>SEGURIDAD</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s-ES" sz="1800" b="0" i="0" u="none" strike="noStrike" kern="1200" cap="none" spc="0" normalizeH="0" baseline="0" noProof="0">
                <a:ln>
                  <a:noFill/>
                </a:ln>
                <a:solidFill>
                  <a:srgbClr val="223469"/>
                </a:solidFill>
                <a:effectLst/>
                <a:uLnTx/>
                <a:uFillTx/>
                <a:latin typeface="Arial" panose="020B0604020202020204"/>
                <a:ea typeface="+mn-ea"/>
                <a:cs typeface="+mn-cs"/>
              </a:rPr>
              <a:t>El perfil de seguridad se </a:t>
            </a:r>
            <a:r>
              <a:rPr kumimoji="0" lang="es-ES" sz="1800" b="1" i="0" u="none" strike="noStrike" kern="1200" cap="none" spc="0" normalizeH="0" baseline="0" noProof="0">
                <a:ln>
                  <a:noFill/>
                </a:ln>
                <a:solidFill>
                  <a:srgbClr val="223469"/>
                </a:solidFill>
                <a:effectLst/>
                <a:uLnTx/>
                <a:uFillTx/>
                <a:latin typeface="Arial" panose="020B0604020202020204"/>
                <a:ea typeface="+mn-ea"/>
                <a:cs typeface="+mn-cs"/>
              </a:rPr>
              <a:t>mantiene hasta los 3 años </a:t>
            </a:r>
            <a:r>
              <a:rPr kumimoji="0" lang="es-ES" sz="1800" b="0" i="0" u="none" strike="noStrike" kern="1200" cap="none" spc="0" normalizeH="0" baseline="0" noProof="0">
                <a:ln>
                  <a:noFill/>
                </a:ln>
                <a:solidFill>
                  <a:srgbClr val="223469"/>
                </a:solidFill>
                <a:effectLst/>
                <a:uLnTx/>
                <a:uFillTx/>
                <a:latin typeface="Arial" panose="020B0604020202020204"/>
                <a:ea typeface="+mn-ea"/>
                <a:cs typeface="+mn-cs"/>
              </a:rPr>
              <a:t>de tratamiento</a:t>
            </a:r>
            <a:r>
              <a:rPr kumimoji="0" lang="es-ES_tradnl" sz="1800" b="1" i="0" u="none" strike="noStrike" kern="1200" cap="none" spc="0" normalizeH="0" baseline="30000" noProof="0">
                <a:ln>
                  <a:noFill/>
                </a:ln>
                <a:solidFill>
                  <a:srgbClr val="223469"/>
                </a:solidFill>
                <a:effectLst/>
                <a:uLnTx/>
                <a:uFillTx/>
                <a:latin typeface="Arial" panose="020B0604020202020204"/>
                <a:ea typeface="+mn-ea"/>
                <a:cs typeface="+mn-cs"/>
              </a:rPr>
              <a:t>1</a:t>
            </a:r>
            <a:endParaRPr kumimoji="0" lang="es-ES" sz="1800" b="0" i="0" u="none" strike="noStrike" kern="1200" cap="none" spc="0" normalizeH="0" baseline="0" noProof="0">
              <a:ln>
                <a:noFill/>
              </a:ln>
              <a:solidFill>
                <a:srgbClr val="223469"/>
              </a:solidFill>
              <a:effectLst/>
              <a:uLnTx/>
              <a:uFillTx/>
              <a:latin typeface="Arial" panose="020B0604020202020204"/>
              <a:ea typeface="+mn-ea"/>
              <a:cs typeface="+mn-cs"/>
            </a:endParaRPr>
          </a:p>
        </p:txBody>
      </p:sp>
      <p:sp>
        <p:nvSpPr>
          <p:cNvPr id="13" name="object 11">
            <a:extLst>
              <a:ext uri="{FF2B5EF4-FFF2-40B4-BE49-F238E27FC236}">
                <a16:creationId xmlns:a16="http://schemas.microsoft.com/office/drawing/2014/main" id="{7AC5490F-86C4-6AC9-7DA3-6289EAC84F65}"/>
              </a:ext>
            </a:extLst>
          </p:cNvPr>
          <p:cNvSpPr/>
          <p:nvPr/>
        </p:nvSpPr>
        <p:spPr>
          <a:xfrm>
            <a:off x="1293123" y="1735255"/>
            <a:ext cx="549102" cy="500199"/>
          </a:xfrm>
          <a:custGeom>
            <a:avLst/>
            <a:gdLst/>
            <a:ahLst/>
            <a:cxnLst/>
            <a:rect l="l" t="t" r="r" b="b"/>
            <a:pathLst>
              <a:path w="905509" h="824864">
                <a:moveTo>
                  <a:pt x="675627" y="405384"/>
                </a:moveTo>
                <a:lnTo>
                  <a:pt x="671283" y="357187"/>
                </a:lnTo>
                <a:lnTo>
                  <a:pt x="671258" y="356857"/>
                </a:lnTo>
                <a:lnTo>
                  <a:pt x="658685" y="311175"/>
                </a:lnTo>
                <a:lnTo>
                  <a:pt x="644804" y="281990"/>
                </a:lnTo>
                <a:lnTo>
                  <a:pt x="644804" y="405384"/>
                </a:lnTo>
                <a:lnTo>
                  <a:pt x="639927" y="453567"/>
                </a:lnTo>
                <a:lnTo>
                  <a:pt x="625957" y="498487"/>
                </a:lnTo>
                <a:lnTo>
                  <a:pt x="603859" y="539153"/>
                </a:lnTo>
                <a:lnTo>
                  <a:pt x="574598" y="574611"/>
                </a:lnTo>
                <a:lnTo>
                  <a:pt x="539153" y="603872"/>
                </a:lnTo>
                <a:lnTo>
                  <a:pt x="498487" y="625970"/>
                </a:lnTo>
                <a:lnTo>
                  <a:pt x="453567" y="639953"/>
                </a:lnTo>
                <a:lnTo>
                  <a:pt x="405371" y="644817"/>
                </a:lnTo>
                <a:lnTo>
                  <a:pt x="357174" y="639953"/>
                </a:lnTo>
                <a:lnTo>
                  <a:pt x="312254" y="625970"/>
                </a:lnTo>
                <a:lnTo>
                  <a:pt x="271589" y="603872"/>
                </a:lnTo>
                <a:lnTo>
                  <a:pt x="236143" y="574611"/>
                </a:lnTo>
                <a:lnTo>
                  <a:pt x="206883" y="539153"/>
                </a:lnTo>
                <a:lnTo>
                  <a:pt x="184785" y="498487"/>
                </a:lnTo>
                <a:lnTo>
                  <a:pt x="170916" y="453898"/>
                </a:lnTo>
                <a:lnTo>
                  <a:pt x="165938" y="405384"/>
                </a:lnTo>
                <a:lnTo>
                  <a:pt x="170815" y="357187"/>
                </a:lnTo>
                <a:lnTo>
                  <a:pt x="184785" y="312267"/>
                </a:lnTo>
                <a:lnTo>
                  <a:pt x="206883" y="271602"/>
                </a:lnTo>
                <a:lnTo>
                  <a:pt x="236143" y="236156"/>
                </a:lnTo>
                <a:lnTo>
                  <a:pt x="271589" y="206895"/>
                </a:lnTo>
                <a:lnTo>
                  <a:pt x="312254" y="184785"/>
                </a:lnTo>
                <a:lnTo>
                  <a:pt x="357174" y="170815"/>
                </a:lnTo>
                <a:lnTo>
                  <a:pt x="405371" y="165938"/>
                </a:lnTo>
                <a:lnTo>
                  <a:pt x="453567" y="170815"/>
                </a:lnTo>
                <a:lnTo>
                  <a:pt x="498487" y="184785"/>
                </a:lnTo>
                <a:lnTo>
                  <a:pt x="539153" y="206895"/>
                </a:lnTo>
                <a:lnTo>
                  <a:pt x="574598" y="236156"/>
                </a:lnTo>
                <a:lnTo>
                  <a:pt x="603859" y="271602"/>
                </a:lnTo>
                <a:lnTo>
                  <a:pt x="625957" y="312267"/>
                </a:lnTo>
                <a:lnTo>
                  <a:pt x="639826" y="356857"/>
                </a:lnTo>
                <a:lnTo>
                  <a:pt x="644804" y="405384"/>
                </a:lnTo>
                <a:lnTo>
                  <a:pt x="644804" y="281990"/>
                </a:lnTo>
                <a:lnTo>
                  <a:pt x="611987" y="231355"/>
                </a:lnTo>
                <a:lnTo>
                  <a:pt x="579399" y="198755"/>
                </a:lnTo>
                <a:lnTo>
                  <a:pt x="541667" y="172072"/>
                </a:lnTo>
                <a:lnTo>
                  <a:pt x="499579" y="152057"/>
                </a:lnTo>
                <a:lnTo>
                  <a:pt x="453885" y="139471"/>
                </a:lnTo>
                <a:lnTo>
                  <a:pt x="405371" y="135115"/>
                </a:lnTo>
                <a:lnTo>
                  <a:pt x="356857" y="139471"/>
                </a:lnTo>
                <a:lnTo>
                  <a:pt x="311162" y="152057"/>
                </a:lnTo>
                <a:lnTo>
                  <a:pt x="269074" y="172072"/>
                </a:lnTo>
                <a:lnTo>
                  <a:pt x="231355" y="198755"/>
                </a:lnTo>
                <a:lnTo>
                  <a:pt x="198755" y="231355"/>
                </a:lnTo>
                <a:lnTo>
                  <a:pt x="172072" y="269087"/>
                </a:lnTo>
                <a:lnTo>
                  <a:pt x="152057" y="311175"/>
                </a:lnTo>
                <a:lnTo>
                  <a:pt x="139484" y="356857"/>
                </a:lnTo>
                <a:lnTo>
                  <a:pt x="135128" y="405384"/>
                </a:lnTo>
                <a:lnTo>
                  <a:pt x="139458" y="453567"/>
                </a:lnTo>
                <a:lnTo>
                  <a:pt x="139484" y="453898"/>
                </a:lnTo>
                <a:lnTo>
                  <a:pt x="152057" y="499579"/>
                </a:lnTo>
                <a:lnTo>
                  <a:pt x="172072" y="541667"/>
                </a:lnTo>
                <a:lnTo>
                  <a:pt x="198755" y="579399"/>
                </a:lnTo>
                <a:lnTo>
                  <a:pt x="231355" y="611987"/>
                </a:lnTo>
                <a:lnTo>
                  <a:pt x="269074" y="638670"/>
                </a:lnTo>
                <a:lnTo>
                  <a:pt x="311162" y="658685"/>
                </a:lnTo>
                <a:lnTo>
                  <a:pt x="356857" y="671258"/>
                </a:lnTo>
                <a:lnTo>
                  <a:pt x="405371" y="675614"/>
                </a:lnTo>
                <a:lnTo>
                  <a:pt x="453885" y="671258"/>
                </a:lnTo>
                <a:lnTo>
                  <a:pt x="499579" y="658685"/>
                </a:lnTo>
                <a:lnTo>
                  <a:pt x="528739" y="644817"/>
                </a:lnTo>
                <a:lnTo>
                  <a:pt x="541667" y="638670"/>
                </a:lnTo>
                <a:lnTo>
                  <a:pt x="579399" y="611987"/>
                </a:lnTo>
                <a:lnTo>
                  <a:pt x="611987" y="579399"/>
                </a:lnTo>
                <a:lnTo>
                  <a:pt x="638670" y="541667"/>
                </a:lnTo>
                <a:lnTo>
                  <a:pt x="658685" y="499579"/>
                </a:lnTo>
                <a:lnTo>
                  <a:pt x="671258" y="453898"/>
                </a:lnTo>
                <a:lnTo>
                  <a:pt x="675627" y="405384"/>
                </a:lnTo>
                <a:close/>
              </a:path>
              <a:path w="905509" h="824864">
                <a:moveTo>
                  <a:pt x="729678" y="248539"/>
                </a:moveTo>
                <a:lnTo>
                  <a:pt x="648614" y="243217"/>
                </a:lnTo>
                <a:lnTo>
                  <a:pt x="684136" y="310781"/>
                </a:lnTo>
                <a:lnTo>
                  <a:pt x="729678" y="248539"/>
                </a:lnTo>
                <a:close/>
              </a:path>
              <a:path w="905509" h="824864">
                <a:moveTo>
                  <a:pt x="824255" y="412127"/>
                </a:moveTo>
                <a:lnTo>
                  <a:pt x="821486" y="364324"/>
                </a:lnTo>
                <a:lnTo>
                  <a:pt x="821486" y="364134"/>
                </a:lnTo>
                <a:lnTo>
                  <a:pt x="813447" y="318262"/>
                </a:lnTo>
                <a:lnTo>
                  <a:pt x="813358" y="317754"/>
                </a:lnTo>
                <a:lnTo>
                  <a:pt x="800188" y="273291"/>
                </a:lnTo>
                <a:lnTo>
                  <a:pt x="793813" y="258241"/>
                </a:lnTo>
                <a:lnTo>
                  <a:pt x="793813" y="412127"/>
                </a:lnTo>
                <a:lnTo>
                  <a:pt x="790841" y="459943"/>
                </a:lnTo>
                <a:lnTo>
                  <a:pt x="782142" y="506006"/>
                </a:lnTo>
                <a:lnTo>
                  <a:pt x="768083" y="549948"/>
                </a:lnTo>
                <a:lnTo>
                  <a:pt x="749033" y="591413"/>
                </a:lnTo>
                <a:lnTo>
                  <a:pt x="725335" y="630047"/>
                </a:lnTo>
                <a:lnTo>
                  <a:pt x="697369" y="665492"/>
                </a:lnTo>
                <a:lnTo>
                  <a:pt x="665492" y="697369"/>
                </a:lnTo>
                <a:lnTo>
                  <a:pt x="630047" y="725335"/>
                </a:lnTo>
                <a:lnTo>
                  <a:pt x="591413" y="749033"/>
                </a:lnTo>
                <a:lnTo>
                  <a:pt x="549948" y="768083"/>
                </a:lnTo>
                <a:lnTo>
                  <a:pt x="506006" y="782142"/>
                </a:lnTo>
                <a:lnTo>
                  <a:pt x="459943" y="790841"/>
                </a:lnTo>
                <a:lnTo>
                  <a:pt x="412127" y="793813"/>
                </a:lnTo>
                <a:lnTo>
                  <a:pt x="364312" y="790841"/>
                </a:lnTo>
                <a:lnTo>
                  <a:pt x="318262" y="782142"/>
                </a:lnTo>
                <a:lnTo>
                  <a:pt x="274320" y="768083"/>
                </a:lnTo>
                <a:lnTo>
                  <a:pt x="232841" y="749033"/>
                </a:lnTo>
                <a:lnTo>
                  <a:pt x="194208" y="725335"/>
                </a:lnTo>
                <a:lnTo>
                  <a:pt x="158775" y="697369"/>
                </a:lnTo>
                <a:lnTo>
                  <a:pt x="126885" y="665492"/>
                </a:lnTo>
                <a:lnTo>
                  <a:pt x="98920" y="630047"/>
                </a:lnTo>
                <a:lnTo>
                  <a:pt x="75234" y="591413"/>
                </a:lnTo>
                <a:lnTo>
                  <a:pt x="56172" y="549948"/>
                </a:lnTo>
                <a:lnTo>
                  <a:pt x="42125" y="506006"/>
                </a:lnTo>
                <a:lnTo>
                  <a:pt x="33464" y="460121"/>
                </a:lnTo>
                <a:lnTo>
                  <a:pt x="33426" y="459943"/>
                </a:lnTo>
                <a:lnTo>
                  <a:pt x="30441" y="412127"/>
                </a:lnTo>
                <a:lnTo>
                  <a:pt x="33426" y="364324"/>
                </a:lnTo>
                <a:lnTo>
                  <a:pt x="42125" y="318262"/>
                </a:lnTo>
                <a:lnTo>
                  <a:pt x="56172" y="274320"/>
                </a:lnTo>
                <a:lnTo>
                  <a:pt x="75234" y="232841"/>
                </a:lnTo>
                <a:lnTo>
                  <a:pt x="98920" y="194208"/>
                </a:lnTo>
                <a:lnTo>
                  <a:pt x="126885" y="158775"/>
                </a:lnTo>
                <a:lnTo>
                  <a:pt x="158775" y="126885"/>
                </a:lnTo>
                <a:lnTo>
                  <a:pt x="194208" y="98920"/>
                </a:lnTo>
                <a:lnTo>
                  <a:pt x="232841" y="75234"/>
                </a:lnTo>
                <a:lnTo>
                  <a:pt x="274320" y="56184"/>
                </a:lnTo>
                <a:lnTo>
                  <a:pt x="318262" y="42125"/>
                </a:lnTo>
                <a:lnTo>
                  <a:pt x="364312" y="33426"/>
                </a:lnTo>
                <a:lnTo>
                  <a:pt x="412127" y="30441"/>
                </a:lnTo>
                <a:lnTo>
                  <a:pt x="459943" y="33426"/>
                </a:lnTo>
                <a:lnTo>
                  <a:pt x="506006" y="42125"/>
                </a:lnTo>
                <a:lnTo>
                  <a:pt x="549948" y="56184"/>
                </a:lnTo>
                <a:lnTo>
                  <a:pt x="591413" y="75234"/>
                </a:lnTo>
                <a:lnTo>
                  <a:pt x="630047" y="98920"/>
                </a:lnTo>
                <a:lnTo>
                  <a:pt x="665492" y="126885"/>
                </a:lnTo>
                <a:lnTo>
                  <a:pt x="697369" y="158775"/>
                </a:lnTo>
                <a:lnTo>
                  <a:pt x="725335" y="194208"/>
                </a:lnTo>
                <a:lnTo>
                  <a:pt x="749033" y="232841"/>
                </a:lnTo>
                <a:lnTo>
                  <a:pt x="768083" y="274320"/>
                </a:lnTo>
                <a:lnTo>
                  <a:pt x="782142" y="318262"/>
                </a:lnTo>
                <a:lnTo>
                  <a:pt x="790803" y="364134"/>
                </a:lnTo>
                <a:lnTo>
                  <a:pt x="790841" y="364324"/>
                </a:lnTo>
                <a:lnTo>
                  <a:pt x="793813" y="412127"/>
                </a:lnTo>
                <a:lnTo>
                  <a:pt x="793813" y="258241"/>
                </a:lnTo>
                <a:lnTo>
                  <a:pt x="760006" y="191363"/>
                </a:lnTo>
                <a:lnTo>
                  <a:pt x="733602" y="154520"/>
                </a:lnTo>
                <a:lnTo>
                  <a:pt x="703414" y="120853"/>
                </a:lnTo>
                <a:lnTo>
                  <a:pt x="669747" y="90665"/>
                </a:lnTo>
                <a:lnTo>
                  <a:pt x="632917" y="64262"/>
                </a:lnTo>
                <a:lnTo>
                  <a:pt x="593217" y="41960"/>
                </a:lnTo>
                <a:lnTo>
                  <a:pt x="550989" y="24066"/>
                </a:lnTo>
                <a:lnTo>
                  <a:pt x="506514" y="10909"/>
                </a:lnTo>
                <a:lnTo>
                  <a:pt x="460133" y="2781"/>
                </a:lnTo>
                <a:lnTo>
                  <a:pt x="412127" y="0"/>
                </a:lnTo>
                <a:lnTo>
                  <a:pt x="364134" y="2781"/>
                </a:lnTo>
                <a:lnTo>
                  <a:pt x="317741" y="10909"/>
                </a:lnTo>
                <a:lnTo>
                  <a:pt x="273278" y="24066"/>
                </a:lnTo>
                <a:lnTo>
                  <a:pt x="231038" y="41960"/>
                </a:lnTo>
                <a:lnTo>
                  <a:pt x="191350" y="64262"/>
                </a:lnTo>
                <a:lnTo>
                  <a:pt x="154508" y="90665"/>
                </a:lnTo>
                <a:lnTo>
                  <a:pt x="120840" y="120853"/>
                </a:lnTo>
                <a:lnTo>
                  <a:pt x="90652" y="154520"/>
                </a:lnTo>
                <a:lnTo>
                  <a:pt x="64249" y="191363"/>
                </a:lnTo>
                <a:lnTo>
                  <a:pt x="41948" y="231051"/>
                </a:lnTo>
                <a:lnTo>
                  <a:pt x="24066" y="273291"/>
                </a:lnTo>
                <a:lnTo>
                  <a:pt x="10909" y="317754"/>
                </a:lnTo>
                <a:lnTo>
                  <a:pt x="2781" y="364134"/>
                </a:lnTo>
                <a:lnTo>
                  <a:pt x="0" y="412127"/>
                </a:lnTo>
                <a:lnTo>
                  <a:pt x="2768" y="459943"/>
                </a:lnTo>
                <a:lnTo>
                  <a:pt x="2781" y="460121"/>
                </a:lnTo>
                <a:lnTo>
                  <a:pt x="10820" y="506006"/>
                </a:lnTo>
                <a:lnTo>
                  <a:pt x="10909" y="506514"/>
                </a:lnTo>
                <a:lnTo>
                  <a:pt x="24066" y="550976"/>
                </a:lnTo>
                <a:lnTo>
                  <a:pt x="41948" y="593217"/>
                </a:lnTo>
                <a:lnTo>
                  <a:pt x="64249" y="632904"/>
                </a:lnTo>
                <a:lnTo>
                  <a:pt x="90652" y="669747"/>
                </a:lnTo>
                <a:lnTo>
                  <a:pt x="120840" y="703414"/>
                </a:lnTo>
                <a:lnTo>
                  <a:pt x="154508" y="733615"/>
                </a:lnTo>
                <a:lnTo>
                  <a:pt x="191350" y="760018"/>
                </a:lnTo>
                <a:lnTo>
                  <a:pt x="231038" y="782320"/>
                </a:lnTo>
                <a:lnTo>
                  <a:pt x="273278" y="800201"/>
                </a:lnTo>
                <a:lnTo>
                  <a:pt x="317741" y="813371"/>
                </a:lnTo>
                <a:lnTo>
                  <a:pt x="364134" y="821499"/>
                </a:lnTo>
                <a:lnTo>
                  <a:pt x="412127" y="824280"/>
                </a:lnTo>
                <a:lnTo>
                  <a:pt x="460133" y="821499"/>
                </a:lnTo>
                <a:lnTo>
                  <a:pt x="506514" y="813371"/>
                </a:lnTo>
                <a:lnTo>
                  <a:pt x="550989" y="800201"/>
                </a:lnTo>
                <a:lnTo>
                  <a:pt x="593217" y="782320"/>
                </a:lnTo>
                <a:lnTo>
                  <a:pt x="632917" y="760018"/>
                </a:lnTo>
                <a:lnTo>
                  <a:pt x="669747" y="733615"/>
                </a:lnTo>
                <a:lnTo>
                  <a:pt x="703414" y="703414"/>
                </a:lnTo>
                <a:lnTo>
                  <a:pt x="733602" y="669747"/>
                </a:lnTo>
                <a:lnTo>
                  <a:pt x="760006" y="632904"/>
                </a:lnTo>
                <a:lnTo>
                  <a:pt x="782307" y="593217"/>
                </a:lnTo>
                <a:lnTo>
                  <a:pt x="800188" y="550976"/>
                </a:lnTo>
                <a:lnTo>
                  <a:pt x="813358" y="506514"/>
                </a:lnTo>
                <a:lnTo>
                  <a:pt x="821486" y="460121"/>
                </a:lnTo>
                <a:lnTo>
                  <a:pt x="824255" y="412127"/>
                </a:lnTo>
                <a:close/>
              </a:path>
              <a:path w="905509" h="824864">
                <a:moveTo>
                  <a:pt x="905319" y="167792"/>
                </a:moveTo>
                <a:lnTo>
                  <a:pt x="903287" y="160007"/>
                </a:lnTo>
                <a:lnTo>
                  <a:pt x="898385" y="153619"/>
                </a:lnTo>
                <a:lnTo>
                  <a:pt x="891641" y="149745"/>
                </a:lnTo>
                <a:lnTo>
                  <a:pt x="883945" y="148666"/>
                </a:lnTo>
                <a:lnTo>
                  <a:pt x="876160" y="150698"/>
                </a:lnTo>
                <a:lnTo>
                  <a:pt x="869784" y="155600"/>
                </a:lnTo>
                <a:lnTo>
                  <a:pt x="865898" y="162331"/>
                </a:lnTo>
                <a:lnTo>
                  <a:pt x="864831" y="170014"/>
                </a:lnTo>
                <a:lnTo>
                  <a:pt x="866863" y="177787"/>
                </a:lnTo>
                <a:lnTo>
                  <a:pt x="871753" y="184188"/>
                </a:lnTo>
                <a:lnTo>
                  <a:pt x="878484" y="188074"/>
                </a:lnTo>
                <a:lnTo>
                  <a:pt x="886180" y="189141"/>
                </a:lnTo>
                <a:lnTo>
                  <a:pt x="893965" y="187109"/>
                </a:lnTo>
                <a:lnTo>
                  <a:pt x="900353" y="182219"/>
                </a:lnTo>
                <a:lnTo>
                  <a:pt x="904240" y="175488"/>
                </a:lnTo>
                <a:lnTo>
                  <a:pt x="905319" y="167792"/>
                </a:lnTo>
                <a:close/>
              </a:path>
            </a:pathLst>
          </a:custGeom>
          <a:solidFill>
            <a:srgbClr val="00386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 name="CuadroTexto 3">
            <a:extLst>
              <a:ext uri="{FF2B5EF4-FFF2-40B4-BE49-F238E27FC236}">
                <a16:creationId xmlns:a16="http://schemas.microsoft.com/office/drawing/2014/main" id="{33C861C5-0B0C-9D12-7C72-72B6CF50486A}"/>
              </a:ext>
            </a:extLst>
          </p:cNvPr>
          <p:cNvSpPr txBox="1"/>
          <p:nvPr/>
        </p:nvSpPr>
        <p:spPr>
          <a:xfrm>
            <a:off x="1428375" y="6213809"/>
            <a:ext cx="9084237"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DA: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dermatitis atópica;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EASI: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Índice de superficie y gravedad del eczema.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646464"/>
                </a:solidFill>
                <a:effectLst/>
                <a:uLnTx/>
                <a:uFillTx/>
                <a:latin typeface="Arial" panose="020B0604020202020204"/>
                <a:ea typeface="+mn-ea"/>
                <a:cs typeface="+mn-cs"/>
              </a:rPr>
              <a:t>1.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Thaçi D, </a:t>
            </a:r>
            <a:r>
              <a:rPr kumimoji="0" lang="en-US" sz="8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Efficacy and Safety of Lebrikizumab Is Maintained Up to 3 Years in Patients With Moderate-to-Severe Atopic Dermatitis: Advocate 1 and </a:t>
            </a:r>
            <a:r>
              <a:rPr kumimoji="0" lang="en-US" sz="8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 2 to </a:t>
            </a:r>
            <a:r>
              <a:rPr kumimoji="0" lang="en-US" sz="800" b="0" i="0" u="none" strike="noStrike" kern="1200" cap="none" spc="0" normalizeH="0" baseline="0" noProof="0" err="1">
                <a:ln>
                  <a:noFill/>
                </a:ln>
                <a:solidFill>
                  <a:srgbClr val="646464"/>
                </a:solidFill>
                <a:effectLst/>
                <a:uLnTx/>
                <a:uFillTx/>
                <a:latin typeface="Arial" panose="020B0604020202020204"/>
                <a:ea typeface="+mn-ea"/>
                <a:cs typeface="+mn-cs"/>
              </a:rPr>
              <a:t>ADjoin</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 Long-Term Extension Trial. European Academy of Dermatology and Venereology (EADV) , Amsterdam, Netherlands;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25-28 Septiembre 2024. Póster número D1T01.</a:t>
            </a:r>
          </a:p>
        </p:txBody>
      </p:sp>
      <p:sp>
        <p:nvSpPr>
          <p:cNvPr id="5" name="Título 1">
            <a:extLst>
              <a:ext uri="{FF2B5EF4-FFF2-40B4-BE49-F238E27FC236}">
                <a16:creationId xmlns:a16="http://schemas.microsoft.com/office/drawing/2014/main" id="{C333DFE5-854F-7868-D356-EBE7D3984D2A}"/>
              </a:ext>
            </a:extLst>
          </p:cNvPr>
          <p:cNvSpPr txBox="1">
            <a:spLocks/>
          </p:cNvSpPr>
          <p:nvPr/>
        </p:nvSpPr>
        <p:spPr>
          <a:xfrm>
            <a:off x="695395" y="410548"/>
            <a:ext cx="1077158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a:solidFill>
                  <a:srgbClr val="003867"/>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ES" sz="2400" b="0" i="0" u="none" strike="noStrike" kern="1200" cap="none" spc="0" normalizeH="0" baseline="30000" noProof="0">
              <a:ln>
                <a:noFill/>
              </a:ln>
              <a:solidFill>
                <a:srgbClr val="003867"/>
              </a:solidFill>
              <a:effectLst/>
              <a:uLnTx/>
              <a:uFillTx/>
              <a:latin typeface="Arial" panose="020B0604020202020204" pitchFamily="34" charset="0"/>
              <a:ea typeface="+mj-ea"/>
              <a:cs typeface="Arial" panose="020B0604020202020204" pitchFamily="34" charset="0"/>
            </a:endParaRPr>
          </a:p>
        </p:txBody>
      </p:sp>
      <p:sp>
        <p:nvSpPr>
          <p:cNvPr id="2" name="Título 1">
            <a:extLst>
              <a:ext uri="{FF2B5EF4-FFF2-40B4-BE49-F238E27FC236}">
                <a16:creationId xmlns:a16="http://schemas.microsoft.com/office/drawing/2014/main" id="{1AF79C5D-8806-C416-6B06-E8969D43C941}"/>
              </a:ext>
            </a:extLst>
          </p:cNvPr>
          <p:cNvSpPr>
            <a:spLocks noGrp="1"/>
          </p:cNvSpPr>
          <p:nvPr>
            <p:ph type="title"/>
          </p:nvPr>
        </p:nvSpPr>
        <p:spPr>
          <a:xfrm>
            <a:off x="541058" y="135599"/>
            <a:ext cx="10710038" cy="792785"/>
          </a:xfrm>
        </p:spPr>
        <p:txBody>
          <a:bodyPr>
            <a:normAutofit/>
          </a:bodyPr>
          <a:lstStyle/>
          <a:p>
            <a:pPr>
              <a:lnSpc>
                <a:spcPct val="100000"/>
              </a:lnSpc>
            </a:pPr>
            <a:r>
              <a:rPr lang="es-ES"/>
              <a:t>EBGLYSS</a:t>
            </a:r>
            <a:r>
              <a:rPr lang="es-ES" baseline="30000"/>
              <a:t>®</a:t>
            </a:r>
            <a:r>
              <a:rPr lang="es-ES"/>
              <a:t> sigue manteniendo la respuesta clínica y el perfil de seguridad en el tratamiento de DA moderada a grave tras 3 años</a:t>
            </a:r>
            <a:r>
              <a:rPr lang="es-ES" baseline="30000"/>
              <a:t>1</a:t>
            </a:r>
          </a:p>
        </p:txBody>
      </p:sp>
    </p:spTree>
    <p:extLst>
      <p:ext uri="{BB962C8B-B14F-4D97-AF65-F5344CB8AC3E}">
        <p14:creationId xmlns:p14="http://schemas.microsoft.com/office/powerpoint/2010/main" val="2439741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Elipse 59">
            <a:extLst>
              <a:ext uri="{FF2B5EF4-FFF2-40B4-BE49-F238E27FC236}">
                <a16:creationId xmlns:a16="http://schemas.microsoft.com/office/drawing/2014/main" id="{4CD794B6-41F0-1F4B-75E8-5165B70A8963}"/>
              </a:ext>
            </a:extLst>
          </p:cNvPr>
          <p:cNvSpPr/>
          <p:nvPr/>
        </p:nvSpPr>
        <p:spPr>
          <a:xfrm>
            <a:off x="1535927" y="4422241"/>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 name="object 2"/>
          <p:cNvGrpSpPr/>
          <p:nvPr/>
        </p:nvGrpSpPr>
        <p:grpSpPr>
          <a:xfrm>
            <a:off x="2052171" y="2079625"/>
            <a:ext cx="8084431" cy="2020049"/>
            <a:chOff x="3383476" y="4060303"/>
            <a:chExt cx="13331825" cy="3331210"/>
          </a:xfrm>
        </p:grpSpPr>
        <p:sp>
          <p:nvSpPr>
            <p:cNvPr id="3" name="object 3"/>
            <p:cNvSpPr/>
            <p:nvPr/>
          </p:nvSpPr>
          <p:spPr>
            <a:xfrm>
              <a:off x="3412042" y="4060303"/>
              <a:ext cx="5942965" cy="1953895"/>
            </a:xfrm>
            <a:custGeom>
              <a:avLst/>
              <a:gdLst/>
              <a:ahLst/>
              <a:cxnLst/>
              <a:rect l="l" t="t" r="r" b="b"/>
              <a:pathLst>
                <a:path w="5942965" h="1953895">
                  <a:moveTo>
                    <a:pt x="208810" y="0"/>
                  </a:moveTo>
                  <a:lnTo>
                    <a:pt x="164452" y="6523"/>
                  </a:lnTo>
                  <a:lnTo>
                    <a:pt x="122170" y="23013"/>
                  </a:lnTo>
                  <a:lnTo>
                    <a:pt x="84054" y="48791"/>
                  </a:lnTo>
                  <a:lnTo>
                    <a:pt x="51519" y="82537"/>
                  </a:lnTo>
                  <a:lnTo>
                    <a:pt x="25981" y="122936"/>
                  </a:lnTo>
                  <a:lnTo>
                    <a:pt x="8512" y="168327"/>
                  </a:lnTo>
                  <a:lnTo>
                    <a:pt x="0" y="216695"/>
                  </a:lnTo>
                  <a:lnTo>
                    <a:pt x="17555" y="1351511"/>
                  </a:lnTo>
                  <a:lnTo>
                    <a:pt x="21907" y="1682452"/>
                  </a:lnTo>
                  <a:lnTo>
                    <a:pt x="22366" y="1725060"/>
                  </a:lnTo>
                  <a:lnTo>
                    <a:pt x="26857" y="1768630"/>
                  </a:lnTo>
                  <a:lnTo>
                    <a:pt x="39410" y="1810206"/>
                  </a:lnTo>
                  <a:lnTo>
                    <a:pt x="59471" y="1847940"/>
                  </a:lnTo>
                  <a:lnTo>
                    <a:pt x="86014" y="1880280"/>
                  </a:lnTo>
                  <a:lnTo>
                    <a:pt x="117975" y="1905846"/>
                  </a:lnTo>
                  <a:lnTo>
                    <a:pt x="154012" y="1923615"/>
                  </a:lnTo>
                  <a:lnTo>
                    <a:pt x="192510" y="1932781"/>
                  </a:lnTo>
                  <a:lnTo>
                    <a:pt x="1401341" y="1925346"/>
                  </a:lnTo>
                  <a:lnTo>
                    <a:pt x="1703651" y="1924104"/>
                  </a:lnTo>
                  <a:lnTo>
                    <a:pt x="1847665" y="1923885"/>
                  </a:lnTo>
                  <a:lnTo>
                    <a:pt x="1922150" y="1924020"/>
                  </a:lnTo>
                  <a:lnTo>
                    <a:pt x="2829858" y="1929640"/>
                  </a:lnTo>
                  <a:lnTo>
                    <a:pt x="4112053" y="1939663"/>
                  </a:lnTo>
                  <a:lnTo>
                    <a:pt x="5256793" y="1949236"/>
                  </a:lnTo>
                  <a:lnTo>
                    <a:pt x="5752138" y="1953506"/>
                  </a:lnTo>
                  <a:lnTo>
                    <a:pt x="5760134" y="1952629"/>
                  </a:lnTo>
                  <a:lnTo>
                    <a:pt x="5824614" y="1932115"/>
                  </a:lnTo>
                  <a:lnTo>
                    <a:pt x="5861350" y="1907333"/>
                  </a:lnTo>
                  <a:lnTo>
                    <a:pt x="5892734" y="1874859"/>
                  </a:lnTo>
                  <a:lnTo>
                    <a:pt x="5917393" y="1835966"/>
                  </a:lnTo>
                  <a:lnTo>
                    <a:pt x="5934260" y="1792244"/>
                  </a:lnTo>
                  <a:lnTo>
                    <a:pt x="5942469" y="1745623"/>
                  </a:lnTo>
                  <a:lnTo>
                    <a:pt x="5929475" y="1329930"/>
                  </a:lnTo>
                  <a:lnTo>
                    <a:pt x="5922126" y="1076253"/>
                  </a:lnTo>
                  <a:lnTo>
                    <a:pt x="5916735" y="874766"/>
                  </a:lnTo>
                  <a:lnTo>
                    <a:pt x="5911948" y="675629"/>
                  </a:lnTo>
                  <a:lnTo>
                    <a:pt x="5909315" y="549498"/>
                  </a:lnTo>
                  <a:lnTo>
                    <a:pt x="5907283" y="432394"/>
                  </a:lnTo>
                  <a:lnTo>
                    <a:pt x="5906535" y="378224"/>
                  </a:lnTo>
                  <a:lnTo>
                    <a:pt x="5905988" y="327509"/>
                  </a:lnTo>
                  <a:lnTo>
                    <a:pt x="5905658" y="280648"/>
                  </a:lnTo>
                  <a:lnTo>
                    <a:pt x="5905562" y="238038"/>
                  </a:lnTo>
                  <a:lnTo>
                    <a:pt x="5902013" y="199380"/>
                  </a:lnTo>
                  <a:lnTo>
                    <a:pt x="5891210" y="162393"/>
                  </a:lnTo>
                  <a:lnTo>
                    <a:pt x="5850403" y="99443"/>
                  </a:lnTo>
                  <a:lnTo>
                    <a:pt x="5806380" y="67128"/>
                  </a:lnTo>
                  <a:lnTo>
                    <a:pt x="5764219" y="52656"/>
                  </a:lnTo>
                  <a:lnTo>
                    <a:pt x="5737815" y="49906"/>
                  </a:lnTo>
                  <a:lnTo>
                    <a:pt x="208810" y="0"/>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 name="object 4"/>
            <p:cNvSpPr/>
            <p:nvPr/>
          </p:nvSpPr>
          <p:spPr>
            <a:xfrm>
              <a:off x="3383470" y="5141917"/>
              <a:ext cx="3867785" cy="2245360"/>
            </a:xfrm>
            <a:custGeom>
              <a:avLst/>
              <a:gdLst/>
              <a:ahLst/>
              <a:cxnLst/>
              <a:rect l="l" t="t" r="r" b="b"/>
              <a:pathLst>
                <a:path w="3867784" h="2245359">
                  <a:moveTo>
                    <a:pt x="3867404" y="2171217"/>
                  </a:moveTo>
                  <a:lnTo>
                    <a:pt x="3862133" y="0"/>
                  </a:lnTo>
                  <a:lnTo>
                    <a:pt x="872921" y="0"/>
                  </a:lnTo>
                  <a:lnTo>
                    <a:pt x="0" y="0"/>
                  </a:lnTo>
                  <a:lnTo>
                    <a:pt x="25" y="2228227"/>
                  </a:lnTo>
                  <a:lnTo>
                    <a:pt x="453694" y="2228227"/>
                  </a:lnTo>
                  <a:lnTo>
                    <a:pt x="872921" y="2245182"/>
                  </a:lnTo>
                  <a:lnTo>
                    <a:pt x="872921" y="2155774"/>
                  </a:lnTo>
                  <a:lnTo>
                    <a:pt x="3867404" y="2171217"/>
                  </a:lnTo>
                  <a:close/>
                </a:path>
              </a:pathLst>
            </a:custGeom>
            <a:solidFill>
              <a:srgbClr val="F2FCE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object 5"/>
            <p:cNvSpPr/>
            <p:nvPr/>
          </p:nvSpPr>
          <p:spPr>
            <a:xfrm>
              <a:off x="7245603" y="5141912"/>
              <a:ext cx="7705725" cy="2245360"/>
            </a:xfrm>
            <a:custGeom>
              <a:avLst/>
              <a:gdLst/>
              <a:ahLst/>
              <a:cxnLst/>
              <a:rect l="l" t="t" r="r" b="b"/>
              <a:pathLst>
                <a:path w="7705725" h="2245359">
                  <a:moveTo>
                    <a:pt x="7705438" y="0"/>
                  </a:moveTo>
                  <a:lnTo>
                    <a:pt x="0" y="0"/>
                  </a:lnTo>
                  <a:lnTo>
                    <a:pt x="5749" y="2245180"/>
                  </a:lnTo>
                  <a:lnTo>
                    <a:pt x="7705438" y="2228231"/>
                  </a:lnTo>
                  <a:lnTo>
                    <a:pt x="7705438" y="0"/>
                  </a:lnTo>
                  <a:close/>
                </a:path>
              </a:pathLst>
            </a:custGeom>
            <a:solidFill>
              <a:srgbClr val="E4FAD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object 6"/>
            <p:cNvSpPr/>
            <p:nvPr/>
          </p:nvSpPr>
          <p:spPr>
            <a:xfrm>
              <a:off x="3383483" y="6097707"/>
              <a:ext cx="3867785" cy="1278255"/>
            </a:xfrm>
            <a:custGeom>
              <a:avLst/>
              <a:gdLst/>
              <a:ahLst/>
              <a:cxnLst/>
              <a:rect l="l" t="t" r="r" b="b"/>
              <a:pathLst>
                <a:path w="3867784" h="1278254">
                  <a:moveTo>
                    <a:pt x="3867391" y="596"/>
                  </a:moveTo>
                  <a:lnTo>
                    <a:pt x="1151318" y="596"/>
                  </a:lnTo>
                  <a:lnTo>
                    <a:pt x="1151318" y="0"/>
                  </a:lnTo>
                  <a:lnTo>
                    <a:pt x="0" y="0"/>
                  </a:lnTo>
                  <a:lnTo>
                    <a:pt x="0" y="1277340"/>
                  </a:lnTo>
                  <a:lnTo>
                    <a:pt x="872909" y="1277340"/>
                  </a:lnTo>
                  <a:lnTo>
                    <a:pt x="872909" y="1277950"/>
                  </a:lnTo>
                  <a:lnTo>
                    <a:pt x="3867391" y="1277950"/>
                  </a:lnTo>
                  <a:lnTo>
                    <a:pt x="3867391" y="596"/>
                  </a:lnTo>
                  <a:close/>
                </a:path>
              </a:pathLst>
            </a:custGeom>
            <a:solidFill>
              <a:srgbClr val="DED1E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object 7"/>
            <p:cNvSpPr/>
            <p:nvPr/>
          </p:nvSpPr>
          <p:spPr>
            <a:xfrm>
              <a:off x="7250881" y="6098301"/>
              <a:ext cx="7700645" cy="1292860"/>
            </a:xfrm>
            <a:custGeom>
              <a:avLst/>
              <a:gdLst/>
              <a:ahLst/>
              <a:cxnLst/>
              <a:rect l="l" t="t" r="r" b="b"/>
              <a:pathLst>
                <a:path w="7700644" h="1292859">
                  <a:moveTo>
                    <a:pt x="7700160" y="0"/>
                  </a:moveTo>
                  <a:lnTo>
                    <a:pt x="0" y="0"/>
                  </a:lnTo>
                  <a:lnTo>
                    <a:pt x="0" y="1292840"/>
                  </a:lnTo>
                  <a:lnTo>
                    <a:pt x="7700160" y="1292840"/>
                  </a:lnTo>
                  <a:lnTo>
                    <a:pt x="7700160" y="0"/>
                  </a:lnTo>
                  <a:close/>
                </a:path>
              </a:pathLst>
            </a:custGeom>
            <a:solidFill>
              <a:srgbClr val="BDA2D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object 8"/>
            <p:cNvSpPr/>
            <p:nvPr/>
          </p:nvSpPr>
          <p:spPr>
            <a:xfrm>
              <a:off x="4676762" y="6097707"/>
              <a:ext cx="9853930" cy="1293495"/>
            </a:xfrm>
            <a:custGeom>
              <a:avLst/>
              <a:gdLst/>
              <a:ahLst/>
              <a:cxnLst/>
              <a:rect l="l" t="t" r="r" b="b"/>
              <a:pathLst>
                <a:path w="9853930" h="1293495">
                  <a:moveTo>
                    <a:pt x="14782" y="0"/>
                  </a:moveTo>
                  <a:lnTo>
                    <a:pt x="0" y="0"/>
                  </a:lnTo>
                  <a:lnTo>
                    <a:pt x="0" y="1293444"/>
                  </a:lnTo>
                  <a:lnTo>
                    <a:pt x="14782" y="1293444"/>
                  </a:lnTo>
                  <a:lnTo>
                    <a:pt x="14782" y="0"/>
                  </a:lnTo>
                  <a:close/>
                </a:path>
                <a:path w="9853930" h="1293495">
                  <a:moveTo>
                    <a:pt x="442569" y="0"/>
                  </a:moveTo>
                  <a:lnTo>
                    <a:pt x="427774" y="0"/>
                  </a:lnTo>
                  <a:lnTo>
                    <a:pt x="427774" y="1293444"/>
                  </a:lnTo>
                  <a:lnTo>
                    <a:pt x="442569" y="1293444"/>
                  </a:lnTo>
                  <a:lnTo>
                    <a:pt x="442569" y="0"/>
                  </a:lnTo>
                  <a:close/>
                </a:path>
                <a:path w="9853930" h="1293495">
                  <a:moveTo>
                    <a:pt x="870356" y="0"/>
                  </a:moveTo>
                  <a:lnTo>
                    <a:pt x="855573" y="0"/>
                  </a:lnTo>
                  <a:lnTo>
                    <a:pt x="855573" y="1293444"/>
                  </a:lnTo>
                  <a:lnTo>
                    <a:pt x="870356" y="1293444"/>
                  </a:lnTo>
                  <a:lnTo>
                    <a:pt x="870356" y="0"/>
                  </a:lnTo>
                  <a:close/>
                </a:path>
                <a:path w="9853930" h="1293495">
                  <a:moveTo>
                    <a:pt x="1298143" y="0"/>
                  </a:moveTo>
                  <a:lnTo>
                    <a:pt x="1283347" y="0"/>
                  </a:lnTo>
                  <a:lnTo>
                    <a:pt x="1283347" y="1293444"/>
                  </a:lnTo>
                  <a:lnTo>
                    <a:pt x="1298143" y="1293444"/>
                  </a:lnTo>
                  <a:lnTo>
                    <a:pt x="1298143" y="0"/>
                  </a:lnTo>
                  <a:close/>
                </a:path>
                <a:path w="9853930" h="1293495">
                  <a:moveTo>
                    <a:pt x="1725930" y="0"/>
                  </a:moveTo>
                  <a:lnTo>
                    <a:pt x="1711134" y="0"/>
                  </a:lnTo>
                  <a:lnTo>
                    <a:pt x="1711134" y="1293444"/>
                  </a:lnTo>
                  <a:lnTo>
                    <a:pt x="1725930" y="1293444"/>
                  </a:lnTo>
                  <a:lnTo>
                    <a:pt x="1725930" y="0"/>
                  </a:lnTo>
                  <a:close/>
                </a:path>
                <a:path w="9853930" h="1293495">
                  <a:moveTo>
                    <a:pt x="2153716" y="0"/>
                  </a:moveTo>
                  <a:lnTo>
                    <a:pt x="2138934" y="0"/>
                  </a:lnTo>
                  <a:lnTo>
                    <a:pt x="2138934" y="1293444"/>
                  </a:lnTo>
                  <a:lnTo>
                    <a:pt x="2153716" y="1293444"/>
                  </a:lnTo>
                  <a:lnTo>
                    <a:pt x="2153716" y="0"/>
                  </a:lnTo>
                  <a:close/>
                </a:path>
                <a:path w="9853930" h="1293495">
                  <a:moveTo>
                    <a:pt x="2581503" y="0"/>
                  </a:moveTo>
                  <a:lnTo>
                    <a:pt x="2566720" y="0"/>
                  </a:lnTo>
                  <a:lnTo>
                    <a:pt x="2566720" y="1293444"/>
                  </a:lnTo>
                  <a:lnTo>
                    <a:pt x="2581503" y="1293444"/>
                  </a:lnTo>
                  <a:lnTo>
                    <a:pt x="2581503" y="0"/>
                  </a:lnTo>
                  <a:close/>
                </a:path>
                <a:path w="9853930" h="1293495">
                  <a:moveTo>
                    <a:pt x="3009290" y="0"/>
                  </a:moveTo>
                  <a:lnTo>
                    <a:pt x="2994507" y="0"/>
                  </a:lnTo>
                  <a:lnTo>
                    <a:pt x="2994507" y="1293444"/>
                  </a:lnTo>
                  <a:lnTo>
                    <a:pt x="3009290" y="1293444"/>
                  </a:lnTo>
                  <a:lnTo>
                    <a:pt x="3009290" y="0"/>
                  </a:lnTo>
                  <a:close/>
                </a:path>
                <a:path w="9853930" h="1293495">
                  <a:moveTo>
                    <a:pt x="3437077" y="0"/>
                  </a:moveTo>
                  <a:lnTo>
                    <a:pt x="3422281" y="0"/>
                  </a:lnTo>
                  <a:lnTo>
                    <a:pt x="3422281" y="1293444"/>
                  </a:lnTo>
                  <a:lnTo>
                    <a:pt x="3437077" y="1293444"/>
                  </a:lnTo>
                  <a:lnTo>
                    <a:pt x="3437077" y="0"/>
                  </a:lnTo>
                  <a:close/>
                </a:path>
                <a:path w="9853930" h="1293495">
                  <a:moveTo>
                    <a:pt x="3864864" y="0"/>
                  </a:moveTo>
                  <a:lnTo>
                    <a:pt x="3850081" y="0"/>
                  </a:lnTo>
                  <a:lnTo>
                    <a:pt x="3850081" y="1293444"/>
                  </a:lnTo>
                  <a:lnTo>
                    <a:pt x="3864864" y="1293444"/>
                  </a:lnTo>
                  <a:lnTo>
                    <a:pt x="3864864" y="0"/>
                  </a:lnTo>
                  <a:close/>
                </a:path>
                <a:path w="9853930" h="1293495">
                  <a:moveTo>
                    <a:pt x="4292651" y="0"/>
                  </a:moveTo>
                  <a:lnTo>
                    <a:pt x="4277868" y="0"/>
                  </a:lnTo>
                  <a:lnTo>
                    <a:pt x="4277868" y="1293444"/>
                  </a:lnTo>
                  <a:lnTo>
                    <a:pt x="4292651" y="1293444"/>
                  </a:lnTo>
                  <a:lnTo>
                    <a:pt x="4292651" y="0"/>
                  </a:lnTo>
                  <a:close/>
                </a:path>
                <a:path w="9853930" h="1293495">
                  <a:moveTo>
                    <a:pt x="4720437" y="0"/>
                  </a:moveTo>
                  <a:lnTo>
                    <a:pt x="4705642" y="0"/>
                  </a:lnTo>
                  <a:lnTo>
                    <a:pt x="4705642" y="1293444"/>
                  </a:lnTo>
                  <a:lnTo>
                    <a:pt x="4720437" y="1293444"/>
                  </a:lnTo>
                  <a:lnTo>
                    <a:pt x="4720437" y="0"/>
                  </a:lnTo>
                  <a:close/>
                </a:path>
                <a:path w="9853930" h="1293495">
                  <a:moveTo>
                    <a:pt x="5148224" y="0"/>
                  </a:moveTo>
                  <a:lnTo>
                    <a:pt x="5133429" y="0"/>
                  </a:lnTo>
                  <a:lnTo>
                    <a:pt x="5133429" y="1293444"/>
                  </a:lnTo>
                  <a:lnTo>
                    <a:pt x="5148224" y="1293444"/>
                  </a:lnTo>
                  <a:lnTo>
                    <a:pt x="5148224" y="0"/>
                  </a:lnTo>
                  <a:close/>
                </a:path>
                <a:path w="9853930" h="1293495">
                  <a:moveTo>
                    <a:pt x="5576011" y="0"/>
                  </a:moveTo>
                  <a:lnTo>
                    <a:pt x="5561228" y="0"/>
                  </a:lnTo>
                  <a:lnTo>
                    <a:pt x="5561228" y="1293444"/>
                  </a:lnTo>
                  <a:lnTo>
                    <a:pt x="5576011" y="1293444"/>
                  </a:lnTo>
                  <a:lnTo>
                    <a:pt x="5576011" y="0"/>
                  </a:lnTo>
                  <a:close/>
                </a:path>
                <a:path w="9853930" h="1293495">
                  <a:moveTo>
                    <a:pt x="6003798" y="0"/>
                  </a:moveTo>
                  <a:lnTo>
                    <a:pt x="5989015" y="0"/>
                  </a:lnTo>
                  <a:lnTo>
                    <a:pt x="5989015" y="1293444"/>
                  </a:lnTo>
                  <a:lnTo>
                    <a:pt x="6003798" y="1293444"/>
                  </a:lnTo>
                  <a:lnTo>
                    <a:pt x="6003798" y="0"/>
                  </a:lnTo>
                  <a:close/>
                </a:path>
                <a:path w="9853930" h="1293495">
                  <a:moveTo>
                    <a:pt x="6431585" y="0"/>
                  </a:moveTo>
                  <a:lnTo>
                    <a:pt x="6416802" y="0"/>
                  </a:lnTo>
                  <a:lnTo>
                    <a:pt x="6416802" y="1293444"/>
                  </a:lnTo>
                  <a:lnTo>
                    <a:pt x="6431585" y="1293444"/>
                  </a:lnTo>
                  <a:lnTo>
                    <a:pt x="6431585" y="0"/>
                  </a:lnTo>
                  <a:close/>
                </a:path>
                <a:path w="9853930" h="1293495">
                  <a:moveTo>
                    <a:pt x="6859371" y="0"/>
                  </a:moveTo>
                  <a:lnTo>
                    <a:pt x="6844589" y="0"/>
                  </a:lnTo>
                  <a:lnTo>
                    <a:pt x="6844589" y="1293444"/>
                  </a:lnTo>
                  <a:lnTo>
                    <a:pt x="6859371" y="1293444"/>
                  </a:lnTo>
                  <a:lnTo>
                    <a:pt x="6859371" y="0"/>
                  </a:lnTo>
                  <a:close/>
                </a:path>
                <a:path w="9853930" h="1293495">
                  <a:moveTo>
                    <a:pt x="7287158" y="0"/>
                  </a:moveTo>
                  <a:lnTo>
                    <a:pt x="7272363" y="0"/>
                  </a:lnTo>
                  <a:lnTo>
                    <a:pt x="7272363" y="1293444"/>
                  </a:lnTo>
                  <a:lnTo>
                    <a:pt x="7287158" y="1293444"/>
                  </a:lnTo>
                  <a:lnTo>
                    <a:pt x="7287158" y="0"/>
                  </a:lnTo>
                  <a:close/>
                </a:path>
                <a:path w="9853930" h="1293495">
                  <a:moveTo>
                    <a:pt x="7714945" y="0"/>
                  </a:moveTo>
                  <a:lnTo>
                    <a:pt x="7700162" y="0"/>
                  </a:lnTo>
                  <a:lnTo>
                    <a:pt x="7700162" y="1293444"/>
                  </a:lnTo>
                  <a:lnTo>
                    <a:pt x="7714945" y="1293444"/>
                  </a:lnTo>
                  <a:lnTo>
                    <a:pt x="7714945" y="0"/>
                  </a:lnTo>
                  <a:close/>
                </a:path>
                <a:path w="9853930" h="1293495">
                  <a:moveTo>
                    <a:pt x="8142732" y="0"/>
                  </a:moveTo>
                  <a:lnTo>
                    <a:pt x="8127949" y="0"/>
                  </a:lnTo>
                  <a:lnTo>
                    <a:pt x="8127949" y="1293444"/>
                  </a:lnTo>
                  <a:lnTo>
                    <a:pt x="8142732" y="1293444"/>
                  </a:lnTo>
                  <a:lnTo>
                    <a:pt x="8142732" y="0"/>
                  </a:lnTo>
                  <a:close/>
                </a:path>
                <a:path w="9853930" h="1293495">
                  <a:moveTo>
                    <a:pt x="8570519" y="0"/>
                  </a:moveTo>
                  <a:lnTo>
                    <a:pt x="8555736" y="0"/>
                  </a:lnTo>
                  <a:lnTo>
                    <a:pt x="8555736" y="1293444"/>
                  </a:lnTo>
                  <a:lnTo>
                    <a:pt x="8570519" y="1293444"/>
                  </a:lnTo>
                  <a:lnTo>
                    <a:pt x="8570519" y="0"/>
                  </a:lnTo>
                  <a:close/>
                </a:path>
                <a:path w="9853930" h="1293495">
                  <a:moveTo>
                    <a:pt x="8998306" y="0"/>
                  </a:moveTo>
                  <a:lnTo>
                    <a:pt x="8983523" y="0"/>
                  </a:lnTo>
                  <a:lnTo>
                    <a:pt x="8983523" y="1293444"/>
                  </a:lnTo>
                  <a:lnTo>
                    <a:pt x="8998306" y="1293444"/>
                  </a:lnTo>
                  <a:lnTo>
                    <a:pt x="8998306" y="0"/>
                  </a:lnTo>
                  <a:close/>
                </a:path>
                <a:path w="9853930" h="1293495">
                  <a:moveTo>
                    <a:pt x="9426092" y="0"/>
                  </a:moveTo>
                  <a:lnTo>
                    <a:pt x="9411297" y="0"/>
                  </a:lnTo>
                  <a:lnTo>
                    <a:pt x="9411297" y="1293444"/>
                  </a:lnTo>
                  <a:lnTo>
                    <a:pt x="9426092" y="1293444"/>
                  </a:lnTo>
                  <a:lnTo>
                    <a:pt x="9426092" y="0"/>
                  </a:lnTo>
                  <a:close/>
                </a:path>
                <a:path w="9853930" h="1293495">
                  <a:moveTo>
                    <a:pt x="9853879" y="0"/>
                  </a:moveTo>
                  <a:lnTo>
                    <a:pt x="9839096" y="0"/>
                  </a:lnTo>
                  <a:lnTo>
                    <a:pt x="9839096" y="1293444"/>
                  </a:lnTo>
                  <a:lnTo>
                    <a:pt x="9853879" y="1293444"/>
                  </a:lnTo>
                  <a:lnTo>
                    <a:pt x="9853879"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 name="object 9"/>
            <p:cNvSpPr/>
            <p:nvPr/>
          </p:nvSpPr>
          <p:spPr>
            <a:xfrm>
              <a:off x="4022814" y="5989922"/>
              <a:ext cx="10733405" cy="107950"/>
            </a:xfrm>
            <a:custGeom>
              <a:avLst/>
              <a:gdLst/>
              <a:ahLst/>
              <a:cxnLst/>
              <a:rect l="l" t="t" r="r" b="b"/>
              <a:pathLst>
                <a:path w="10733405" h="107950">
                  <a:moveTo>
                    <a:pt x="12357" y="43116"/>
                  </a:moveTo>
                  <a:lnTo>
                    <a:pt x="0" y="43116"/>
                  </a:lnTo>
                  <a:lnTo>
                    <a:pt x="0" y="107784"/>
                  </a:lnTo>
                  <a:lnTo>
                    <a:pt x="12357" y="107784"/>
                  </a:lnTo>
                  <a:lnTo>
                    <a:pt x="12357" y="43116"/>
                  </a:lnTo>
                  <a:close/>
                </a:path>
                <a:path w="10733405" h="107950">
                  <a:moveTo>
                    <a:pt x="441198" y="43116"/>
                  </a:moveTo>
                  <a:lnTo>
                    <a:pt x="428840" y="43116"/>
                  </a:lnTo>
                  <a:lnTo>
                    <a:pt x="428840" y="107784"/>
                  </a:lnTo>
                  <a:lnTo>
                    <a:pt x="441198" y="107784"/>
                  </a:lnTo>
                  <a:lnTo>
                    <a:pt x="441198" y="43116"/>
                  </a:lnTo>
                  <a:close/>
                </a:path>
                <a:path w="10733405" h="107950">
                  <a:moveTo>
                    <a:pt x="667435" y="0"/>
                  </a:moveTo>
                  <a:lnTo>
                    <a:pt x="655078" y="0"/>
                  </a:lnTo>
                  <a:lnTo>
                    <a:pt x="655078" y="107784"/>
                  </a:lnTo>
                  <a:lnTo>
                    <a:pt x="667435" y="107784"/>
                  </a:lnTo>
                  <a:lnTo>
                    <a:pt x="667435" y="0"/>
                  </a:lnTo>
                  <a:close/>
                </a:path>
                <a:path w="10733405" h="107950">
                  <a:moveTo>
                    <a:pt x="870038" y="43116"/>
                  </a:moveTo>
                  <a:lnTo>
                    <a:pt x="857681" y="43116"/>
                  </a:lnTo>
                  <a:lnTo>
                    <a:pt x="857681" y="107784"/>
                  </a:lnTo>
                  <a:lnTo>
                    <a:pt x="870038" y="107784"/>
                  </a:lnTo>
                  <a:lnTo>
                    <a:pt x="870038" y="43116"/>
                  </a:lnTo>
                  <a:close/>
                </a:path>
                <a:path w="10733405" h="107950">
                  <a:moveTo>
                    <a:pt x="1095184" y="0"/>
                  </a:moveTo>
                  <a:lnTo>
                    <a:pt x="1082827" y="0"/>
                  </a:lnTo>
                  <a:lnTo>
                    <a:pt x="1082827" y="107784"/>
                  </a:lnTo>
                  <a:lnTo>
                    <a:pt x="1095184" y="107784"/>
                  </a:lnTo>
                  <a:lnTo>
                    <a:pt x="1095184" y="0"/>
                  </a:lnTo>
                  <a:close/>
                </a:path>
                <a:path w="10733405" h="107950">
                  <a:moveTo>
                    <a:pt x="1298867" y="43116"/>
                  </a:moveTo>
                  <a:lnTo>
                    <a:pt x="1286510" y="43116"/>
                  </a:lnTo>
                  <a:lnTo>
                    <a:pt x="1286510" y="107784"/>
                  </a:lnTo>
                  <a:lnTo>
                    <a:pt x="1298867" y="107784"/>
                  </a:lnTo>
                  <a:lnTo>
                    <a:pt x="1298867" y="43116"/>
                  </a:lnTo>
                  <a:close/>
                </a:path>
                <a:path w="10733405" h="107950">
                  <a:moveTo>
                    <a:pt x="1522933" y="0"/>
                  </a:moveTo>
                  <a:lnTo>
                    <a:pt x="1510563" y="0"/>
                  </a:lnTo>
                  <a:lnTo>
                    <a:pt x="1510563" y="107784"/>
                  </a:lnTo>
                  <a:lnTo>
                    <a:pt x="1522933" y="107784"/>
                  </a:lnTo>
                  <a:lnTo>
                    <a:pt x="1522933" y="0"/>
                  </a:lnTo>
                  <a:close/>
                </a:path>
                <a:path w="10733405" h="107950">
                  <a:moveTo>
                    <a:pt x="1727720" y="43116"/>
                  </a:moveTo>
                  <a:lnTo>
                    <a:pt x="1715350" y="43116"/>
                  </a:lnTo>
                  <a:lnTo>
                    <a:pt x="1715350" y="107784"/>
                  </a:lnTo>
                  <a:lnTo>
                    <a:pt x="1727720" y="107784"/>
                  </a:lnTo>
                  <a:lnTo>
                    <a:pt x="1727720" y="43116"/>
                  </a:lnTo>
                  <a:close/>
                </a:path>
                <a:path w="10733405" h="107950">
                  <a:moveTo>
                    <a:pt x="1950681" y="0"/>
                  </a:moveTo>
                  <a:lnTo>
                    <a:pt x="1938324" y="0"/>
                  </a:lnTo>
                  <a:lnTo>
                    <a:pt x="1938324" y="107784"/>
                  </a:lnTo>
                  <a:lnTo>
                    <a:pt x="1950681" y="107784"/>
                  </a:lnTo>
                  <a:lnTo>
                    <a:pt x="1950681" y="0"/>
                  </a:lnTo>
                  <a:close/>
                </a:path>
                <a:path w="10733405" h="107950">
                  <a:moveTo>
                    <a:pt x="2156561" y="43116"/>
                  </a:moveTo>
                  <a:lnTo>
                    <a:pt x="2144204" y="43116"/>
                  </a:lnTo>
                  <a:lnTo>
                    <a:pt x="2144204" y="107784"/>
                  </a:lnTo>
                  <a:lnTo>
                    <a:pt x="2156561" y="107784"/>
                  </a:lnTo>
                  <a:lnTo>
                    <a:pt x="2156561" y="43116"/>
                  </a:lnTo>
                  <a:close/>
                </a:path>
                <a:path w="10733405" h="107950">
                  <a:moveTo>
                    <a:pt x="2378430" y="0"/>
                  </a:moveTo>
                  <a:lnTo>
                    <a:pt x="2366073" y="0"/>
                  </a:lnTo>
                  <a:lnTo>
                    <a:pt x="2366073" y="107784"/>
                  </a:lnTo>
                  <a:lnTo>
                    <a:pt x="2378430" y="107784"/>
                  </a:lnTo>
                  <a:lnTo>
                    <a:pt x="2378430" y="0"/>
                  </a:lnTo>
                  <a:close/>
                </a:path>
                <a:path w="10733405" h="107950">
                  <a:moveTo>
                    <a:pt x="2585389" y="43116"/>
                  </a:moveTo>
                  <a:lnTo>
                    <a:pt x="2573032" y="43116"/>
                  </a:lnTo>
                  <a:lnTo>
                    <a:pt x="2573032" y="107784"/>
                  </a:lnTo>
                  <a:lnTo>
                    <a:pt x="2585389" y="107784"/>
                  </a:lnTo>
                  <a:lnTo>
                    <a:pt x="2585389" y="43116"/>
                  </a:lnTo>
                  <a:close/>
                </a:path>
                <a:path w="10733405" h="107950">
                  <a:moveTo>
                    <a:pt x="2806179" y="0"/>
                  </a:moveTo>
                  <a:lnTo>
                    <a:pt x="2793822" y="0"/>
                  </a:lnTo>
                  <a:lnTo>
                    <a:pt x="2793822" y="107784"/>
                  </a:lnTo>
                  <a:lnTo>
                    <a:pt x="2806179" y="107784"/>
                  </a:lnTo>
                  <a:lnTo>
                    <a:pt x="2806179" y="0"/>
                  </a:lnTo>
                  <a:close/>
                </a:path>
                <a:path w="10733405" h="107950">
                  <a:moveTo>
                    <a:pt x="3014230" y="43116"/>
                  </a:moveTo>
                  <a:lnTo>
                    <a:pt x="3001886" y="43116"/>
                  </a:lnTo>
                  <a:lnTo>
                    <a:pt x="3001886" y="107784"/>
                  </a:lnTo>
                  <a:lnTo>
                    <a:pt x="3014230" y="107784"/>
                  </a:lnTo>
                  <a:lnTo>
                    <a:pt x="3014230" y="43116"/>
                  </a:lnTo>
                  <a:close/>
                </a:path>
                <a:path w="10733405" h="107950">
                  <a:moveTo>
                    <a:pt x="3233928" y="0"/>
                  </a:moveTo>
                  <a:lnTo>
                    <a:pt x="3221571" y="0"/>
                  </a:lnTo>
                  <a:lnTo>
                    <a:pt x="3221571" y="107784"/>
                  </a:lnTo>
                  <a:lnTo>
                    <a:pt x="3233928" y="107784"/>
                  </a:lnTo>
                  <a:lnTo>
                    <a:pt x="3233928" y="0"/>
                  </a:lnTo>
                  <a:close/>
                </a:path>
                <a:path w="10733405" h="107950">
                  <a:moveTo>
                    <a:pt x="3443071" y="43116"/>
                  </a:moveTo>
                  <a:lnTo>
                    <a:pt x="3430714" y="43116"/>
                  </a:lnTo>
                  <a:lnTo>
                    <a:pt x="3430714" y="107784"/>
                  </a:lnTo>
                  <a:lnTo>
                    <a:pt x="3443071" y="107784"/>
                  </a:lnTo>
                  <a:lnTo>
                    <a:pt x="3443071" y="43116"/>
                  </a:lnTo>
                  <a:close/>
                </a:path>
                <a:path w="10733405" h="107950">
                  <a:moveTo>
                    <a:pt x="3661676" y="0"/>
                  </a:moveTo>
                  <a:lnTo>
                    <a:pt x="3649319" y="0"/>
                  </a:lnTo>
                  <a:lnTo>
                    <a:pt x="3649319" y="107784"/>
                  </a:lnTo>
                  <a:lnTo>
                    <a:pt x="3661676" y="107784"/>
                  </a:lnTo>
                  <a:lnTo>
                    <a:pt x="3661676" y="0"/>
                  </a:lnTo>
                  <a:close/>
                </a:path>
                <a:path w="10733405" h="107950">
                  <a:moveTo>
                    <a:pt x="3871912" y="43116"/>
                  </a:moveTo>
                  <a:lnTo>
                    <a:pt x="3859555" y="43116"/>
                  </a:lnTo>
                  <a:lnTo>
                    <a:pt x="3859555" y="107784"/>
                  </a:lnTo>
                  <a:lnTo>
                    <a:pt x="3871912" y="107784"/>
                  </a:lnTo>
                  <a:lnTo>
                    <a:pt x="3871912" y="43116"/>
                  </a:lnTo>
                  <a:close/>
                </a:path>
                <a:path w="10733405" h="107950">
                  <a:moveTo>
                    <a:pt x="4089425" y="0"/>
                  </a:moveTo>
                  <a:lnTo>
                    <a:pt x="4077068" y="0"/>
                  </a:lnTo>
                  <a:lnTo>
                    <a:pt x="4077068" y="107784"/>
                  </a:lnTo>
                  <a:lnTo>
                    <a:pt x="4089425" y="107784"/>
                  </a:lnTo>
                  <a:lnTo>
                    <a:pt x="4089425" y="0"/>
                  </a:lnTo>
                  <a:close/>
                </a:path>
                <a:path w="10733405" h="107950">
                  <a:moveTo>
                    <a:pt x="4300753" y="43116"/>
                  </a:moveTo>
                  <a:lnTo>
                    <a:pt x="4288396" y="43116"/>
                  </a:lnTo>
                  <a:lnTo>
                    <a:pt x="4288396" y="107784"/>
                  </a:lnTo>
                  <a:lnTo>
                    <a:pt x="4300753" y="107784"/>
                  </a:lnTo>
                  <a:lnTo>
                    <a:pt x="4300753" y="43116"/>
                  </a:lnTo>
                  <a:close/>
                </a:path>
                <a:path w="10733405" h="107950">
                  <a:moveTo>
                    <a:pt x="4517174" y="0"/>
                  </a:moveTo>
                  <a:lnTo>
                    <a:pt x="4504817" y="0"/>
                  </a:lnTo>
                  <a:lnTo>
                    <a:pt x="4504817" y="107784"/>
                  </a:lnTo>
                  <a:lnTo>
                    <a:pt x="4517174" y="107784"/>
                  </a:lnTo>
                  <a:lnTo>
                    <a:pt x="4517174" y="0"/>
                  </a:lnTo>
                  <a:close/>
                </a:path>
                <a:path w="10733405" h="107950">
                  <a:moveTo>
                    <a:pt x="4729594" y="43116"/>
                  </a:moveTo>
                  <a:lnTo>
                    <a:pt x="4717237" y="43116"/>
                  </a:lnTo>
                  <a:lnTo>
                    <a:pt x="4717237" y="107784"/>
                  </a:lnTo>
                  <a:lnTo>
                    <a:pt x="4729594" y="107784"/>
                  </a:lnTo>
                  <a:lnTo>
                    <a:pt x="4729594" y="43116"/>
                  </a:lnTo>
                  <a:close/>
                </a:path>
                <a:path w="10733405" h="107950">
                  <a:moveTo>
                    <a:pt x="4944923" y="0"/>
                  </a:moveTo>
                  <a:lnTo>
                    <a:pt x="4932565" y="0"/>
                  </a:lnTo>
                  <a:lnTo>
                    <a:pt x="4932565" y="107784"/>
                  </a:lnTo>
                  <a:lnTo>
                    <a:pt x="4944923" y="107784"/>
                  </a:lnTo>
                  <a:lnTo>
                    <a:pt x="4944923" y="0"/>
                  </a:lnTo>
                  <a:close/>
                </a:path>
                <a:path w="10733405" h="107950">
                  <a:moveTo>
                    <a:pt x="5158435" y="43116"/>
                  </a:moveTo>
                  <a:lnTo>
                    <a:pt x="5146078" y="43116"/>
                  </a:lnTo>
                  <a:lnTo>
                    <a:pt x="5146078" y="107784"/>
                  </a:lnTo>
                  <a:lnTo>
                    <a:pt x="5158435" y="107784"/>
                  </a:lnTo>
                  <a:lnTo>
                    <a:pt x="5158435" y="43116"/>
                  </a:lnTo>
                  <a:close/>
                </a:path>
                <a:path w="10733405" h="107950">
                  <a:moveTo>
                    <a:pt x="5372671" y="0"/>
                  </a:moveTo>
                  <a:lnTo>
                    <a:pt x="5360314" y="0"/>
                  </a:lnTo>
                  <a:lnTo>
                    <a:pt x="5360314" y="107784"/>
                  </a:lnTo>
                  <a:lnTo>
                    <a:pt x="5372671" y="107784"/>
                  </a:lnTo>
                  <a:lnTo>
                    <a:pt x="5372671" y="0"/>
                  </a:lnTo>
                  <a:close/>
                </a:path>
                <a:path w="10733405" h="107950">
                  <a:moveTo>
                    <a:pt x="5587276" y="43116"/>
                  </a:moveTo>
                  <a:lnTo>
                    <a:pt x="5574919" y="43116"/>
                  </a:lnTo>
                  <a:lnTo>
                    <a:pt x="5574919" y="107784"/>
                  </a:lnTo>
                  <a:lnTo>
                    <a:pt x="5587276" y="107784"/>
                  </a:lnTo>
                  <a:lnTo>
                    <a:pt x="5587276" y="43116"/>
                  </a:lnTo>
                  <a:close/>
                </a:path>
                <a:path w="10733405" h="107950">
                  <a:moveTo>
                    <a:pt x="5800420" y="0"/>
                  </a:moveTo>
                  <a:lnTo>
                    <a:pt x="5788063" y="0"/>
                  </a:lnTo>
                  <a:lnTo>
                    <a:pt x="5788063" y="107784"/>
                  </a:lnTo>
                  <a:lnTo>
                    <a:pt x="5800420" y="107784"/>
                  </a:lnTo>
                  <a:lnTo>
                    <a:pt x="5800420" y="0"/>
                  </a:lnTo>
                  <a:close/>
                </a:path>
                <a:path w="10733405" h="107950">
                  <a:moveTo>
                    <a:pt x="6016104" y="43116"/>
                  </a:moveTo>
                  <a:lnTo>
                    <a:pt x="6003760" y="43116"/>
                  </a:lnTo>
                  <a:lnTo>
                    <a:pt x="6003760" y="107784"/>
                  </a:lnTo>
                  <a:lnTo>
                    <a:pt x="6016104" y="107784"/>
                  </a:lnTo>
                  <a:lnTo>
                    <a:pt x="6016104" y="43116"/>
                  </a:lnTo>
                  <a:close/>
                </a:path>
                <a:path w="10733405" h="107950">
                  <a:moveTo>
                    <a:pt x="6228169" y="0"/>
                  </a:moveTo>
                  <a:lnTo>
                    <a:pt x="6215799" y="0"/>
                  </a:lnTo>
                  <a:lnTo>
                    <a:pt x="6215799" y="107784"/>
                  </a:lnTo>
                  <a:lnTo>
                    <a:pt x="6228169" y="107784"/>
                  </a:lnTo>
                  <a:lnTo>
                    <a:pt x="6228169" y="0"/>
                  </a:lnTo>
                  <a:close/>
                </a:path>
                <a:path w="10733405" h="107950">
                  <a:moveTo>
                    <a:pt x="6444958" y="43116"/>
                  </a:moveTo>
                  <a:lnTo>
                    <a:pt x="6432601" y="43116"/>
                  </a:lnTo>
                  <a:lnTo>
                    <a:pt x="6432601" y="107784"/>
                  </a:lnTo>
                  <a:lnTo>
                    <a:pt x="6444958" y="107784"/>
                  </a:lnTo>
                  <a:lnTo>
                    <a:pt x="6444958" y="43116"/>
                  </a:lnTo>
                  <a:close/>
                </a:path>
                <a:path w="10733405" h="107950">
                  <a:moveTo>
                    <a:pt x="6655917" y="0"/>
                  </a:moveTo>
                  <a:lnTo>
                    <a:pt x="6643560" y="0"/>
                  </a:lnTo>
                  <a:lnTo>
                    <a:pt x="6643560" y="107784"/>
                  </a:lnTo>
                  <a:lnTo>
                    <a:pt x="6655917" y="107784"/>
                  </a:lnTo>
                  <a:lnTo>
                    <a:pt x="6655917" y="0"/>
                  </a:lnTo>
                  <a:close/>
                </a:path>
                <a:path w="10733405" h="107950">
                  <a:moveTo>
                    <a:pt x="6873799" y="43116"/>
                  </a:moveTo>
                  <a:lnTo>
                    <a:pt x="6861442" y="43116"/>
                  </a:lnTo>
                  <a:lnTo>
                    <a:pt x="6861442" y="107784"/>
                  </a:lnTo>
                  <a:lnTo>
                    <a:pt x="6873799" y="107784"/>
                  </a:lnTo>
                  <a:lnTo>
                    <a:pt x="6873799" y="43116"/>
                  </a:lnTo>
                  <a:close/>
                </a:path>
                <a:path w="10733405" h="107950">
                  <a:moveTo>
                    <a:pt x="7083666" y="0"/>
                  </a:moveTo>
                  <a:lnTo>
                    <a:pt x="7071309" y="0"/>
                  </a:lnTo>
                  <a:lnTo>
                    <a:pt x="7071309" y="107784"/>
                  </a:lnTo>
                  <a:lnTo>
                    <a:pt x="7083666" y="107784"/>
                  </a:lnTo>
                  <a:lnTo>
                    <a:pt x="7083666" y="0"/>
                  </a:lnTo>
                  <a:close/>
                </a:path>
                <a:path w="10733405" h="107950">
                  <a:moveTo>
                    <a:pt x="7302640" y="43116"/>
                  </a:moveTo>
                  <a:lnTo>
                    <a:pt x="7290282" y="43116"/>
                  </a:lnTo>
                  <a:lnTo>
                    <a:pt x="7290282" y="107784"/>
                  </a:lnTo>
                  <a:lnTo>
                    <a:pt x="7302640" y="107784"/>
                  </a:lnTo>
                  <a:lnTo>
                    <a:pt x="7302640" y="43116"/>
                  </a:lnTo>
                  <a:close/>
                </a:path>
                <a:path w="10733405" h="107950">
                  <a:moveTo>
                    <a:pt x="7511415" y="0"/>
                  </a:moveTo>
                  <a:lnTo>
                    <a:pt x="7499058" y="0"/>
                  </a:lnTo>
                  <a:lnTo>
                    <a:pt x="7499058" y="107784"/>
                  </a:lnTo>
                  <a:lnTo>
                    <a:pt x="7511415" y="107784"/>
                  </a:lnTo>
                  <a:lnTo>
                    <a:pt x="7511415" y="0"/>
                  </a:lnTo>
                  <a:close/>
                </a:path>
                <a:path w="10733405" h="107950">
                  <a:moveTo>
                    <a:pt x="7731480" y="43116"/>
                  </a:moveTo>
                  <a:lnTo>
                    <a:pt x="7719123" y="43116"/>
                  </a:lnTo>
                  <a:lnTo>
                    <a:pt x="7719123" y="107784"/>
                  </a:lnTo>
                  <a:lnTo>
                    <a:pt x="7731480" y="107784"/>
                  </a:lnTo>
                  <a:lnTo>
                    <a:pt x="7731480" y="43116"/>
                  </a:lnTo>
                  <a:close/>
                </a:path>
                <a:path w="10733405" h="107950">
                  <a:moveTo>
                    <a:pt x="7939164" y="0"/>
                  </a:moveTo>
                  <a:lnTo>
                    <a:pt x="7926806" y="0"/>
                  </a:lnTo>
                  <a:lnTo>
                    <a:pt x="7926806" y="107784"/>
                  </a:lnTo>
                  <a:lnTo>
                    <a:pt x="7939164" y="107784"/>
                  </a:lnTo>
                  <a:lnTo>
                    <a:pt x="7939164" y="0"/>
                  </a:lnTo>
                  <a:close/>
                </a:path>
                <a:path w="10733405" h="107950">
                  <a:moveTo>
                    <a:pt x="8160309" y="43116"/>
                  </a:moveTo>
                  <a:lnTo>
                    <a:pt x="8147952" y="43116"/>
                  </a:lnTo>
                  <a:lnTo>
                    <a:pt x="8147952" y="107784"/>
                  </a:lnTo>
                  <a:lnTo>
                    <a:pt x="8160309" y="107784"/>
                  </a:lnTo>
                  <a:lnTo>
                    <a:pt x="8160309" y="43116"/>
                  </a:lnTo>
                  <a:close/>
                </a:path>
                <a:path w="10733405" h="107950">
                  <a:moveTo>
                    <a:pt x="8366912" y="0"/>
                  </a:moveTo>
                  <a:lnTo>
                    <a:pt x="8354555" y="0"/>
                  </a:lnTo>
                  <a:lnTo>
                    <a:pt x="8354555" y="107784"/>
                  </a:lnTo>
                  <a:lnTo>
                    <a:pt x="8366912" y="107784"/>
                  </a:lnTo>
                  <a:lnTo>
                    <a:pt x="8366912" y="0"/>
                  </a:lnTo>
                  <a:close/>
                </a:path>
                <a:path w="10733405" h="107950">
                  <a:moveTo>
                    <a:pt x="8589162" y="43116"/>
                  </a:moveTo>
                  <a:lnTo>
                    <a:pt x="8576793" y="43116"/>
                  </a:lnTo>
                  <a:lnTo>
                    <a:pt x="8576793" y="107784"/>
                  </a:lnTo>
                  <a:lnTo>
                    <a:pt x="8589162" y="107784"/>
                  </a:lnTo>
                  <a:lnTo>
                    <a:pt x="8589162" y="43116"/>
                  </a:lnTo>
                  <a:close/>
                </a:path>
                <a:path w="10733405" h="107950">
                  <a:moveTo>
                    <a:pt x="8794661" y="0"/>
                  </a:moveTo>
                  <a:lnTo>
                    <a:pt x="8782304" y="0"/>
                  </a:lnTo>
                  <a:lnTo>
                    <a:pt x="8782304" y="107784"/>
                  </a:lnTo>
                  <a:lnTo>
                    <a:pt x="8794661" y="107784"/>
                  </a:lnTo>
                  <a:lnTo>
                    <a:pt x="8794661" y="0"/>
                  </a:lnTo>
                  <a:close/>
                </a:path>
                <a:path w="10733405" h="107950">
                  <a:moveTo>
                    <a:pt x="9018003" y="43116"/>
                  </a:moveTo>
                  <a:lnTo>
                    <a:pt x="9005646" y="43116"/>
                  </a:lnTo>
                  <a:lnTo>
                    <a:pt x="9005646" y="107784"/>
                  </a:lnTo>
                  <a:lnTo>
                    <a:pt x="9018003" y="107784"/>
                  </a:lnTo>
                  <a:lnTo>
                    <a:pt x="9018003" y="43116"/>
                  </a:lnTo>
                  <a:close/>
                </a:path>
                <a:path w="10733405" h="107950">
                  <a:moveTo>
                    <a:pt x="9222410" y="0"/>
                  </a:moveTo>
                  <a:lnTo>
                    <a:pt x="9210053" y="0"/>
                  </a:lnTo>
                  <a:lnTo>
                    <a:pt x="9210053" y="107784"/>
                  </a:lnTo>
                  <a:lnTo>
                    <a:pt x="9222410" y="107784"/>
                  </a:lnTo>
                  <a:lnTo>
                    <a:pt x="9222410" y="0"/>
                  </a:lnTo>
                  <a:close/>
                </a:path>
                <a:path w="10733405" h="107950">
                  <a:moveTo>
                    <a:pt x="9446831" y="43116"/>
                  </a:moveTo>
                  <a:lnTo>
                    <a:pt x="9434487" y="43116"/>
                  </a:lnTo>
                  <a:lnTo>
                    <a:pt x="9434487" y="107784"/>
                  </a:lnTo>
                  <a:lnTo>
                    <a:pt x="9446831" y="107784"/>
                  </a:lnTo>
                  <a:lnTo>
                    <a:pt x="9446831" y="43116"/>
                  </a:lnTo>
                  <a:close/>
                </a:path>
                <a:path w="10733405" h="107950">
                  <a:moveTo>
                    <a:pt x="9650146" y="0"/>
                  </a:moveTo>
                  <a:lnTo>
                    <a:pt x="9637801" y="0"/>
                  </a:lnTo>
                  <a:lnTo>
                    <a:pt x="9637801" y="107784"/>
                  </a:lnTo>
                  <a:lnTo>
                    <a:pt x="9650146" y="107784"/>
                  </a:lnTo>
                  <a:lnTo>
                    <a:pt x="9650146" y="0"/>
                  </a:lnTo>
                  <a:close/>
                </a:path>
                <a:path w="10733405" h="107950">
                  <a:moveTo>
                    <a:pt x="9875660" y="43116"/>
                  </a:moveTo>
                  <a:lnTo>
                    <a:pt x="9863315" y="43116"/>
                  </a:lnTo>
                  <a:lnTo>
                    <a:pt x="9863315" y="107784"/>
                  </a:lnTo>
                  <a:lnTo>
                    <a:pt x="9875660" y="107784"/>
                  </a:lnTo>
                  <a:lnTo>
                    <a:pt x="9875660" y="43116"/>
                  </a:lnTo>
                  <a:close/>
                </a:path>
                <a:path w="10733405" h="107950">
                  <a:moveTo>
                    <a:pt x="10077907" y="0"/>
                  </a:moveTo>
                  <a:lnTo>
                    <a:pt x="10065550" y="0"/>
                  </a:lnTo>
                  <a:lnTo>
                    <a:pt x="10065550" y="107784"/>
                  </a:lnTo>
                  <a:lnTo>
                    <a:pt x="10077907" y="107784"/>
                  </a:lnTo>
                  <a:lnTo>
                    <a:pt x="10077907" y="0"/>
                  </a:lnTo>
                  <a:close/>
                </a:path>
                <a:path w="10733405" h="107950">
                  <a:moveTo>
                    <a:pt x="10304513" y="43116"/>
                  </a:moveTo>
                  <a:lnTo>
                    <a:pt x="10292169" y="43116"/>
                  </a:lnTo>
                  <a:lnTo>
                    <a:pt x="10292169" y="107784"/>
                  </a:lnTo>
                  <a:lnTo>
                    <a:pt x="10304513" y="107784"/>
                  </a:lnTo>
                  <a:lnTo>
                    <a:pt x="10304513" y="43116"/>
                  </a:lnTo>
                  <a:close/>
                </a:path>
                <a:path w="10733405" h="107950">
                  <a:moveTo>
                    <a:pt x="10505656" y="0"/>
                  </a:moveTo>
                  <a:lnTo>
                    <a:pt x="10493311" y="0"/>
                  </a:lnTo>
                  <a:lnTo>
                    <a:pt x="10493311" y="107784"/>
                  </a:lnTo>
                  <a:lnTo>
                    <a:pt x="10505656" y="107784"/>
                  </a:lnTo>
                  <a:lnTo>
                    <a:pt x="10505656" y="0"/>
                  </a:lnTo>
                  <a:close/>
                </a:path>
                <a:path w="10733405" h="107950">
                  <a:moveTo>
                    <a:pt x="10733342" y="43116"/>
                  </a:moveTo>
                  <a:lnTo>
                    <a:pt x="10720997" y="43116"/>
                  </a:lnTo>
                  <a:lnTo>
                    <a:pt x="10720997" y="107784"/>
                  </a:lnTo>
                  <a:lnTo>
                    <a:pt x="10733342" y="107784"/>
                  </a:lnTo>
                  <a:lnTo>
                    <a:pt x="10733342" y="43116"/>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0" name="object 10"/>
            <p:cNvPicPr/>
            <p:nvPr/>
          </p:nvPicPr>
          <p:blipFill>
            <a:blip r:embed="rId2" cstate="print"/>
            <a:stretch>
              <a:fillRect/>
            </a:stretch>
          </p:blipFill>
          <p:spPr>
            <a:xfrm>
              <a:off x="3667003" y="5989914"/>
              <a:ext cx="320286" cy="1401228"/>
            </a:xfrm>
            <a:prstGeom prst="rect">
              <a:avLst/>
            </a:prstGeom>
          </p:spPr>
        </p:pic>
        <p:pic>
          <p:nvPicPr>
            <p:cNvPr id="11" name="object 11"/>
            <p:cNvPicPr/>
            <p:nvPr/>
          </p:nvPicPr>
          <p:blipFill>
            <a:blip r:embed="rId3" cstate="print"/>
            <a:stretch>
              <a:fillRect/>
            </a:stretch>
          </p:blipFill>
          <p:spPr>
            <a:xfrm>
              <a:off x="4095248" y="5989914"/>
              <a:ext cx="320315" cy="1401228"/>
            </a:xfrm>
            <a:prstGeom prst="rect">
              <a:avLst/>
            </a:prstGeom>
          </p:spPr>
        </p:pic>
        <p:sp>
          <p:nvSpPr>
            <p:cNvPr id="12" name="object 12"/>
            <p:cNvSpPr/>
            <p:nvPr/>
          </p:nvSpPr>
          <p:spPr>
            <a:xfrm>
              <a:off x="4612530" y="6299286"/>
              <a:ext cx="226695" cy="263525"/>
            </a:xfrm>
            <a:custGeom>
              <a:avLst/>
              <a:gdLst/>
              <a:ahLst/>
              <a:cxnLst/>
              <a:rect l="l" t="t" r="r" b="b"/>
              <a:pathLst>
                <a:path w="226695" h="263525">
                  <a:moveTo>
                    <a:pt x="176313" y="0"/>
                  </a:moveTo>
                  <a:lnTo>
                    <a:pt x="167161" y="1737"/>
                  </a:lnTo>
                  <a:lnTo>
                    <a:pt x="0" y="228629"/>
                  </a:lnTo>
                  <a:lnTo>
                    <a:pt x="1958" y="236610"/>
                  </a:lnTo>
                  <a:lnTo>
                    <a:pt x="49813" y="263424"/>
                  </a:lnTo>
                  <a:lnTo>
                    <a:pt x="58979" y="261686"/>
                  </a:lnTo>
                  <a:lnTo>
                    <a:pt x="221746" y="40779"/>
                  </a:lnTo>
                  <a:lnTo>
                    <a:pt x="226170" y="34779"/>
                  </a:lnTo>
                  <a:lnTo>
                    <a:pt x="224168" y="26813"/>
                  </a:lnTo>
                  <a:lnTo>
                    <a:pt x="176313"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 name="object 13"/>
            <p:cNvSpPr/>
            <p:nvPr/>
          </p:nvSpPr>
          <p:spPr>
            <a:xfrm>
              <a:off x="4610100" y="6291458"/>
              <a:ext cx="233679" cy="273685"/>
            </a:xfrm>
            <a:custGeom>
              <a:avLst/>
              <a:gdLst/>
              <a:ahLst/>
              <a:cxnLst/>
              <a:rect l="l" t="t" r="r" b="b"/>
              <a:pathLst>
                <a:path w="233679" h="273684">
                  <a:moveTo>
                    <a:pt x="233349" y="31254"/>
                  </a:moveTo>
                  <a:lnTo>
                    <a:pt x="232168" y="26466"/>
                  </a:lnTo>
                  <a:lnTo>
                    <a:pt x="222707" y="21170"/>
                  </a:lnTo>
                  <a:lnTo>
                    <a:pt x="222707" y="47802"/>
                  </a:lnTo>
                  <a:lnTo>
                    <a:pt x="222097" y="47498"/>
                  </a:lnTo>
                  <a:lnTo>
                    <a:pt x="220573" y="46596"/>
                  </a:lnTo>
                  <a:lnTo>
                    <a:pt x="222707" y="47802"/>
                  </a:lnTo>
                  <a:lnTo>
                    <a:pt x="222707" y="21170"/>
                  </a:lnTo>
                  <a:lnTo>
                    <a:pt x="221830" y="20675"/>
                  </a:lnTo>
                  <a:lnTo>
                    <a:pt x="221830" y="42214"/>
                  </a:lnTo>
                  <a:lnTo>
                    <a:pt x="220357" y="46596"/>
                  </a:lnTo>
                  <a:lnTo>
                    <a:pt x="69354" y="251536"/>
                  </a:lnTo>
                  <a:lnTo>
                    <a:pt x="59982" y="264147"/>
                  </a:lnTo>
                  <a:lnTo>
                    <a:pt x="56603" y="265620"/>
                  </a:lnTo>
                  <a:lnTo>
                    <a:pt x="53568" y="265620"/>
                  </a:lnTo>
                  <a:lnTo>
                    <a:pt x="47764" y="264147"/>
                  </a:lnTo>
                  <a:lnTo>
                    <a:pt x="10541" y="243293"/>
                  </a:lnTo>
                  <a:lnTo>
                    <a:pt x="8864" y="240398"/>
                  </a:lnTo>
                  <a:lnTo>
                    <a:pt x="8864" y="237401"/>
                  </a:lnTo>
                  <a:lnTo>
                    <a:pt x="10490" y="232625"/>
                  </a:lnTo>
                  <a:lnTo>
                    <a:pt x="12065" y="230466"/>
                  </a:lnTo>
                  <a:lnTo>
                    <a:pt x="13614" y="228371"/>
                  </a:lnTo>
                  <a:lnTo>
                    <a:pt x="168897" y="17640"/>
                  </a:lnTo>
                  <a:lnTo>
                    <a:pt x="170865" y="14947"/>
                  </a:lnTo>
                  <a:lnTo>
                    <a:pt x="172681" y="14147"/>
                  </a:lnTo>
                  <a:lnTo>
                    <a:pt x="173164" y="16002"/>
                  </a:lnTo>
                  <a:lnTo>
                    <a:pt x="220395" y="42481"/>
                  </a:lnTo>
                  <a:lnTo>
                    <a:pt x="221830" y="42214"/>
                  </a:lnTo>
                  <a:lnTo>
                    <a:pt x="221830" y="20675"/>
                  </a:lnTo>
                  <a:lnTo>
                    <a:pt x="184950" y="0"/>
                  </a:lnTo>
                  <a:lnTo>
                    <a:pt x="179463" y="1054"/>
                  </a:lnTo>
                  <a:lnTo>
                    <a:pt x="175996" y="5740"/>
                  </a:lnTo>
                  <a:lnTo>
                    <a:pt x="171259" y="5740"/>
                  </a:lnTo>
                  <a:lnTo>
                    <a:pt x="165049" y="8483"/>
                  </a:lnTo>
                  <a:lnTo>
                    <a:pt x="3060" y="228371"/>
                  </a:lnTo>
                  <a:lnTo>
                    <a:pt x="927" y="231114"/>
                  </a:lnTo>
                  <a:lnTo>
                    <a:pt x="0" y="234340"/>
                  </a:lnTo>
                  <a:lnTo>
                    <a:pt x="0" y="242912"/>
                  </a:lnTo>
                  <a:lnTo>
                    <a:pt x="3111" y="248335"/>
                  </a:lnTo>
                  <a:lnTo>
                    <a:pt x="46113" y="272440"/>
                  </a:lnTo>
                  <a:lnTo>
                    <a:pt x="49733" y="273304"/>
                  </a:lnTo>
                  <a:lnTo>
                    <a:pt x="59613" y="273304"/>
                  </a:lnTo>
                  <a:lnTo>
                    <a:pt x="65849" y="270598"/>
                  </a:lnTo>
                  <a:lnTo>
                    <a:pt x="69545" y="265620"/>
                  </a:lnTo>
                  <a:lnTo>
                    <a:pt x="227838" y="50774"/>
                  </a:lnTo>
                  <a:lnTo>
                    <a:pt x="224370" y="48729"/>
                  </a:lnTo>
                  <a:lnTo>
                    <a:pt x="227939" y="50622"/>
                  </a:lnTo>
                  <a:lnTo>
                    <a:pt x="229882" y="47853"/>
                  </a:lnTo>
                  <a:lnTo>
                    <a:pt x="230289" y="46596"/>
                  </a:lnTo>
                  <a:lnTo>
                    <a:pt x="230898" y="44754"/>
                  </a:lnTo>
                  <a:lnTo>
                    <a:pt x="230898" y="36144"/>
                  </a:lnTo>
                  <a:lnTo>
                    <a:pt x="230403" y="35293"/>
                  </a:lnTo>
                  <a:lnTo>
                    <a:pt x="230733" y="34848"/>
                  </a:lnTo>
                  <a:lnTo>
                    <a:pt x="233349"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4" name="object 14"/>
            <p:cNvPicPr/>
            <p:nvPr/>
          </p:nvPicPr>
          <p:blipFill>
            <a:blip r:embed="rId4" cstate="print"/>
            <a:stretch>
              <a:fillRect/>
            </a:stretch>
          </p:blipFill>
          <p:spPr>
            <a:xfrm>
              <a:off x="4523177" y="6528594"/>
              <a:ext cx="147777" cy="132748"/>
            </a:xfrm>
            <a:prstGeom prst="rect">
              <a:avLst/>
            </a:prstGeom>
          </p:spPr>
        </p:pic>
        <p:sp>
          <p:nvSpPr>
            <p:cNvPr id="15" name="object 15"/>
            <p:cNvSpPr/>
            <p:nvPr/>
          </p:nvSpPr>
          <p:spPr>
            <a:xfrm>
              <a:off x="5040430" y="6299286"/>
              <a:ext cx="226695" cy="263525"/>
            </a:xfrm>
            <a:custGeom>
              <a:avLst/>
              <a:gdLst/>
              <a:ahLst/>
              <a:cxnLst/>
              <a:rect l="l" t="t" r="r" b="b"/>
              <a:pathLst>
                <a:path w="226695" h="263525">
                  <a:moveTo>
                    <a:pt x="176342" y="0"/>
                  </a:moveTo>
                  <a:lnTo>
                    <a:pt x="167191" y="1737"/>
                  </a:lnTo>
                  <a:lnTo>
                    <a:pt x="0" y="228629"/>
                  </a:lnTo>
                  <a:lnTo>
                    <a:pt x="1987" y="236610"/>
                  </a:lnTo>
                  <a:lnTo>
                    <a:pt x="49842" y="263424"/>
                  </a:lnTo>
                  <a:lnTo>
                    <a:pt x="59001" y="261686"/>
                  </a:lnTo>
                  <a:lnTo>
                    <a:pt x="221775" y="40779"/>
                  </a:lnTo>
                  <a:lnTo>
                    <a:pt x="226163" y="34779"/>
                  </a:lnTo>
                  <a:lnTo>
                    <a:pt x="224168" y="26813"/>
                  </a:lnTo>
                  <a:lnTo>
                    <a:pt x="17634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 name="object 16"/>
            <p:cNvSpPr/>
            <p:nvPr/>
          </p:nvSpPr>
          <p:spPr>
            <a:xfrm>
              <a:off x="5037988" y="6291458"/>
              <a:ext cx="233679" cy="273685"/>
            </a:xfrm>
            <a:custGeom>
              <a:avLst/>
              <a:gdLst/>
              <a:ahLst/>
              <a:cxnLst/>
              <a:rect l="l" t="t" r="r" b="b"/>
              <a:pathLst>
                <a:path w="233679" h="273684">
                  <a:moveTo>
                    <a:pt x="233387" y="31254"/>
                  </a:moveTo>
                  <a:lnTo>
                    <a:pt x="232206" y="26466"/>
                  </a:lnTo>
                  <a:lnTo>
                    <a:pt x="222758" y="21170"/>
                  </a:lnTo>
                  <a:lnTo>
                    <a:pt x="222758" y="47815"/>
                  </a:lnTo>
                  <a:lnTo>
                    <a:pt x="222224" y="47536"/>
                  </a:lnTo>
                  <a:lnTo>
                    <a:pt x="220599" y="46583"/>
                  </a:lnTo>
                  <a:lnTo>
                    <a:pt x="222758" y="47815"/>
                  </a:lnTo>
                  <a:lnTo>
                    <a:pt x="222758" y="21170"/>
                  </a:lnTo>
                  <a:lnTo>
                    <a:pt x="221881" y="20688"/>
                  </a:lnTo>
                  <a:lnTo>
                    <a:pt x="221881" y="42202"/>
                  </a:lnTo>
                  <a:lnTo>
                    <a:pt x="220421" y="46583"/>
                  </a:lnTo>
                  <a:lnTo>
                    <a:pt x="219443" y="47866"/>
                  </a:lnTo>
                  <a:lnTo>
                    <a:pt x="60020" y="264147"/>
                  </a:lnTo>
                  <a:lnTo>
                    <a:pt x="56642" y="265620"/>
                  </a:lnTo>
                  <a:lnTo>
                    <a:pt x="53619" y="265620"/>
                  </a:lnTo>
                  <a:lnTo>
                    <a:pt x="47802" y="264147"/>
                  </a:lnTo>
                  <a:lnTo>
                    <a:pt x="10553" y="243293"/>
                  </a:lnTo>
                  <a:lnTo>
                    <a:pt x="8864" y="240385"/>
                  </a:lnTo>
                  <a:lnTo>
                    <a:pt x="8864" y="237401"/>
                  </a:lnTo>
                  <a:lnTo>
                    <a:pt x="10490" y="232638"/>
                  </a:lnTo>
                  <a:lnTo>
                    <a:pt x="12090" y="230466"/>
                  </a:lnTo>
                  <a:lnTo>
                    <a:pt x="13639" y="228371"/>
                  </a:lnTo>
                  <a:lnTo>
                    <a:pt x="168922" y="17640"/>
                  </a:lnTo>
                  <a:lnTo>
                    <a:pt x="170891" y="14947"/>
                  </a:lnTo>
                  <a:lnTo>
                    <a:pt x="172732" y="14147"/>
                  </a:lnTo>
                  <a:lnTo>
                    <a:pt x="173215" y="16002"/>
                  </a:lnTo>
                  <a:lnTo>
                    <a:pt x="220395" y="42481"/>
                  </a:lnTo>
                  <a:lnTo>
                    <a:pt x="221881" y="42202"/>
                  </a:lnTo>
                  <a:lnTo>
                    <a:pt x="221881" y="20688"/>
                  </a:lnTo>
                  <a:lnTo>
                    <a:pt x="184988" y="0"/>
                  </a:lnTo>
                  <a:lnTo>
                    <a:pt x="179501" y="1054"/>
                  </a:lnTo>
                  <a:lnTo>
                    <a:pt x="176034" y="5740"/>
                  </a:lnTo>
                  <a:lnTo>
                    <a:pt x="171297" y="5740"/>
                  </a:lnTo>
                  <a:lnTo>
                    <a:pt x="165087" y="8483"/>
                  </a:lnTo>
                  <a:lnTo>
                    <a:pt x="3111" y="228371"/>
                  </a:lnTo>
                  <a:lnTo>
                    <a:pt x="939" y="231114"/>
                  </a:lnTo>
                  <a:lnTo>
                    <a:pt x="0" y="234340"/>
                  </a:lnTo>
                  <a:lnTo>
                    <a:pt x="0" y="242938"/>
                  </a:lnTo>
                  <a:lnTo>
                    <a:pt x="3187" y="248335"/>
                  </a:lnTo>
                  <a:lnTo>
                    <a:pt x="46151" y="272440"/>
                  </a:lnTo>
                  <a:lnTo>
                    <a:pt x="49771" y="273304"/>
                  </a:lnTo>
                  <a:lnTo>
                    <a:pt x="59639" y="273304"/>
                  </a:lnTo>
                  <a:lnTo>
                    <a:pt x="65849" y="270598"/>
                  </a:lnTo>
                  <a:lnTo>
                    <a:pt x="69545" y="265620"/>
                  </a:lnTo>
                  <a:lnTo>
                    <a:pt x="227330" y="51523"/>
                  </a:lnTo>
                  <a:lnTo>
                    <a:pt x="227926" y="50698"/>
                  </a:lnTo>
                  <a:lnTo>
                    <a:pt x="224510" y="48793"/>
                  </a:lnTo>
                  <a:lnTo>
                    <a:pt x="227965" y="50647"/>
                  </a:lnTo>
                  <a:lnTo>
                    <a:pt x="229920" y="47866"/>
                  </a:lnTo>
                  <a:lnTo>
                    <a:pt x="230339" y="46583"/>
                  </a:lnTo>
                  <a:lnTo>
                    <a:pt x="230936" y="44754"/>
                  </a:lnTo>
                  <a:lnTo>
                    <a:pt x="230936" y="36144"/>
                  </a:lnTo>
                  <a:lnTo>
                    <a:pt x="230428" y="35293"/>
                  </a:lnTo>
                  <a:lnTo>
                    <a:pt x="230759" y="34848"/>
                  </a:lnTo>
                  <a:lnTo>
                    <a:pt x="233387"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7" name="object 17"/>
            <p:cNvPicPr/>
            <p:nvPr/>
          </p:nvPicPr>
          <p:blipFill>
            <a:blip r:embed="rId5" cstate="print"/>
            <a:stretch>
              <a:fillRect/>
            </a:stretch>
          </p:blipFill>
          <p:spPr>
            <a:xfrm>
              <a:off x="4951098" y="6528594"/>
              <a:ext cx="147784" cy="132748"/>
            </a:xfrm>
            <a:prstGeom prst="rect">
              <a:avLst/>
            </a:prstGeom>
          </p:spPr>
        </p:pic>
        <p:sp>
          <p:nvSpPr>
            <p:cNvPr id="18" name="object 18"/>
            <p:cNvSpPr/>
            <p:nvPr/>
          </p:nvSpPr>
          <p:spPr>
            <a:xfrm>
              <a:off x="5468352" y="6299286"/>
              <a:ext cx="226695" cy="263525"/>
            </a:xfrm>
            <a:custGeom>
              <a:avLst/>
              <a:gdLst/>
              <a:ahLst/>
              <a:cxnLst/>
              <a:rect l="l" t="t" r="r" b="b"/>
              <a:pathLst>
                <a:path w="226695" h="263525">
                  <a:moveTo>
                    <a:pt x="176349" y="0"/>
                  </a:moveTo>
                  <a:lnTo>
                    <a:pt x="167191" y="1737"/>
                  </a:lnTo>
                  <a:lnTo>
                    <a:pt x="0" y="228629"/>
                  </a:lnTo>
                  <a:lnTo>
                    <a:pt x="1995" y="236610"/>
                  </a:lnTo>
                  <a:lnTo>
                    <a:pt x="49850" y="263424"/>
                  </a:lnTo>
                  <a:lnTo>
                    <a:pt x="58979" y="261686"/>
                  </a:lnTo>
                  <a:lnTo>
                    <a:pt x="221746" y="40779"/>
                  </a:lnTo>
                  <a:lnTo>
                    <a:pt x="226170" y="34779"/>
                  </a:lnTo>
                  <a:lnTo>
                    <a:pt x="224175" y="26813"/>
                  </a:lnTo>
                  <a:lnTo>
                    <a:pt x="176349"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object 19"/>
            <p:cNvSpPr/>
            <p:nvPr/>
          </p:nvSpPr>
          <p:spPr>
            <a:xfrm>
              <a:off x="5465927" y="6291458"/>
              <a:ext cx="233679" cy="273685"/>
            </a:xfrm>
            <a:custGeom>
              <a:avLst/>
              <a:gdLst/>
              <a:ahLst/>
              <a:cxnLst/>
              <a:rect l="l" t="t" r="r" b="b"/>
              <a:pathLst>
                <a:path w="233679" h="273684">
                  <a:moveTo>
                    <a:pt x="233375" y="31254"/>
                  </a:moveTo>
                  <a:lnTo>
                    <a:pt x="232194" y="26466"/>
                  </a:lnTo>
                  <a:lnTo>
                    <a:pt x="222783" y="21196"/>
                  </a:lnTo>
                  <a:lnTo>
                    <a:pt x="222783" y="47853"/>
                  </a:lnTo>
                  <a:lnTo>
                    <a:pt x="222161" y="47536"/>
                  </a:lnTo>
                  <a:lnTo>
                    <a:pt x="220560" y="46596"/>
                  </a:lnTo>
                  <a:lnTo>
                    <a:pt x="222783" y="47853"/>
                  </a:lnTo>
                  <a:lnTo>
                    <a:pt x="222783" y="21196"/>
                  </a:lnTo>
                  <a:lnTo>
                    <a:pt x="221830" y="20662"/>
                  </a:lnTo>
                  <a:lnTo>
                    <a:pt x="221830" y="42202"/>
                  </a:lnTo>
                  <a:lnTo>
                    <a:pt x="220345" y="46596"/>
                  </a:lnTo>
                  <a:lnTo>
                    <a:pt x="62052" y="261429"/>
                  </a:lnTo>
                  <a:lnTo>
                    <a:pt x="60007" y="264147"/>
                  </a:lnTo>
                  <a:lnTo>
                    <a:pt x="56616" y="265620"/>
                  </a:lnTo>
                  <a:lnTo>
                    <a:pt x="53594" y="265620"/>
                  </a:lnTo>
                  <a:lnTo>
                    <a:pt x="47790" y="264147"/>
                  </a:lnTo>
                  <a:lnTo>
                    <a:pt x="10528" y="243293"/>
                  </a:lnTo>
                  <a:lnTo>
                    <a:pt x="8864" y="240385"/>
                  </a:lnTo>
                  <a:lnTo>
                    <a:pt x="8864" y="237401"/>
                  </a:lnTo>
                  <a:lnTo>
                    <a:pt x="10477" y="232638"/>
                  </a:lnTo>
                  <a:lnTo>
                    <a:pt x="12077" y="230466"/>
                  </a:lnTo>
                  <a:lnTo>
                    <a:pt x="13627" y="228371"/>
                  </a:lnTo>
                  <a:lnTo>
                    <a:pt x="168922" y="17640"/>
                  </a:lnTo>
                  <a:lnTo>
                    <a:pt x="170878" y="14947"/>
                  </a:lnTo>
                  <a:lnTo>
                    <a:pt x="172694" y="14160"/>
                  </a:lnTo>
                  <a:lnTo>
                    <a:pt x="173164" y="16002"/>
                  </a:lnTo>
                  <a:lnTo>
                    <a:pt x="220383" y="42481"/>
                  </a:lnTo>
                  <a:lnTo>
                    <a:pt x="221830" y="42202"/>
                  </a:lnTo>
                  <a:lnTo>
                    <a:pt x="221830" y="20662"/>
                  </a:lnTo>
                  <a:lnTo>
                    <a:pt x="184975" y="0"/>
                  </a:lnTo>
                  <a:lnTo>
                    <a:pt x="179489" y="1054"/>
                  </a:lnTo>
                  <a:lnTo>
                    <a:pt x="176022" y="5740"/>
                  </a:lnTo>
                  <a:lnTo>
                    <a:pt x="171284" y="5740"/>
                  </a:lnTo>
                  <a:lnTo>
                    <a:pt x="165087" y="8483"/>
                  </a:lnTo>
                  <a:lnTo>
                    <a:pt x="3098" y="228371"/>
                  </a:lnTo>
                  <a:lnTo>
                    <a:pt x="914" y="231114"/>
                  </a:lnTo>
                  <a:lnTo>
                    <a:pt x="0" y="234340"/>
                  </a:lnTo>
                  <a:lnTo>
                    <a:pt x="0" y="242938"/>
                  </a:lnTo>
                  <a:lnTo>
                    <a:pt x="3175" y="248335"/>
                  </a:lnTo>
                  <a:lnTo>
                    <a:pt x="46139" y="272440"/>
                  </a:lnTo>
                  <a:lnTo>
                    <a:pt x="49758" y="273304"/>
                  </a:lnTo>
                  <a:lnTo>
                    <a:pt x="59626" y="273304"/>
                  </a:lnTo>
                  <a:lnTo>
                    <a:pt x="65836" y="270598"/>
                  </a:lnTo>
                  <a:lnTo>
                    <a:pt x="69545" y="265620"/>
                  </a:lnTo>
                  <a:lnTo>
                    <a:pt x="227825" y="50787"/>
                  </a:lnTo>
                  <a:lnTo>
                    <a:pt x="224167" y="48628"/>
                  </a:lnTo>
                  <a:lnTo>
                    <a:pt x="227939" y="50622"/>
                  </a:lnTo>
                  <a:lnTo>
                    <a:pt x="229882" y="47853"/>
                  </a:lnTo>
                  <a:lnTo>
                    <a:pt x="230289" y="46596"/>
                  </a:lnTo>
                  <a:lnTo>
                    <a:pt x="230898" y="44754"/>
                  </a:lnTo>
                  <a:lnTo>
                    <a:pt x="230898" y="36144"/>
                  </a:lnTo>
                  <a:lnTo>
                    <a:pt x="230390" y="35280"/>
                  </a:lnTo>
                  <a:lnTo>
                    <a:pt x="230720" y="34848"/>
                  </a:lnTo>
                  <a:lnTo>
                    <a:pt x="233375"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20" name="object 20"/>
            <p:cNvPicPr/>
            <p:nvPr/>
          </p:nvPicPr>
          <p:blipFill>
            <a:blip r:embed="rId6" cstate="print"/>
            <a:stretch>
              <a:fillRect/>
            </a:stretch>
          </p:blipFill>
          <p:spPr>
            <a:xfrm>
              <a:off x="5378996" y="6528594"/>
              <a:ext cx="147815" cy="132748"/>
            </a:xfrm>
            <a:prstGeom prst="rect">
              <a:avLst/>
            </a:prstGeom>
          </p:spPr>
        </p:pic>
        <p:sp>
          <p:nvSpPr>
            <p:cNvPr id="21" name="object 21"/>
            <p:cNvSpPr/>
            <p:nvPr/>
          </p:nvSpPr>
          <p:spPr>
            <a:xfrm>
              <a:off x="5896280" y="6299286"/>
              <a:ext cx="226695" cy="263525"/>
            </a:xfrm>
            <a:custGeom>
              <a:avLst/>
              <a:gdLst/>
              <a:ahLst/>
              <a:cxnLst/>
              <a:rect l="l" t="t" r="r" b="b"/>
              <a:pathLst>
                <a:path w="226695" h="263525">
                  <a:moveTo>
                    <a:pt x="176342" y="0"/>
                  </a:moveTo>
                  <a:lnTo>
                    <a:pt x="167191" y="1737"/>
                  </a:lnTo>
                  <a:lnTo>
                    <a:pt x="0" y="228629"/>
                  </a:lnTo>
                  <a:lnTo>
                    <a:pt x="1987" y="236610"/>
                  </a:lnTo>
                  <a:lnTo>
                    <a:pt x="49813" y="263424"/>
                  </a:lnTo>
                  <a:lnTo>
                    <a:pt x="58979" y="261686"/>
                  </a:lnTo>
                  <a:lnTo>
                    <a:pt x="221746" y="40779"/>
                  </a:lnTo>
                  <a:lnTo>
                    <a:pt x="226163" y="34779"/>
                  </a:lnTo>
                  <a:lnTo>
                    <a:pt x="224168" y="26813"/>
                  </a:lnTo>
                  <a:lnTo>
                    <a:pt x="17634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 name="object 22"/>
            <p:cNvSpPr/>
            <p:nvPr/>
          </p:nvSpPr>
          <p:spPr>
            <a:xfrm>
              <a:off x="5893854" y="6291458"/>
              <a:ext cx="233679" cy="273685"/>
            </a:xfrm>
            <a:custGeom>
              <a:avLst/>
              <a:gdLst/>
              <a:ahLst/>
              <a:cxnLst/>
              <a:rect l="l" t="t" r="r" b="b"/>
              <a:pathLst>
                <a:path w="233679" h="273684">
                  <a:moveTo>
                    <a:pt x="233375" y="31254"/>
                  </a:moveTo>
                  <a:lnTo>
                    <a:pt x="232194" y="26466"/>
                  </a:lnTo>
                  <a:lnTo>
                    <a:pt x="222808" y="21209"/>
                  </a:lnTo>
                  <a:lnTo>
                    <a:pt x="222808" y="47853"/>
                  </a:lnTo>
                  <a:lnTo>
                    <a:pt x="222161" y="47536"/>
                  </a:lnTo>
                  <a:lnTo>
                    <a:pt x="220573" y="46596"/>
                  </a:lnTo>
                  <a:lnTo>
                    <a:pt x="222808" y="47853"/>
                  </a:lnTo>
                  <a:lnTo>
                    <a:pt x="222808" y="21209"/>
                  </a:lnTo>
                  <a:lnTo>
                    <a:pt x="221830" y="20662"/>
                  </a:lnTo>
                  <a:lnTo>
                    <a:pt x="221830" y="42202"/>
                  </a:lnTo>
                  <a:lnTo>
                    <a:pt x="220357" y="46596"/>
                  </a:lnTo>
                  <a:lnTo>
                    <a:pt x="71704" y="248335"/>
                  </a:lnTo>
                  <a:lnTo>
                    <a:pt x="59944" y="264160"/>
                  </a:lnTo>
                  <a:lnTo>
                    <a:pt x="56591" y="265620"/>
                  </a:lnTo>
                  <a:lnTo>
                    <a:pt x="53568" y="265620"/>
                  </a:lnTo>
                  <a:lnTo>
                    <a:pt x="47790" y="264160"/>
                  </a:lnTo>
                  <a:lnTo>
                    <a:pt x="10528" y="243293"/>
                  </a:lnTo>
                  <a:lnTo>
                    <a:pt x="8864" y="240385"/>
                  </a:lnTo>
                  <a:lnTo>
                    <a:pt x="8864" y="237401"/>
                  </a:lnTo>
                  <a:lnTo>
                    <a:pt x="10477" y="232638"/>
                  </a:lnTo>
                  <a:lnTo>
                    <a:pt x="12077" y="230466"/>
                  </a:lnTo>
                  <a:lnTo>
                    <a:pt x="13627" y="228371"/>
                  </a:lnTo>
                  <a:lnTo>
                    <a:pt x="168922" y="17640"/>
                  </a:lnTo>
                  <a:lnTo>
                    <a:pt x="170878" y="14947"/>
                  </a:lnTo>
                  <a:lnTo>
                    <a:pt x="172694" y="14147"/>
                  </a:lnTo>
                  <a:lnTo>
                    <a:pt x="173164" y="16002"/>
                  </a:lnTo>
                  <a:lnTo>
                    <a:pt x="220383" y="42481"/>
                  </a:lnTo>
                  <a:lnTo>
                    <a:pt x="221830" y="42202"/>
                  </a:lnTo>
                  <a:lnTo>
                    <a:pt x="221830" y="20662"/>
                  </a:lnTo>
                  <a:lnTo>
                    <a:pt x="184975" y="0"/>
                  </a:lnTo>
                  <a:lnTo>
                    <a:pt x="179489" y="1054"/>
                  </a:lnTo>
                  <a:lnTo>
                    <a:pt x="176022" y="5740"/>
                  </a:lnTo>
                  <a:lnTo>
                    <a:pt x="171284" y="5740"/>
                  </a:lnTo>
                  <a:lnTo>
                    <a:pt x="165074" y="8483"/>
                  </a:lnTo>
                  <a:lnTo>
                    <a:pt x="3086" y="228371"/>
                  </a:lnTo>
                  <a:lnTo>
                    <a:pt x="914" y="231114"/>
                  </a:lnTo>
                  <a:lnTo>
                    <a:pt x="0" y="234340"/>
                  </a:lnTo>
                  <a:lnTo>
                    <a:pt x="0" y="242938"/>
                  </a:lnTo>
                  <a:lnTo>
                    <a:pt x="3162" y="248335"/>
                  </a:lnTo>
                  <a:lnTo>
                    <a:pt x="46113" y="272440"/>
                  </a:lnTo>
                  <a:lnTo>
                    <a:pt x="49733" y="273304"/>
                  </a:lnTo>
                  <a:lnTo>
                    <a:pt x="59601" y="273304"/>
                  </a:lnTo>
                  <a:lnTo>
                    <a:pt x="65836" y="270598"/>
                  </a:lnTo>
                  <a:lnTo>
                    <a:pt x="69532" y="265620"/>
                  </a:lnTo>
                  <a:lnTo>
                    <a:pt x="227838" y="50774"/>
                  </a:lnTo>
                  <a:lnTo>
                    <a:pt x="224205" y="48653"/>
                  </a:lnTo>
                  <a:lnTo>
                    <a:pt x="227939" y="50622"/>
                  </a:lnTo>
                  <a:lnTo>
                    <a:pt x="229882" y="47853"/>
                  </a:lnTo>
                  <a:lnTo>
                    <a:pt x="230289" y="46596"/>
                  </a:lnTo>
                  <a:lnTo>
                    <a:pt x="230898" y="44754"/>
                  </a:lnTo>
                  <a:lnTo>
                    <a:pt x="230898" y="36144"/>
                  </a:lnTo>
                  <a:lnTo>
                    <a:pt x="230390" y="35280"/>
                  </a:lnTo>
                  <a:lnTo>
                    <a:pt x="230720" y="34848"/>
                  </a:lnTo>
                  <a:lnTo>
                    <a:pt x="233375"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23" name="object 23"/>
            <p:cNvPicPr/>
            <p:nvPr/>
          </p:nvPicPr>
          <p:blipFill>
            <a:blip r:embed="rId7" cstate="print"/>
            <a:stretch>
              <a:fillRect/>
            </a:stretch>
          </p:blipFill>
          <p:spPr>
            <a:xfrm>
              <a:off x="5806925" y="6528594"/>
              <a:ext cx="147748" cy="132748"/>
            </a:xfrm>
            <a:prstGeom prst="rect">
              <a:avLst/>
            </a:prstGeom>
          </p:spPr>
        </p:pic>
        <p:sp>
          <p:nvSpPr>
            <p:cNvPr id="24" name="object 24"/>
            <p:cNvSpPr/>
            <p:nvPr/>
          </p:nvSpPr>
          <p:spPr>
            <a:xfrm>
              <a:off x="6324209" y="6299286"/>
              <a:ext cx="226695" cy="263525"/>
            </a:xfrm>
            <a:custGeom>
              <a:avLst/>
              <a:gdLst/>
              <a:ahLst/>
              <a:cxnLst/>
              <a:rect l="l" t="t" r="r" b="b"/>
              <a:pathLst>
                <a:path w="226695" h="263525">
                  <a:moveTo>
                    <a:pt x="176342" y="0"/>
                  </a:moveTo>
                  <a:lnTo>
                    <a:pt x="167191" y="1737"/>
                  </a:lnTo>
                  <a:lnTo>
                    <a:pt x="0" y="228629"/>
                  </a:lnTo>
                  <a:lnTo>
                    <a:pt x="1987" y="236610"/>
                  </a:lnTo>
                  <a:lnTo>
                    <a:pt x="49813" y="263424"/>
                  </a:lnTo>
                  <a:lnTo>
                    <a:pt x="58972" y="261686"/>
                  </a:lnTo>
                  <a:lnTo>
                    <a:pt x="221738" y="40779"/>
                  </a:lnTo>
                  <a:lnTo>
                    <a:pt x="226163" y="34779"/>
                  </a:lnTo>
                  <a:lnTo>
                    <a:pt x="224168" y="26813"/>
                  </a:lnTo>
                  <a:lnTo>
                    <a:pt x="17634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 name="object 25"/>
            <p:cNvSpPr/>
            <p:nvPr/>
          </p:nvSpPr>
          <p:spPr>
            <a:xfrm>
              <a:off x="6321768" y="6291458"/>
              <a:ext cx="233679" cy="273685"/>
            </a:xfrm>
            <a:custGeom>
              <a:avLst/>
              <a:gdLst/>
              <a:ahLst/>
              <a:cxnLst/>
              <a:rect l="l" t="t" r="r" b="b"/>
              <a:pathLst>
                <a:path w="233679" h="273684">
                  <a:moveTo>
                    <a:pt x="233387" y="31254"/>
                  </a:moveTo>
                  <a:lnTo>
                    <a:pt x="232168" y="26466"/>
                  </a:lnTo>
                  <a:lnTo>
                    <a:pt x="222796" y="21221"/>
                  </a:lnTo>
                  <a:lnTo>
                    <a:pt x="222796" y="47853"/>
                  </a:lnTo>
                  <a:lnTo>
                    <a:pt x="222173" y="47536"/>
                  </a:lnTo>
                  <a:lnTo>
                    <a:pt x="220573" y="46596"/>
                  </a:lnTo>
                  <a:lnTo>
                    <a:pt x="222796" y="47853"/>
                  </a:lnTo>
                  <a:lnTo>
                    <a:pt x="222796" y="21221"/>
                  </a:lnTo>
                  <a:lnTo>
                    <a:pt x="221830" y="20675"/>
                  </a:lnTo>
                  <a:lnTo>
                    <a:pt x="221830" y="42214"/>
                  </a:lnTo>
                  <a:lnTo>
                    <a:pt x="220357" y="46596"/>
                  </a:lnTo>
                  <a:lnTo>
                    <a:pt x="59982" y="264147"/>
                  </a:lnTo>
                  <a:lnTo>
                    <a:pt x="56603" y="265620"/>
                  </a:lnTo>
                  <a:lnTo>
                    <a:pt x="53581" y="265620"/>
                  </a:lnTo>
                  <a:lnTo>
                    <a:pt x="47777" y="264147"/>
                  </a:lnTo>
                  <a:lnTo>
                    <a:pt x="10541" y="243293"/>
                  </a:lnTo>
                  <a:lnTo>
                    <a:pt x="8864" y="240385"/>
                  </a:lnTo>
                  <a:lnTo>
                    <a:pt x="8864" y="237401"/>
                  </a:lnTo>
                  <a:lnTo>
                    <a:pt x="10490" y="232638"/>
                  </a:lnTo>
                  <a:lnTo>
                    <a:pt x="12090" y="230466"/>
                  </a:lnTo>
                  <a:lnTo>
                    <a:pt x="13639" y="228371"/>
                  </a:lnTo>
                  <a:lnTo>
                    <a:pt x="168922" y="17640"/>
                  </a:lnTo>
                  <a:lnTo>
                    <a:pt x="170891" y="14947"/>
                  </a:lnTo>
                  <a:lnTo>
                    <a:pt x="172707" y="14160"/>
                  </a:lnTo>
                  <a:lnTo>
                    <a:pt x="173177" y="16002"/>
                  </a:lnTo>
                  <a:lnTo>
                    <a:pt x="220395" y="42481"/>
                  </a:lnTo>
                  <a:lnTo>
                    <a:pt x="221830" y="42214"/>
                  </a:lnTo>
                  <a:lnTo>
                    <a:pt x="221830" y="20675"/>
                  </a:lnTo>
                  <a:lnTo>
                    <a:pt x="184988" y="0"/>
                  </a:lnTo>
                  <a:lnTo>
                    <a:pt x="179501" y="1054"/>
                  </a:lnTo>
                  <a:lnTo>
                    <a:pt x="176034" y="5740"/>
                  </a:lnTo>
                  <a:lnTo>
                    <a:pt x="171297" y="5740"/>
                  </a:lnTo>
                  <a:lnTo>
                    <a:pt x="165087" y="8483"/>
                  </a:lnTo>
                  <a:lnTo>
                    <a:pt x="3098" y="228371"/>
                  </a:lnTo>
                  <a:lnTo>
                    <a:pt x="927" y="231114"/>
                  </a:lnTo>
                  <a:lnTo>
                    <a:pt x="0" y="234340"/>
                  </a:lnTo>
                  <a:lnTo>
                    <a:pt x="0" y="242938"/>
                  </a:lnTo>
                  <a:lnTo>
                    <a:pt x="3175" y="248335"/>
                  </a:lnTo>
                  <a:lnTo>
                    <a:pt x="46126" y="272440"/>
                  </a:lnTo>
                  <a:lnTo>
                    <a:pt x="49733" y="273304"/>
                  </a:lnTo>
                  <a:lnTo>
                    <a:pt x="59613" y="273304"/>
                  </a:lnTo>
                  <a:lnTo>
                    <a:pt x="65849" y="270598"/>
                  </a:lnTo>
                  <a:lnTo>
                    <a:pt x="69545" y="265620"/>
                  </a:lnTo>
                  <a:lnTo>
                    <a:pt x="227850" y="50774"/>
                  </a:lnTo>
                  <a:lnTo>
                    <a:pt x="224218" y="48653"/>
                  </a:lnTo>
                  <a:lnTo>
                    <a:pt x="227952" y="50622"/>
                  </a:lnTo>
                  <a:lnTo>
                    <a:pt x="229895" y="47853"/>
                  </a:lnTo>
                  <a:lnTo>
                    <a:pt x="230301" y="46596"/>
                  </a:lnTo>
                  <a:lnTo>
                    <a:pt x="230898" y="44754"/>
                  </a:lnTo>
                  <a:lnTo>
                    <a:pt x="230898" y="36144"/>
                  </a:lnTo>
                  <a:lnTo>
                    <a:pt x="230403" y="35293"/>
                  </a:lnTo>
                  <a:lnTo>
                    <a:pt x="230733" y="34848"/>
                  </a:lnTo>
                  <a:lnTo>
                    <a:pt x="233387"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26" name="object 26"/>
            <p:cNvPicPr/>
            <p:nvPr/>
          </p:nvPicPr>
          <p:blipFill>
            <a:blip r:embed="rId8" cstate="print"/>
            <a:stretch>
              <a:fillRect/>
            </a:stretch>
          </p:blipFill>
          <p:spPr>
            <a:xfrm>
              <a:off x="6234846" y="6528594"/>
              <a:ext cx="147785" cy="132748"/>
            </a:xfrm>
            <a:prstGeom prst="rect">
              <a:avLst/>
            </a:prstGeom>
          </p:spPr>
        </p:pic>
        <p:sp>
          <p:nvSpPr>
            <p:cNvPr id="27" name="object 27"/>
            <p:cNvSpPr/>
            <p:nvPr/>
          </p:nvSpPr>
          <p:spPr>
            <a:xfrm>
              <a:off x="6752130" y="6299286"/>
              <a:ext cx="226695" cy="263525"/>
            </a:xfrm>
            <a:custGeom>
              <a:avLst/>
              <a:gdLst/>
              <a:ahLst/>
              <a:cxnLst/>
              <a:rect l="l" t="t" r="r" b="b"/>
              <a:pathLst>
                <a:path w="226695" h="263525">
                  <a:moveTo>
                    <a:pt x="176320" y="0"/>
                  </a:moveTo>
                  <a:lnTo>
                    <a:pt x="167191" y="1737"/>
                  </a:lnTo>
                  <a:lnTo>
                    <a:pt x="0" y="228629"/>
                  </a:lnTo>
                  <a:lnTo>
                    <a:pt x="1987" y="236610"/>
                  </a:lnTo>
                  <a:lnTo>
                    <a:pt x="49813" y="263424"/>
                  </a:lnTo>
                  <a:lnTo>
                    <a:pt x="58979" y="261686"/>
                  </a:lnTo>
                  <a:lnTo>
                    <a:pt x="221746" y="40779"/>
                  </a:lnTo>
                  <a:lnTo>
                    <a:pt x="226170" y="34779"/>
                  </a:lnTo>
                  <a:lnTo>
                    <a:pt x="224175" y="26813"/>
                  </a:lnTo>
                  <a:lnTo>
                    <a:pt x="17632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 name="object 28"/>
            <p:cNvSpPr/>
            <p:nvPr/>
          </p:nvSpPr>
          <p:spPr>
            <a:xfrm>
              <a:off x="6749707" y="6291458"/>
              <a:ext cx="233679" cy="273685"/>
            </a:xfrm>
            <a:custGeom>
              <a:avLst/>
              <a:gdLst/>
              <a:ahLst/>
              <a:cxnLst/>
              <a:rect l="l" t="t" r="r" b="b"/>
              <a:pathLst>
                <a:path w="233679" h="273684">
                  <a:moveTo>
                    <a:pt x="233375" y="31254"/>
                  </a:moveTo>
                  <a:lnTo>
                    <a:pt x="232168" y="26466"/>
                  </a:lnTo>
                  <a:lnTo>
                    <a:pt x="222783" y="21209"/>
                  </a:lnTo>
                  <a:lnTo>
                    <a:pt x="222783" y="47853"/>
                  </a:lnTo>
                  <a:lnTo>
                    <a:pt x="222161" y="47536"/>
                  </a:lnTo>
                  <a:lnTo>
                    <a:pt x="220560" y="46596"/>
                  </a:lnTo>
                  <a:lnTo>
                    <a:pt x="222783" y="47853"/>
                  </a:lnTo>
                  <a:lnTo>
                    <a:pt x="222783" y="21209"/>
                  </a:lnTo>
                  <a:lnTo>
                    <a:pt x="221818" y="20675"/>
                  </a:lnTo>
                  <a:lnTo>
                    <a:pt x="221818" y="42214"/>
                  </a:lnTo>
                  <a:lnTo>
                    <a:pt x="220345" y="46596"/>
                  </a:lnTo>
                  <a:lnTo>
                    <a:pt x="59969" y="264147"/>
                  </a:lnTo>
                  <a:lnTo>
                    <a:pt x="56591" y="265620"/>
                  </a:lnTo>
                  <a:lnTo>
                    <a:pt x="53568" y="265620"/>
                  </a:lnTo>
                  <a:lnTo>
                    <a:pt x="47764" y="264147"/>
                  </a:lnTo>
                  <a:lnTo>
                    <a:pt x="10528" y="243293"/>
                  </a:lnTo>
                  <a:lnTo>
                    <a:pt x="8864" y="240385"/>
                  </a:lnTo>
                  <a:lnTo>
                    <a:pt x="8864" y="237401"/>
                  </a:lnTo>
                  <a:lnTo>
                    <a:pt x="10477" y="232638"/>
                  </a:lnTo>
                  <a:lnTo>
                    <a:pt x="12077" y="230466"/>
                  </a:lnTo>
                  <a:lnTo>
                    <a:pt x="13627" y="228371"/>
                  </a:lnTo>
                  <a:lnTo>
                    <a:pt x="168910" y="17640"/>
                  </a:lnTo>
                  <a:lnTo>
                    <a:pt x="170878" y="14947"/>
                  </a:lnTo>
                  <a:lnTo>
                    <a:pt x="172694" y="14147"/>
                  </a:lnTo>
                  <a:lnTo>
                    <a:pt x="173164" y="16002"/>
                  </a:lnTo>
                  <a:lnTo>
                    <a:pt x="220383" y="42481"/>
                  </a:lnTo>
                  <a:lnTo>
                    <a:pt x="221818" y="42214"/>
                  </a:lnTo>
                  <a:lnTo>
                    <a:pt x="221818" y="20675"/>
                  </a:lnTo>
                  <a:lnTo>
                    <a:pt x="184937" y="0"/>
                  </a:lnTo>
                  <a:lnTo>
                    <a:pt x="179451" y="1054"/>
                  </a:lnTo>
                  <a:lnTo>
                    <a:pt x="175996" y="5740"/>
                  </a:lnTo>
                  <a:lnTo>
                    <a:pt x="171246" y="5740"/>
                  </a:lnTo>
                  <a:lnTo>
                    <a:pt x="165074" y="8483"/>
                  </a:lnTo>
                  <a:lnTo>
                    <a:pt x="3098" y="228371"/>
                  </a:lnTo>
                  <a:lnTo>
                    <a:pt x="914" y="231114"/>
                  </a:lnTo>
                  <a:lnTo>
                    <a:pt x="0" y="234340"/>
                  </a:lnTo>
                  <a:lnTo>
                    <a:pt x="0" y="242938"/>
                  </a:lnTo>
                  <a:lnTo>
                    <a:pt x="3162" y="248335"/>
                  </a:lnTo>
                  <a:lnTo>
                    <a:pt x="46113" y="272440"/>
                  </a:lnTo>
                  <a:lnTo>
                    <a:pt x="49720" y="273304"/>
                  </a:lnTo>
                  <a:lnTo>
                    <a:pt x="59601" y="273304"/>
                  </a:lnTo>
                  <a:lnTo>
                    <a:pt x="65836" y="270598"/>
                  </a:lnTo>
                  <a:lnTo>
                    <a:pt x="69532" y="265620"/>
                  </a:lnTo>
                  <a:lnTo>
                    <a:pt x="227825" y="50787"/>
                  </a:lnTo>
                  <a:lnTo>
                    <a:pt x="224167" y="48628"/>
                  </a:lnTo>
                  <a:lnTo>
                    <a:pt x="227939" y="50622"/>
                  </a:lnTo>
                  <a:lnTo>
                    <a:pt x="229882" y="47853"/>
                  </a:lnTo>
                  <a:lnTo>
                    <a:pt x="230289" y="46596"/>
                  </a:lnTo>
                  <a:lnTo>
                    <a:pt x="230886" y="44754"/>
                  </a:lnTo>
                  <a:lnTo>
                    <a:pt x="230886" y="36144"/>
                  </a:lnTo>
                  <a:lnTo>
                    <a:pt x="230390" y="35293"/>
                  </a:lnTo>
                  <a:lnTo>
                    <a:pt x="230720" y="34848"/>
                  </a:lnTo>
                  <a:lnTo>
                    <a:pt x="233375"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29" name="object 29"/>
            <p:cNvPicPr/>
            <p:nvPr/>
          </p:nvPicPr>
          <p:blipFill>
            <a:blip r:embed="rId9" cstate="print"/>
            <a:stretch>
              <a:fillRect/>
            </a:stretch>
          </p:blipFill>
          <p:spPr>
            <a:xfrm>
              <a:off x="6662774" y="6528594"/>
              <a:ext cx="147786" cy="132748"/>
            </a:xfrm>
            <a:prstGeom prst="rect">
              <a:avLst/>
            </a:prstGeom>
          </p:spPr>
        </p:pic>
        <p:sp>
          <p:nvSpPr>
            <p:cNvPr id="30" name="object 30"/>
            <p:cNvSpPr/>
            <p:nvPr/>
          </p:nvSpPr>
          <p:spPr>
            <a:xfrm>
              <a:off x="7180058" y="6299286"/>
              <a:ext cx="226695" cy="263525"/>
            </a:xfrm>
            <a:custGeom>
              <a:avLst/>
              <a:gdLst/>
              <a:ahLst/>
              <a:cxnLst/>
              <a:rect l="l" t="t" r="r" b="b"/>
              <a:pathLst>
                <a:path w="226695" h="263525">
                  <a:moveTo>
                    <a:pt x="176313" y="0"/>
                  </a:moveTo>
                  <a:lnTo>
                    <a:pt x="167161" y="1737"/>
                  </a:lnTo>
                  <a:lnTo>
                    <a:pt x="0" y="228629"/>
                  </a:lnTo>
                  <a:lnTo>
                    <a:pt x="1987" y="236610"/>
                  </a:lnTo>
                  <a:lnTo>
                    <a:pt x="49813" y="263424"/>
                  </a:lnTo>
                  <a:lnTo>
                    <a:pt x="58972" y="261686"/>
                  </a:lnTo>
                  <a:lnTo>
                    <a:pt x="221746" y="40779"/>
                  </a:lnTo>
                  <a:lnTo>
                    <a:pt x="226163" y="34779"/>
                  </a:lnTo>
                  <a:lnTo>
                    <a:pt x="224168" y="26813"/>
                  </a:lnTo>
                  <a:lnTo>
                    <a:pt x="176313"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 name="object 31"/>
            <p:cNvSpPr/>
            <p:nvPr/>
          </p:nvSpPr>
          <p:spPr>
            <a:xfrm>
              <a:off x="7177659" y="6291458"/>
              <a:ext cx="233679" cy="273685"/>
            </a:xfrm>
            <a:custGeom>
              <a:avLst/>
              <a:gdLst/>
              <a:ahLst/>
              <a:cxnLst/>
              <a:rect l="l" t="t" r="r" b="b"/>
              <a:pathLst>
                <a:path w="233679" h="273684">
                  <a:moveTo>
                    <a:pt x="233349" y="31254"/>
                  </a:moveTo>
                  <a:lnTo>
                    <a:pt x="232130" y="26466"/>
                  </a:lnTo>
                  <a:lnTo>
                    <a:pt x="222758" y="21221"/>
                  </a:lnTo>
                  <a:lnTo>
                    <a:pt x="222758" y="47853"/>
                  </a:lnTo>
                  <a:lnTo>
                    <a:pt x="222135" y="47536"/>
                  </a:lnTo>
                  <a:lnTo>
                    <a:pt x="220535" y="46596"/>
                  </a:lnTo>
                  <a:lnTo>
                    <a:pt x="222758" y="47853"/>
                  </a:lnTo>
                  <a:lnTo>
                    <a:pt x="222758" y="21221"/>
                  </a:lnTo>
                  <a:lnTo>
                    <a:pt x="221805" y="20688"/>
                  </a:lnTo>
                  <a:lnTo>
                    <a:pt x="221805" y="42202"/>
                  </a:lnTo>
                  <a:lnTo>
                    <a:pt x="220319" y="46596"/>
                  </a:lnTo>
                  <a:lnTo>
                    <a:pt x="69316" y="251536"/>
                  </a:lnTo>
                  <a:lnTo>
                    <a:pt x="59956" y="264147"/>
                  </a:lnTo>
                  <a:lnTo>
                    <a:pt x="56565" y="265620"/>
                  </a:lnTo>
                  <a:lnTo>
                    <a:pt x="53543" y="265620"/>
                  </a:lnTo>
                  <a:lnTo>
                    <a:pt x="47726" y="264147"/>
                  </a:lnTo>
                  <a:lnTo>
                    <a:pt x="10541" y="243306"/>
                  </a:lnTo>
                  <a:lnTo>
                    <a:pt x="8864" y="240398"/>
                  </a:lnTo>
                  <a:lnTo>
                    <a:pt x="8864" y="237426"/>
                  </a:lnTo>
                  <a:lnTo>
                    <a:pt x="10477" y="232625"/>
                  </a:lnTo>
                  <a:lnTo>
                    <a:pt x="12065" y="230466"/>
                  </a:lnTo>
                  <a:lnTo>
                    <a:pt x="13614" y="228371"/>
                  </a:lnTo>
                  <a:lnTo>
                    <a:pt x="170853" y="14947"/>
                  </a:lnTo>
                  <a:lnTo>
                    <a:pt x="172656" y="14147"/>
                  </a:lnTo>
                  <a:lnTo>
                    <a:pt x="173139" y="16002"/>
                  </a:lnTo>
                  <a:lnTo>
                    <a:pt x="220357" y="42481"/>
                  </a:lnTo>
                  <a:lnTo>
                    <a:pt x="221805" y="42202"/>
                  </a:lnTo>
                  <a:lnTo>
                    <a:pt x="221805" y="20688"/>
                  </a:lnTo>
                  <a:lnTo>
                    <a:pt x="184912" y="0"/>
                  </a:lnTo>
                  <a:lnTo>
                    <a:pt x="179438" y="1054"/>
                  </a:lnTo>
                  <a:lnTo>
                    <a:pt x="175971" y="5740"/>
                  </a:lnTo>
                  <a:lnTo>
                    <a:pt x="171221" y="5740"/>
                  </a:lnTo>
                  <a:lnTo>
                    <a:pt x="165049" y="8483"/>
                  </a:lnTo>
                  <a:lnTo>
                    <a:pt x="3060" y="228371"/>
                  </a:lnTo>
                  <a:lnTo>
                    <a:pt x="914" y="231140"/>
                  </a:lnTo>
                  <a:lnTo>
                    <a:pt x="0" y="234340"/>
                  </a:lnTo>
                  <a:lnTo>
                    <a:pt x="0" y="242912"/>
                  </a:lnTo>
                  <a:lnTo>
                    <a:pt x="3111" y="248323"/>
                  </a:lnTo>
                  <a:lnTo>
                    <a:pt x="46088" y="272440"/>
                  </a:lnTo>
                  <a:lnTo>
                    <a:pt x="49707" y="273304"/>
                  </a:lnTo>
                  <a:lnTo>
                    <a:pt x="59563" y="273304"/>
                  </a:lnTo>
                  <a:lnTo>
                    <a:pt x="65811" y="270598"/>
                  </a:lnTo>
                  <a:lnTo>
                    <a:pt x="69507" y="265620"/>
                  </a:lnTo>
                  <a:lnTo>
                    <a:pt x="227812" y="50774"/>
                  </a:lnTo>
                  <a:lnTo>
                    <a:pt x="223862" y="48463"/>
                  </a:lnTo>
                  <a:lnTo>
                    <a:pt x="224142" y="48615"/>
                  </a:lnTo>
                  <a:lnTo>
                    <a:pt x="227914" y="50622"/>
                  </a:lnTo>
                  <a:lnTo>
                    <a:pt x="229857" y="47853"/>
                  </a:lnTo>
                  <a:lnTo>
                    <a:pt x="230263" y="46596"/>
                  </a:lnTo>
                  <a:lnTo>
                    <a:pt x="230873" y="44754"/>
                  </a:lnTo>
                  <a:lnTo>
                    <a:pt x="230873" y="36144"/>
                  </a:lnTo>
                  <a:lnTo>
                    <a:pt x="230365" y="35280"/>
                  </a:lnTo>
                  <a:lnTo>
                    <a:pt x="230695" y="34848"/>
                  </a:lnTo>
                  <a:lnTo>
                    <a:pt x="233349"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32" name="object 32"/>
            <p:cNvPicPr/>
            <p:nvPr/>
          </p:nvPicPr>
          <p:blipFill>
            <a:blip r:embed="rId10" cstate="print"/>
            <a:stretch>
              <a:fillRect/>
            </a:stretch>
          </p:blipFill>
          <p:spPr>
            <a:xfrm>
              <a:off x="7090704" y="6528586"/>
              <a:ext cx="147778" cy="132756"/>
            </a:xfrm>
            <a:prstGeom prst="rect">
              <a:avLst/>
            </a:prstGeom>
          </p:spPr>
        </p:pic>
        <p:sp>
          <p:nvSpPr>
            <p:cNvPr id="33" name="object 33"/>
            <p:cNvSpPr/>
            <p:nvPr/>
          </p:nvSpPr>
          <p:spPr>
            <a:xfrm>
              <a:off x="8035620" y="6299286"/>
              <a:ext cx="226695" cy="263525"/>
            </a:xfrm>
            <a:custGeom>
              <a:avLst/>
              <a:gdLst/>
              <a:ahLst/>
              <a:cxnLst/>
              <a:rect l="l" t="t" r="r" b="b"/>
              <a:pathLst>
                <a:path w="226695" h="263525">
                  <a:moveTo>
                    <a:pt x="176342" y="0"/>
                  </a:moveTo>
                  <a:lnTo>
                    <a:pt x="167191" y="1737"/>
                  </a:lnTo>
                  <a:lnTo>
                    <a:pt x="0" y="228629"/>
                  </a:lnTo>
                  <a:lnTo>
                    <a:pt x="1987" y="236610"/>
                  </a:lnTo>
                  <a:lnTo>
                    <a:pt x="49813" y="263424"/>
                  </a:lnTo>
                  <a:lnTo>
                    <a:pt x="58979" y="261686"/>
                  </a:lnTo>
                  <a:lnTo>
                    <a:pt x="221746" y="40779"/>
                  </a:lnTo>
                  <a:lnTo>
                    <a:pt x="226163" y="34779"/>
                  </a:lnTo>
                  <a:lnTo>
                    <a:pt x="224168" y="26813"/>
                  </a:lnTo>
                  <a:lnTo>
                    <a:pt x="17634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4" name="object 34"/>
            <p:cNvSpPr/>
            <p:nvPr/>
          </p:nvSpPr>
          <p:spPr>
            <a:xfrm>
              <a:off x="8033194" y="6291458"/>
              <a:ext cx="233679" cy="273685"/>
            </a:xfrm>
            <a:custGeom>
              <a:avLst/>
              <a:gdLst/>
              <a:ahLst/>
              <a:cxnLst/>
              <a:rect l="l" t="t" r="r" b="b"/>
              <a:pathLst>
                <a:path w="233679" h="273684">
                  <a:moveTo>
                    <a:pt x="233375" y="31254"/>
                  </a:moveTo>
                  <a:lnTo>
                    <a:pt x="232194" y="26466"/>
                  </a:lnTo>
                  <a:lnTo>
                    <a:pt x="222808" y="21209"/>
                  </a:lnTo>
                  <a:lnTo>
                    <a:pt x="222808" y="47853"/>
                  </a:lnTo>
                  <a:lnTo>
                    <a:pt x="222161" y="47536"/>
                  </a:lnTo>
                  <a:lnTo>
                    <a:pt x="220573" y="46596"/>
                  </a:lnTo>
                  <a:lnTo>
                    <a:pt x="222808" y="47853"/>
                  </a:lnTo>
                  <a:lnTo>
                    <a:pt x="222808" y="21209"/>
                  </a:lnTo>
                  <a:lnTo>
                    <a:pt x="221830" y="20662"/>
                  </a:lnTo>
                  <a:lnTo>
                    <a:pt x="221830" y="42202"/>
                  </a:lnTo>
                  <a:lnTo>
                    <a:pt x="220357" y="46596"/>
                  </a:lnTo>
                  <a:lnTo>
                    <a:pt x="59982" y="264147"/>
                  </a:lnTo>
                  <a:lnTo>
                    <a:pt x="56591" y="265620"/>
                  </a:lnTo>
                  <a:lnTo>
                    <a:pt x="53568" y="265620"/>
                  </a:lnTo>
                  <a:lnTo>
                    <a:pt x="47764" y="264147"/>
                  </a:lnTo>
                  <a:lnTo>
                    <a:pt x="10528" y="243293"/>
                  </a:lnTo>
                  <a:lnTo>
                    <a:pt x="8864" y="240385"/>
                  </a:lnTo>
                  <a:lnTo>
                    <a:pt x="8864" y="237401"/>
                  </a:lnTo>
                  <a:lnTo>
                    <a:pt x="10477" y="232638"/>
                  </a:lnTo>
                  <a:lnTo>
                    <a:pt x="12077" y="230466"/>
                  </a:lnTo>
                  <a:lnTo>
                    <a:pt x="13627" y="228371"/>
                  </a:lnTo>
                  <a:lnTo>
                    <a:pt x="168922" y="17640"/>
                  </a:lnTo>
                  <a:lnTo>
                    <a:pt x="170878" y="14947"/>
                  </a:lnTo>
                  <a:lnTo>
                    <a:pt x="172694" y="14147"/>
                  </a:lnTo>
                  <a:lnTo>
                    <a:pt x="173164" y="16002"/>
                  </a:lnTo>
                  <a:lnTo>
                    <a:pt x="220383" y="42481"/>
                  </a:lnTo>
                  <a:lnTo>
                    <a:pt x="221830" y="42202"/>
                  </a:lnTo>
                  <a:lnTo>
                    <a:pt x="221830" y="20662"/>
                  </a:lnTo>
                  <a:lnTo>
                    <a:pt x="184975" y="0"/>
                  </a:lnTo>
                  <a:lnTo>
                    <a:pt x="179489" y="1054"/>
                  </a:lnTo>
                  <a:lnTo>
                    <a:pt x="176022" y="5740"/>
                  </a:lnTo>
                  <a:lnTo>
                    <a:pt x="171284" y="5740"/>
                  </a:lnTo>
                  <a:lnTo>
                    <a:pt x="165074" y="8483"/>
                  </a:lnTo>
                  <a:lnTo>
                    <a:pt x="3086" y="228371"/>
                  </a:lnTo>
                  <a:lnTo>
                    <a:pt x="914" y="231114"/>
                  </a:lnTo>
                  <a:lnTo>
                    <a:pt x="0" y="234340"/>
                  </a:lnTo>
                  <a:lnTo>
                    <a:pt x="0" y="242938"/>
                  </a:lnTo>
                  <a:lnTo>
                    <a:pt x="3162" y="248335"/>
                  </a:lnTo>
                  <a:lnTo>
                    <a:pt x="46113" y="272440"/>
                  </a:lnTo>
                  <a:lnTo>
                    <a:pt x="49733" y="273304"/>
                  </a:lnTo>
                  <a:lnTo>
                    <a:pt x="59601" y="273304"/>
                  </a:lnTo>
                  <a:lnTo>
                    <a:pt x="65836" y="270598"/>
                  </a:lnTo>
                  <a:lnTo>
                    <a:pt x="69532" y="265620"/>
                  </a:lnTo>
                  <a:lnTo>
                    <a:pt x="227838" y="50774"/>
                  </a:lnTo>
                  <a:lnTo>
                    <a:pt x="224205" y="48653"/>
                  </a:lnTo>
                  <a:lnTo>
                    <a:pt x="227939" y="50622"/>
                  </a:lnTo>
                  <a:lnTo>
                    <a:pt x="229882" y="47853"/>
                  </a:lnTo>
                  <a:lnTo>
                    <a:pt x="230289" y="46596"/>
                  </a:lnTo>
                  <a:lnTo>
                    <a:pt x="230898" y="44754"/>
                  </a:lnTo>
                  <a:lnTo>
                    <a:pt x="230898" y="36144"/>
                  </a:lnTo>
                  <a:lnTo>
                    <a:pt x="230390" y="35280"/>
                  </a:lnTo>
                  <a:lnTo>
                    <a:pt x="230720" y="34848"/>
                  </a:lnTo>
                  <a:lnTo>
                    <a:pt x="233375"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35" name="object 35"/>
            <p:cNvPicPr/>
            <p:nvPr/>
          </p:nvPicPr>
          <p:blipFill>
            <a:blip r:embed="rId11" cstate="print"/>
            <a:stretch>
              <a:fillRect/>
            </a:stretch>
          </p:blipFill>
          <p:spPr>
            <a:xfrm>
              <a:off x="7946264" y="6528594"/>
              <a:ext cx="147778" cy="132748"/>
            </a:xfrm>
            <a:prstGeom prst="rect">
              <a:avLst/>
            </a:prstGeom>
          </p:spPr>
        </p:pic>
        <p:sp>
          <p:nvSpPr>
            <p:cNvPr id="36" name="object 36"/>
            <p:cNvSpPr/>
            <p:nvPr/>
          </p:nvSpPr>
          <p:spPr>
            <a:xfrm>
              <a:off x="8891182" y="6299286"/>
              <a:ext cx="226695" cy="263525"/>
            </a:xfrm>
            <a:custGeom>
              <a:avLst/>
              <a:gdLst/>
              <a:ahLst/>
              <a:cxnLst/>
              <a:rect l="l" t="t" r="r" b="b"/>
              <a:pathLst>
                <a:path w="226695" h="263525">
                  <a:moveTo>
                    <a:pt x="176342" y="0"/>
                  </a:moveTo>
                  <a:lnTo>
                    <a:pt x="167191" y="1737"/>
                  </a:lnTo>
                  <a:lnTo>
                    <a:pt x="0" y="228629"/>
                  </a:lnTo>
                  <a:lnTo>
                    <a:pt x="1987" y="236610"/>
                  </a:lnTo>
                  <a:lnTo>
                    <a:pt x="49842" y="263424"/>
                  </a:lnTo>
                  <a:lnTo>
                    <a:pt x="59009" y="261686"/>
                  </a:lnTo>
                  <a:lnTo>
                    <a:pt x="221746" y="40779"/>
                  </a:lnTo>
                  <a:lnTo>
                    <a:pt x="226170" y="34779"/>
                  </a:lnTo>
                  <a:lnTo>
                    <a:pt x="224168" y="26813"/>
                  </a:lnTo>
                  <a:lnTo>
                    <a:pt x="17634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object 37"/>
            <p:cNvSpPr/>
            <p:nvPr/>
          </p:nvSpPr>
          <p:spPr>
            <a:xfrm>
              <a:off x="8888755" y="6291458"/>
              <a:ext cx="233679" cy="273685"/>
            </a:xfrm>
            <a:custGeom>
              <a:avLst/>
              <a:gdLst/>
              <a:ahLst/>
              <a:cxnLst/>
              <a:rect l="l" t="t" r="r" b="b"/>
              <a:pathLst>
                <a:path w="233679" h="273684">
                  <a:moveTo>
                    <a:pt x="233375" y="31254"/>
                  </a:moveTo>
                  <a:lnTo>
                    <a:pt x="232194" y="26466"/>
                  </a:lnTo>
                  <a:lnTo>
                    <a:pt x="222745" y="21170"/>
                  </a:lnTo>
                  <a:lnTo>
                    <a:pt x="222745" y="47828"/>
                  </a:lnTo>
                  <a:lnTo>
                    <a:pt x="222097" y="47498"/>
                  </a:lnTo>
                  <a:lnTo>
                    <a:pt x="220624" y="46621"/>
                  </a:lnTo>
                  <a:lnTo>
                    <a:pt x="222745" y="47828"/>
                  </a:lnTo>
                  <a:lnTo>
                    <a:pt x="222745" y="21170"/>
                  </a:lnTo>
                  <a:lnTo>
                    <a:pt x="221805" y="20650"/>
                  </a:lnTo>
                  <a:lnTo>
                    <a:pt x="221805" y="42214"/>
                  </a:lnTo>
                  <a:lnTo>
                    <a:pt x="220357" y="46621"/>
                  </a:lnTo>
                  <a:lnTo>
                    <a:pt x="219430" y="47828"/>
                  </a:lnTo>
                  <a:lnTo>
                    <a:pt x="62052" y="261429"/>
                  </a:lnTo>
                  <a:lnTo>
                    <a:pt x="60007" y="264147"/>
                  </a:lnTo>
                  <a:lnTo>
                    <a:pt x="56629" y="265620"/>
                  </a:lnTo>
                  <a:lnTo>
                    <a:pt x="53594" y="265620"/>
                  </a:lnTo>
                  <a:lnTo>
                    <a:pt x="47790" y="264147"/>
                  </a:lnTo>
                  <a:lnTo>
                    <a:pt x="10528" y="243293"/>
                  </a:lnTo>
                  <a:lnTo>
                    <a:pt x="8864" y="240385"/>
                  </a:lnTo>
                  <a:lnTo>
                    <a:pt x="8864" y="237401"/>
                  </a:lnTo>
                  <a:lnTo>
                    <a:pt x="10477" y="232638"/>
                  </a:lnTo>
                  <a:lnTo>
                    <a:pt x="12077" y="230466"/>
                  </a:lnTo>
                  <a:lnTo>
                    <a:pt x="13627" y="228371"/>
                  </a:lnTo>
                  <a:lnTo>
                    <a:pt x="168922" y="17640"/>
                  </a:lnTo>
                  <a:lnTo>
                    <a:pt x="170891" y="14947"/>
                  </a:lnTo>
                  <a:lnTo>
                    <a:pt x="172707" y="14147"/>
                  </a:lnTo>
                  <a:lnTo>
                    <a:pt x="173189" y="16002"/>
                  </a:lnTo>
                  <a:lnTo>
                    <a:pt x="220383" y="42481"/>
                  </a:lnTo>
                  <a:lnTo>
                    <a:pt x="221805" y="42214"/>
                  </a:lnTo>
                  <a:lnTo>
                    <a:pt x="221805" y="20650"/>
                  </a:lnTo>
                  <a:lnTo>
                    <a:pt x="184975" y="0"/>
                  </a:lnTo>
                  <a:lnTo>
                    <a:pt x="179489" y="1054"/>
                  </a:lnTo>
                  <a:lnTo>
                    <a:pt x="176022" y="5740"/>
                  </a:lnTo>
                  <a:lnTo>
                    <a:pt x="171284" y="5740"/>
                  </a:lnTo>
                  <a:lnTo>
                    <a:pt x="165074" y="8483"/>
                  </a:lnTo>
                  <a:lnTo>
                    <a:pt x="3098" y="228371"/>
                  </a:lnTo>
                  <a:lnTo>
                    <a:pt x="914" y="231114"/>
                  </a:lnTo>
                  <a:lnTo>
                    <a:pt x="0" y="234340"/>
                  </a:lnTo>
                  <a:lnTo>
                    <a:pt x="0" y="242938"/>
                  </a:lnTo>
                  <a:lnTo>
                    <a:pt x="3175" y="248335"/>
                  </a:lnTo>
                  <a:lnTo>
                    <a:pt x="46139" y="272440"/>
                  </a:lnTo>
                  <a:lnTo>
                    <a:pt x="49758" y="273304"/>
                  </a:lnTo>
                  <a:lnTo>
                    <a:pt x="59639" y="273304"/>
                  </a:lnTo>
                  <a:lnTo>
                    <a:pt x="65836" y="270598"/>
                  </a:lnTo>
                  <a:lnTo>
                    <a:pt x="69532" y="265620"/>
                  </a:lnTo>
                  <a:lnTo>
                    <a:pt x="227901" y="50698"/>
                  </a:lnTo>
                  <a:lnTo>
                    <a:pt x="224332" y="48704"/>
                  </a:lnTo>
                  <a:lnTo>
                    <a:pt x="227939" y="50596"/>
                  </a:lnTo>
                  <a:lnTo>
                    <a:pt x="229844" y="47828"/>
                  </a:lnTo>
                  <a:lnTo>
                    <a:pt x="230251" y="46621"/>
                  </a:lnTo>
                  <a:lnTo>
                    <a:pt x="230860" y="44754"/>
                  </a:lnTo>
                  <a:lnTo>
                    <a:pt x="230860" y="36156"/>
                  </a:lnTo>
                  <a:lnTo>
                    <a:pt x="230378" y="35306"/>
                  </a:lnTo>
                  <a:lnTo>
                    <a:pt x="230720" y="34848"/>
                  </a:lnTo>
                  <a:lnTo>
                    <a:pt x="233375"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38" name="object 38"/>
            <p:cNvPicPr/>
            <p:nvPr/>
          </p:nvPicPr>
          <p:blipFill>
            <a:blip r:embed="rId12" cstate="print"/>
            <a:stretch>
              <a:fillRect/>
            </a:stretch>
          </p:blipFill>
          <p:spPr>
            <a:xfrm>
              <a:off x="8801827" y="6528594"/>
              <a:ext cx="147806" cy="132748"/>
            </a:xfrm>
            <a:prstGeom prst="rect">
              <a:avLst/>
            </a:prstGeom>
          </p:spPr>
        </p:pic>
        <p:sp>
          <p:nvSpPr>
            <p:cNvPr id="39" name="object 39"/>
            <p:cNvSpPr/>
            <p:nvPr/>
          </p:nvSpPr>
          <p:spPr>
            <a:xfrm>
              <a:off x="9746773" y="6299286"/>
              <a:ext cx="226695" cy="263525"/>
            </a:xfrm>
            <a:custGeom>
              <a:avLst/>
              <a:gdLst/>
              <a:ahLst/>
              <a:cxnLst/>
              <a:rect l="l" t="t" r="r" b="b"/>
              <a:pathLst>
                <a:path w="226695" h="263525">
                  <a:moveTo>
                    <a:pt x="176320" y="0"/>
                  </a:moveTo>
                  <a:lnTo>
                    <a:pt x="167191" y="1737"/>
                  </a:lnTo>
                  <a:lnTo>
                    <a:pt x="0" y="228629"/>
                  </a:lnTo>
                  <a:lnTo>
                    <a:pt x="1995" y="236610"/>
                  </a:lnTo>
                  <a:lnTo>
                    <a:pt x="49820" y="263424"/>
                  </a:lnTo>
                  <a:lnTo>
                    <a:pt x="58979" y="261686"/>
                  </a:lnTo>
                  <a:lnTo>
                    <a:pt x="221746" y="40779"/>
                  </a:lnTo>
                  <a:lnTo>
                    <a:pt x="226170" y="34779"/>
                  </a:lnTo>
                  <a:lnTo>
                    <a:pt x="224175" y="26813"/>
                  </a:lnTo>
                  <a:lnTo>
                    <a:pt x="17632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0" name="object 40"/>
            <p:cNvSpPr/>
            <p:nvPr/>
          </p:nvSpPr>
          <p:spPr>
            <a:xfrm>
              <a:off x="9744380" y="6291458"/>
              <a:ext cx="233679" cy="273685"/>
            </a:xfrm>
            <a:custGeom>
              <a:avLst/>
              <a:gdLst/>
              <a:ahLst/>
              <a:cxnLst/>
              <a:rect l="l" t="t" r="r" b="b"/>
              <a:pathLst>
                <a:path w="233679" h="273684">
                  <a:moveTo>
                    <a:pt x="233349" y="31254"/>
                  </a:moveTo>
                  <a:lnTo>
                    <a:pt x="232130" y="26466"/>
                  </a:lnTo>
                  <a:lnTo>
                    <a:pt x="222669" y="21170"/>
                  </a:lnTo>
                  <a:lnTo>
                    <a:pt x="222669" y="47802"/>
                  </a:lnTo>
                  <a:lnTo>
                    <a:pt x="222059" y="47498"/>
                  </a:lnTo>
                  <a:lnTo>
                    <a:pt x="220535" y="46596"/>
                  </a:lnTo>
                  <a:lnTo>
                    <a:pt x="222669" y="47802"/>
                  </a:lnTo>
                  <a:lnTo>
                    <a:pt x="222669" y="21170"/>
                  </a:lnTo>
                  <a:lnTo>
                    <a:pt x="221792" y="20675"/>
                  </a:lnTo>
                  <a:lnTo>
                    <a:pt x="221792" y="42214"/>
                  </a:lnTo>
                  <a:lnTo>
                    <a:pt x="220319" y="46596"/>
                  </a:lnTo>
                  <a:lnTo>
                    <a:pt x="69316" y="251536"/>
                  </a:lnTo>
                  <a:lnTo>
                    <a:pt x="59944" y="264147"/>
                  </a:lnTo>
                  <a:lnTo>
                    <a:pt x="56565" y="265620"/>
                  </a:lnTo>
                  <a:lnTo>
                    <a:pt x="53543" y="265620"/>
                  </a:lnTo>
                  <a:lnTo>
                    <a:pt x="47726" y="264147"/>
                  </a:lnTo>
                  <a:lnTo>
                    <a:pt x="10528" y="243306"/>
                  </a:lnTo>
                  <a:lnTo>
                    <a:pt x="8864" y="240398"/>
                  </a:lnTo>
                  <a:lnTo>
                    <a:pt x="8864" y="237426"/>
                  </a:lnTo>
                  <a:lnTo>
                    <a:pt x="10464" y="232625"/>
                  </a:lnTo>
                  <a:lnTo>
                    <a:pt x="12052" y="230466"/>
                  </a:lnTo>
                  <a:lnTo>
                    <a:pt x="13601" y="228371"/>
                  </a:lnTo>
                  <a:lnTo>
                    <a:pt x="168884" y="17640"/>
                  </a:lnTo>
                  <a:lnTo>
                    <a:pt x="170853" y="14947"/>
                  </a:lnTo>
                  <a:lnTo>
                    <a:pt x="172656" y="14147"/>
                  </a:lnTo>
                  <a:lnTo>
                    <a:pt x="173126" y="16002"/>
                  </a:lnTo>
                  <a:lnTo>
                    <a:pt x="220357" y="42481"/>
                  </a:lnTo>
                  <a:lnTo>
                    <a:pt x="221792" y="42214"/>
                  </a:lnTo>
                  <a:lnTo>
                    <a:pt x="221792" y="20675"/>
                  </a:lnTo>
                  <a:lnTo>
                    <a:pt x="184912" y="0"/>
                  </a:lnTo>
                  <a:lnTo>
                    <a:pt x="179425" y="1054"/>
                  </a:lnTo>
                  <a:lnTo>
                    <a:pt x="175971" y="5740"/>
                  </a:lnTo>
                  <a:lnTo>
                    <a:pt x="171221" y="5740"/>
                  </a:lnTo>
                  <a:lnTo>
                    <a:pt x="165049" y="8483"/>
                  </a:lnTo>
                  <a:lnTo>
                    <a:pt x="3060" y="228371"/>
                  </a:lnTo>
                  <a:lnTo>
                    <a:pt x="914" y="231140"/>
                  </a:lnTo>
                  <a:lnTo>
                    <a:pt x="0" y="234340"/>
                  </a:lnTo>
                  <a:lnTo>
                    <a:pt x="0" y="242912"/>
                  </a:lnTo>
                  <a:lnTo>
                    <a:pt x="3111" y="248323"/>
                  </a:lnTo>
                  <a:lnTo>
                    <a:pt x="46088" y="272440"/>
                  </a:lnTo>
                  <a:lnTo>
                    <a:pt x="49695" y="273304"/>
                  </a:lnTo>
                  <a:lnTo>
                    <a:pt x="59575" y="273304"/>
                  </a:lnTo>
                  <a:lnTo>
                    <a:pt x="65811" y="270598"/>
                  </a:lnTo>
                  <a:lnTo>
                    <a:pt x="69507" y="265620"/>
                  </a:lnTo>
                  <a:lnTo>
                    <a:pt x="227787" y="50787"/>
                  </a:lnTo>
                  <a:lnTo>
                    <a:pt x="224345" y="48742"/>
                  </a:lnTo>
                  <a:lnTo>
                    <a:pt x="227914" y="50622"/>
                  </a:lnTo>
                  <a:lnTo>
                    <a:pt x="229857" y="47853"/>
                  </a:lnTo>
                  <a:lnTo>
                    <a:pt x="230263" y="46596"/>
                  </a:lnTo>
                  <a:lnTo>
                    <a:pt x="230860" y="44754"/>
                  </a:lnTo>
                  <a:lnTo>
                    <a:pt x="230860" y="36144"/>
                  </a:lnTo>
                  <a:lnTo>
                    <a:pt x="230365" y="35293"/>
                  </a:lnTo>
                  <a:lnTo>
                    <a:pt x="230695" y="34848"/>
                  </a:lnTo>
                  <a:lnTo>
                    <a:pt x="233349"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41" name="object 41"/>
            <p:cNvPicPr/>
            <p:nvPr/>
          </p:nvPicPr>
          <p:blipFill>
            <a:blip r:embed="rId13" cstate="print"/>
            <a:stretch>
              <a:fillRect/>
            </a:stretch>
          </p:blipFill>
          <p:spPr>
            <a:xfrm>
              <a:off x="9657419" y="6528594"/>
              <a:ext cx="147784" cy="132748"/>
            </a:xfrm>
            <a:prstGeom prst="rect">
              <a:avLst/>
            </a:prstGeom>
          </p:spPr>
        </p:pic>
        <p:sp>
          <p:nvSpPr>
            <p:cNvPr id="42" name="object 42"/>
            <p:cNvSpPr/>
            <p:nvPr/>
          </p:nvSpPr>
          <p:spPr>
            <a:xfrm>
              <a:off x="10602335" y="6299286"/>
              <a:ext cx="226695" cy="263525"/>
            </a:xfrm>
            <a:custGeom>
              <a:avLst/>
              <a:gdLst/>
              <a:ahLst/>
              <a:cxnLst/>
              <a:rect l="l" t="t" r="r" b="b"/>
              <a:pathLst>
                <a:path w="226695" h="263525">
                  <a:moveTo>
                    <a:pt x="176349" y="0"/>
                  </a:moveTo>
                  <a:lnTo>
                    <a:pt x="167191" y="1737"/>
                  </a:lnTo>
                  <a:lnTo>
                    <a:pt x="0" y="228629"/>
                  </a:lnTo>
                  <a:lnTo>
                    <a:pt x="1995" y="236610"/>
                  </a:lnTo>
                  <a:lnTo>
                    <a:pt x="49820" y="263424"/>
                  </a:lnTo>
                  <a:lnTo>
                    <a:pt x="58979" y="261686"/>
                  </a:lnTo>
                  <a:lnTo>
                    <a:pt x="221746" y="40779"/>
                  </a:lnTo>
                  <a:lnTo>
                    <a:pt x="226170" y="34779"/>
                  </a:lnTo>
                  <a:lnTo>
                    <a:pt x="224175" y="26813"/>
                  </a:lnTo>
                  <a:lnTo>
                    <a:pt x="176349"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3" name="object 43"/>
            <p:cNvSpPr/>
            <p:nvPr/>
          </p:nvSpPr>
          <p:spPr>
            <a:xfrm>
              <a:off x="10599903" y="6291458"/>
              <a:ext cx="233679" cy="273685"/>
            </a:xfrm>
            <a:custGeom>
              <a:avLst/>
              <a:gdLst/>
              <a:ahLst/>
              <a:cxnLst/>
              <a:rect l="l" t="t" r="r" b="b"/>
              <a:pathLst>
                <a:path w="233679" h="273684">
                  <a:moveTo>
                    <a:pt x="233387" y="31254"/>
                  </a:moveTo>
                  <a:lnTo>
                    <a:pt x="232206" y="26466"/>
                  </a:lnTo>
                  <a:lnTo>
                    <a:pt x="222707" y="21145"/>
                  </a:lnTo>
                  <a:lnTo>
                    <a:pt x="222707" y="47802"/>
                  </a:lnTo>
                  <a:lnTo>
                    <a:pt x="222097" y="47498"/>
                  </a:lnTo>
                  <a:lnTo>
                    <a:pt x="220573" y="46596"/>
                  </a:lnTo>
                  <a:lnTo>
                    <a:pt x="222707" y="47802"/>
                  </a:lnTo>
                  <a:lnTo>
                    <a:pt x="222707" y="21145"/>
                  </a:lnTo>
                  <a:lnTo>
                    <a:pt x="221830" y="20662"/>
                  </a:lnTo>
                  <a:lnTo>
                    <a:pt x="221830" y="42214"/>
                  </a:lnTo>
                  <a:lnTo>
                    <a:pt x="220357" y="46596"/>
                  </a:lnTo>
                  <a:lnTo>
                    <a:pt x="71716" y="248335"/>
                  </a:lnTo>
                  <a:lnTo>
                    <a:pt x="59956" y="264160"/>
                  </a:lnTo>
                  <a:lnTo>
                    <a:pt x="56603" y="265620"/>
                  </a:lnTo>
                  <a:lnTo>
                    <a:pt x="53581" y="265620"/>
                  </a:lnTo>
                  <a:lnTo>
                    <a:pt x="47802" y="264160"/>
                  </a:lnTo>
                  <a:lnTo>
                    <a:pt x="10541" y="243293"/>
                  </a:lnTo>
                  <a:lnTo>
                    <a:pt x="8864" y="240385"/>
                  </a:lnTo>
                  <a:lnTo>
                    <a:pt x="8864" y="237401"/>
                  </a:lnTo>
                  <a:lnTo>
                    <a:pt x="10490" y="232638"/>
                  </a:lnTo>
                  <a:lnTo>
                    <a:pt x="12090" y="230466"/>
                  </a:lnTo>
                  <a:lnTo>
                    <a:pt x="13639" y="228371"/>
                  </a:lnTo>
                  <a:lnTo>
                    <a:pt x="168922" y="17640"/>
                  </a:lnTo>
                  <a:lnTo>
                    <a:pt x="170891" y="14947"/>
                  </a:lnTo>
                  <a:lnTo>
                    <a:pt x="172694" y="14160"/>
                  </a:lnTo>
                  <a:lnTo>
                    <a:pt x="173164" y="16002"/>
                  </a:lnTo>
                  <a:lnTo>
                    <a:pt x="220395" y="42481"/>
                  </a:lnTo>
                  <a:lnTo>
                    <a:pt x="221830" y="42214"/>
                  </a:lnTo>
                  <a:lnTo>
                    <a:pt x="221830" y="20662"/>
                  </a:lnTo>
                  <a:lnTo>
                    <a:pt x="184975" y="0"/>
                  </a:lnTo>
                  <a:lnTo>
                    <a:pt x="179489" y="1054"/>
                  </a:lnTo>
                  <a:lnTo>
                    <a:pt x="176022" y="5740"/>
                  </a:lnTo>
                  <a:lnTo>
                    <a:pt x="171284" y="5740"/>
                  </a:lnTo>
                  <a:lnTo>
                    <a:pt x="165087" y="8483"/>
                  </a:lnTo>
                  <a:lnTo>
                    <a:pt x="3098" y="228371"/>
                  </a:lnTo>
                  <a:lnTo>
                    <a:pt x="927" y="231114"/>
                  </a:lnTo>
                  <a:lnTo>
                    <a:pt x="0" y="234340"/>
                  </a:lnTo>
                  <a:lnTo>
                    <a:pt x="0" y="242938"/>
                  </a:lnTo>
                  <a:lnTo>
                    <a:pt x="3175" y="248335"/>
                  </a:lnTo>
                  <a:lnTo>
                    <a:pt x="46126" y="272440"/>
                  </a:lnTo>
                  <a:lnTo>
                    <a:pt x="49733" y="273304"/>
                  </a:lnTo>
                  <a:lnTo>
                    <a:pt x="59613" y="273304"/>
                  </a:lnTo>
                  <a:lnTo>
                    <a:pt x="65849" y="270598"/>
                  </a:lnTo>
                  <a:lnTo>
                    <a:pt x="69545" y="265620"/>
                  </a:lnTo>
                  <a:lnTo>
                    <a:pt x="227850" y="50774"/>
                  </a:lnTo>
                  <a:lnTo>
                    <a:pt x="224421" y="48755"/>
                  </a:lnTo>
                  <a:lnTo>
                    <a:pt x="227952" y="50622"/>
                  </a:lnTo>
                  <a:lnTo>
                    <a:pt x="229895" y="47853"/>
                  </a:lnTo>
                  <a:lnTo>
                    <a:pt x="230301" y="46596"/>
                  </a:lnTo>
                  <a:lnTo>
                    <a:pt x="230898" y="44754"/>
                  </a:lnTo>
                  <a:lnTo>
                    <a:pt x="230898" y="36144"/>
                  </a:lnTo>
                  <a:lnTo>
                    <a:pt x="230403" y="35293"/>
                  </a:lnTo>
                  <a:lnTo>
                    <a:pt x="230733" y="34848"/>
                  </a:lnTo>
                  <a:lnTo>
                    <a:pt x="233387"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44" name="object 44"/>
            <p:cNvPicPr/>
            <p:nvPr/>
          </p:nvPicPr>
          <p:blipFill>
            <a:blip r:embed="rId14" cstate="print"/>
            <a:stretch>
              <a:fillRect/>
            </a:stretch>
          </p:blipFill>
          <p:spPr>
            <a:xfrm>
              <a:off x="10512980" y="6528594"/>
              <a:ext cx="147755" cy="132748"/>
            </a:xfrm>
            <a:prstGeom prst="rect">
              <a:avLst/>
            </a:prstGeom>
          </p:spPr>
        </p:pic>
        <p:sp>
          <p:nvSpPr>
            <p:cNvPr id="45" name="object 45"/>
            <p:cNvSpPr/>
            <p:nvPr/>
          </p:nvSpPr>
          <p:spPr>
            <a:xfrm>
              <a:off x="11457903" y="6299286"/>
              <a:ext cx="226695" cy="263525"/>
            </a:xfrm>
            <a:custGeom>
              <a:avLst/>
              <a:gdLst/>
              <a:ahLst/>
              <a:cxnLst/>
              <a:rect l="l" t="t" r="r" b="b"/>
              <a:pathLst>
                <a:path w="226695" h="263525">
                  <a:moveTo>
                    <a:pt x="176342" y="0"/>
                  </a:moveTo>
                  <a:lnTo>
                    <a:pt x="167183" y="1737"/>
                  </a:lnTo>
                  <a:lnTo>
                    <a:pt x="0" y="228629"/>
                  </a:lnTo>
                  <a:lnTo>
                    <a:pt x="1987" y="236610"/>
                  </a:lnTo>
                  <a:lnTo>
                    <a:pt x="49842" y="263424"/>
                  </a:lnTo>
                  <a:lnTo>
                    <a:pt x="59001" y="261686"/>
                  </a:lnTo>
                  <a:lnTo>
                    <a:pt x="221768" y="40779"/>
                  </a:lnTo>
                  <a:lnTo>
                    <a:pt x="226163" y="34779"/>
                  </a:lnTo>
                  <a:lnTo>
                    <a:pt x="224168" y="26813"/>
                  </a:lnTo>
                  <a:lnTo>
                    <a:pt x="17634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6" name="object 46"/>
            <p:cNvSpPr/>
            <p:nvPr/>
          </p:nvSpPr>
          <p:spPr>
            <a:xfrm>
              <a:off x="11455464" y="6291458"/>
              <a:ext cx="233679" cy="273685"/>
            </a:xfrm>
            <a:custGeom>
              <a:avLst/>
              <a:gdLst/>
              <a:ahLst/>
              <a:cxnLst/>
              <a:rect l="l" t="t" r="r" b="b"/>
              <a:pathLst>
                <a:path w="233679" h="273684">
                  <a:moveTo>
                    <a:pt x="233387" y="31254"/>
                  </a:moveTo>
                  <a:lnTo>
                    <a:pt x="232206" y="26466"/>
                  </a:lnTo>
                  <a:lnTo>
                    <a:pt x="221881" y="20688"/>
                  </a:lnTo>
                  <a:lnTo>
                    <a:pt x="221881" y="42202"/>
                  </a:lnTo>
                  <a:lnTo>
                    <a:pt x="220421" y="46583"/>
                  </a:lnTo>
                  <a:lnTo>
                    <a:pt x="219443" y="47866"/>
                  </a:lnTo>
                  <a:lnTo>
                    <a:pt x="60020" y="264147"/>
                  </a:lnTo>
                  <a:lnTo>
                    <a:pt x="56629" y="265620"/>
                  </a:lnTo>
                  <a:lnTo>
                    <a:pt x="53606" y="265620"/>
                  </a:lnTo>
                  <a:lnTo>
                    <a:pt x="47802" y="264147"/>
                  </a:lnTo>
                  <a:lnTo>
                    <a:pt x="10541" y="243293"/>
                  </a:lnTo>
                  <a:lnTo>
                    <a:pt x="8864" y="240385"/>
                  </a:lnTo>
                  <a:lnTo>
                    <a:pt x="8864" y="237401"/>
                  </a:lnTo>
                  <a:lnTo>
                    <a:pt x="10490" y="232638"/>
                  </a:lnTo>
                  <a:lnTo>
                    <a:pt x="12090" y="230466"/>
                  </a:lnTo>
                  <a:lnTo>
                    <a:pt x="13639" y="228371"/>
                  </a:lnTo>
                  <a:lnTo>
                    <a:pt x="168922" y="17640"/>
                  </a:lnTo>
                  <a:lnTo>
                    <a:pt x="170891" y="14947"/>
                  </a:lnTo>
                  <a:lnTo>
                    <a:pt x="172720" y="14147"/>
                  </a:lnTo>
                  <a:lnTo>
                    <a:pt x="173202" y="16002"/>
                  </a:lnTo>
                  <a:lnTo>
                    <a:pt x="220395" y="42481"/>
                  </a:lnTo>
                  <a:lnTo>
                    <a:pt x="221881" y="42202"/>
                  </a:lnTo>
                  <a:lnTo>
                    <a:pt x="221881" y="20688"/>
                  </a:lnTo>
                  <a:lnTo>
                    <a:pt x="184988" y="0"/>
                  </a:lnTo>
                  <a:lnTo>
                    <a:pt x="179489" y="1054"/>
                  </a:lnTo>
                  <a:lnTo>
                    <a:pt x="176034" y="5740"/>
                  </a:lnTo>
                  <a:lnTo>
                    <a:pt x="171284" y="5740"/>
                  </a:lnTo>
                  <a:lnTo>
                    <a:pt x="165087" y="8483"/>
                  </a:lnTo>
                  <a:lnTo>
                    <a:pt x="3098" y="228371"/>
                  </a:lnTo>
                  <a:lnTo>
                    <a:pt x="927" y="231114"/>
                  </a:lnTo>
                  <a:lnTo>
                    <a:pt x="0" y="234340"/>
                  </a:lnTo>
                  <a:lnTo>
                    <a:pt x="0" y="242938"/>
                  </a:lnTo>
                  <a:lnTo>
                    <a:pt x="3175" y="248335"/>
                  </a:lnTo>
                  <a:lnTo>
                    <a:pt x="46151" y="272440"/>
                  </a:lnTo>
                  <a:lnTo>
                    <a:pt x="49771" y="273304"/>
                  </a:lnTo>
                  <a:lnTo>
                    <a:pt x="59639" y="273304"/>
                  </a:lnTo>
                  <a:lnTo>
                    <a:pt x="65849" y="270598"/>
                  </a:lnTo>
                  <a:lnTo>
                    <a:pt x="69545" y="265620"/>
                  </a:lnTo>
                  <a:lnTo>
                    <a:pt x="227939" y="50698"/>
                  </a:lnTo>
                  <a:lnTo>
                    <a:pt x="224383" y="48729"/>
                  </a:lnTo>
                  <a:lnTo>
                    <a:pt x="227952" y="50634"/>
                  </a:lnTo>
                  <a:lnTo>
                    <a:pt x="229920" y="47866"/>
                  </a:lnTo>
                  <a:lnTo>
                    <a:pt x="230339" y="46583"/>
                  </a:lnTo>
                  <a:lnTo>
                    <a:pt x="230936" y="44754"/>
                  </a:lnTo>
                  <a:lnTo>
                    <a:pt x="230936" y="36144"/>
                  </a:lnTo>
                  <a:lnTo>
                    <a:pt x="230428" y="35293"/>
                  </a:lnTo>
                  <a:lnTo>
                    <a:pt x="230759" y="34848"/>
                  </a:lnTo>
                  <a:lnTo>
                    <a:pt x="233387"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47" name="object 47"/>
            <p:cNvPicPr/>
            <p:nvPr/>
          </p:nvPicPr>
          <p:blipFill>
            <a:blip r:embed="rId15" cstate="print"/>
            <a:stretch>
              <a:fillRect/>
            </a:stretch>
          </p:blipFill>
          <p:spPr>
            <a:xfrm>
              <a:off x="11368542" y="6528594"/>
              <a:ext cx="147814" cy="132748"/>
            </a:xfrm>
            <a:prstGeom prst="rect">
              <a:avLst/>
            </a:prstGeom>
          </p:spPr>
        </p:pic>
        <p:sp>
          <p:nvSpPr>
            <p:cNvPr id="48" name="object 48"/>
            <p:cNvSpPr/>
            <p:nvPr/>
          </p:nvSpPr>
          <p:spPr>
            <a:xfrm>
              <a:off x="12313495" y="6299286"/>
              <a:ext cx="226695" cy="263525"/>
            </a:xfrm>
            <a:custGeom>
              <a:avLst/>
              <a:gdLst/>
              <a:ahLst/>
              <a:cxnLst/>
              <a:rect l="l" t="t" r="r" b="b"/>
              <a:pathLst>
                <a:path w="226695" h="263525">
                  <a:moveTo>
                    <a:pt x="176313" y="0"/>
                  </a:moveTo>
                  <a:lnTo>
                    <a:pt x="167191" y="1737"/>
                  </a:lnTo>
                  <a:lnTo>
                    <a:pt x="0" y="228629"/>
                  </a:lnTo>
                  <a:lnTo>
                    <a:pt x="1987" y="236610"/>
                  </a:lnTo>
                  <a:lnTo>
                    <a:pt x="49813" y="263424"/>
                  </a:lnTo>
                  <a:lnTo>
                    <a:pt x="58972" y="261686"/>
                  </a:lnTo>
                  <a:lnTo>
                    <a:pt x="221746" y="40779"/>
                  </a:lnTo>
                  <a:lnTo>
                    <a:pt x="226163" y="34779"/>
                  </a:lnTo>
                  <a:lnTo>
                    <a:pt x="224168" y="26813"/>
                  </a:lnTo>
                  <a:lnTo>
                    <a:pt x="176313"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9" name="object 49"/>
            <p:cNvSpPr/>
            <p:nvPr/>
          </p:nvSpPr>
          <p:spPr>
            <a:xfrm>
              <a:off x="12311088" y="6291458"/>
              <a:ext cx="233679" cy="273685"/>
            </a:xfrm>
            <a:custGeom>
              <a:avLst/>
              <a:gdLst/>
              <a:ahLst/>
              <a:cxnLst/>
              <a:rect l="l" t="t" r="r" b="b"/>
              <a:pathLst>
                <a:path w="233679" h="273684">
                  <a:moveTo>
                    <a:pt x="233349" y="31254"/>
                  </a:moveTo>
                  <a:lnTo>
                    <a:pt x="232143" y="26466"/>
                  </a:lnTo>
                  <a:lnTo>
                    <a:pt x="222681" y="21170"/>
                  </a:lnTo>
                  <a:lnTo>
                    <a:pt x="222681" y="47802"/>
                  </a:lnTo>
                  <a:lnTo>
                    <a:pt x="222072" y="47498"/>
                  </a:lnTo>
                  <a:lnTo>
                    <a:pt x="220548" y="46596"/>
                  </a:lnTo>
                  <a:lnTo>
                    <a:pt x="222681" y="47802"/>
                  </a:lnTo>
                  <a:lnTo>
                    <a:pt x="222681" y="21170"/>
                  </a:lnTo>
                  <a:lnTo>
                    <a:pt x="221805" y="20675"/>
                  </a:lnTo>
                  <a:lnTo>
                    <a:pt x="221805" y="42202"/>
                  </a:lnTo>
                  <a:lnTo>
                    <a:pt x="220332" y="46596"/>
                  </a:lnTo>
                  <a:lnTo>
                    <a:pt x="69316" y="251536"/>
                  </a:lnTo>
                  <a:lnTo>
                    <a:pt x="59956" y="264147"/>
                  </a:lnTo>
                  <a:lnTo>
                    <a:pt x="56578" y="265620"/>
                  </a:lnTo>
                  <a:lnTo>
                    <a:pt x="53555" y="265620"/>
                  </a:lnTo>
                  <a:lnTo>
                    <a:pt x="47739" y="264147"/>
                  </a:lnTo>
                  <a:lnTo>
                    <a:pt x="10541" y="243306"/>
                  </a:lnTo>
                  <a:lnTo>
                    <a:pt x="8877" y="240398"/>
                  </a:lnTo>
                  <a:lnTo>
                    <a:pt x="8877" y="237426"/>
                  </a:lnTo>
                  <a:lnTo>
                    <a:pt x="10490" y="232625"/>
                  </a:lnTo>
                  <a:lnTo>
                    <a:pt x="12065" y="230466"/>
                  </a:lnTo>
                  <a:lnTo>
                    <a:pt x="13614" y="228371"/>
                  </a:lnTo>
                  <a:lnTo>
                    <a:pt x="168897" y="17640"/>
                  </a:lnTo>
                  <a:lnTo>
                    <a:pt x="170853" y="14947"/>
                  </a:lnTo>
                  <a:lnTo>
                    <a:pt x="172669" y="14147"/>
                  </a:lnTo>
                  <a:lnTo>
                    <a:pt x="173139" y="16002"/>
                  </a:lnTo>
                  <a:lnTo>
                    <a:pt x="220357" y="42481"/>
                  </a:lnTo>
                  <a:lnTo>
                    <a:pt x="221805" y="42202"/>
                  </a:lnTo>
                  <a:lnTo>
                    <a:pt x="221805" y="20675"/>
                  </a:lnTo>
                  <a:lnTo>
                    <a:pt x="184924" y="0"/>
                  </a:lnTo>
                  <a:lnTo>
                    <a:pt x="179438" y="1054"/>
                  </a:lnTo>
                  <a:lnTo>
                    <a:pt x="175983" y="5740"/>
                  </a:lnTo>
                  <a:lnTo>
                    <a:pt x="171234" y="5740"/>
                  </a:lnTo>
                  <a:lnTo>
                    <a:pt x="165061" y="8483"/>
                  </a:lnTo>
                  <a:lnTo>
                    <a:pt x="3073" y="228371"/>
                  </a:lnTo>
                  <a:lnTo>
                    <a:pt x="927" y="231140"/>
                  </a:lnTo>
                  <a:lnTo>
                    <a:pt x="0" y="234340"/>
                  </a:lnTo>
                  <a:lnTo>
                    <a:pt x="0" y="242912"/>
                  </a:lnTo>
                  <a:lnTo>
                    <a:pt x="3124" y="248323"/>
                  </a:lnTo>
                  <a:lnTo>
                    <a:pt x="46088" y="272440"/>
                  </a:lnTo>
                  <a:lnTo>
                    <a:pt x="49707" y="273304"/>
                  </a:lnTo>
                  <a:lnTo>
                    <a:pt x="59575" y="273304"/>
                  </a:lnTo>
                  <a:lnTo>
                    <a:pt x="65824" y="270598"/>
                  </a:lnTo>
                  <a:lnTo>
                    <a:pt x="69519" y="265620"/>
                  </a:lnTo>
                  <a:lnTo>
                    <a:pt x="227812" y="50774"/>
                  </a:lnTo>
                  <a:lnTo>
                    <a:pt x="224345" y="48729"/>
                  </a:lnTo>
                  <a:lnTo>
                    <a:pt x="227914" y="50622"/>
                  </a:lnTo>
                  <a:lnTo>
                    <a:pt x="229857" y="47853"/>
                  </a:lnTo>
                  <a:lnTo>
                    <a:pt x="230276" y="46596"/>
                  </a:lnTo>
                  <a:lnTo>
                    <a:pt x="230873" y="44754"/>
                  </a:lnTo>
                  <a:lnTo>
                    <a:pt x="230873" y="36144"/>
                  </a:lnTo>
                  <a:lnTo>
                    <a:pt x="230378" y="35280"/>
                  </a:lnTo>
                  <a:lnTo>
                    <a:pt x="230695" y="34848"/>
                  </a:lnTo>
                  <a:lnTo>
                    <a:pt x="233349"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50" name="object 50"/>
            <p:cNvPicPr/>
            <p:nvPr/>
          </p:nvPicPr>
          <p:blipFill>
            <a:blip r:embed="rId16" cstate="print"/>
            <a:stretch>
              <a:fillRect/>
            </a:stretch>
          </p:blipFill>
          <p:spPr>
            <a:xfrm>
              <a:off x="12224132" y="6528594"/>
              <a:ext cx="147785" cy="132748"/>
            </a:xfrm>
            <a:prstGeom prst="rect">
              <a:avLst/>
            </a:prstGeom>
          </p:spPr>
        </p:pic>
        <p:sp>
          <p:nvSpPr>
            <p:cNvPr id="51" name="object 51"/>
            <p:cNvSpPr/>
            <p:nvPr/>
          </p:nvSpPr>
          <p:spPr>
            <a:xfrm>
              <a:off x="13169057" y="6299286"/>
              <a:ext cx="226695" cy="263525"/>
            </a:xfrm>
            <a:custGeom>
              <a:avLst/>
              <a:gdLst/>
              <a:ahLst/>
              <a:cxnLst/>
              <a:rect l="l" t="t" r="r" b="b"/>
              <a:pathLst>
                <a:path w="226694" h="263525">
                  <a:moveTo>
                    <a:pt x="176342" y="0"/>
                  </a:moveTo>
                  <a:lnTo>
                    <a:pt x="167191" y="1737"/>
                  </a:lnTo>
                  <a:lnTo>
                    <a:pt x="0" y="228629"/>
                  </a:lnTo>
                  <a:lnTo>
                    <a:pt x="1987" y="236610"/>
                  </a:lnTo>
                  <a:lnTo>
                    <a:pt x="49813" y="263424"/>
                  </a:lnTo>
                  <a:lnTo>
                    <a:pt x="58972" y="261686"/>
                  </a:lnTo>
                  <a:lnTo>
                    <a:pt x="221746" y="40779"/>
                  </a:lnTo>
                  <a:lnTo>
                    <a:pt x="226163" y="34779"/>
                  </a:lnTo>
                  <a:lnTo>
                    <a:pt x="224168" y="26813"/>
                  </a:lnTo>
                  <a:lnTo>
                    <a:pt x="17634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2" name="object 52"/>
            <p:cNvSpPr/>
            <p:nvPr/>
          </p:nvSpPr>
          <p:spPr>
            <a:xfrm>
              <a:off x="13166624" y="6291458"/>
              <a:ext cx="233679" cy="273685"/>
            </a:xfrm>
            <a:custGeom>
              <a:avLst/>
              <a:gdLst/>
              <a:ahLst/>
              <a:cxnLst/>
              <a:rect l="l" t="t" r="r" b="b"/>
              <a:pathLst>
                <a:path w="233680" h="273684">
                  <a:moveTo>
                    <a:pt x="233375" y="31254"/>
                  </a:moveTo>
                  <a:lnTo>
                    <a:pt x="232194" y="26466"/>
                  </a:lnTo>
                  <a:lnTo>
                    <a:pt x="222707" y="21158"/>
                  </a:lnTo>
                  <a:lnTo>
                    <a:pt x="222707" y="47802"/>
                  </a:lnTo>
                  <a:lnTo>
                    <a:pt x="222097" y="47498"/>
                  </a:lnTo>
                  <a:lnTo>
                    <a:pt x="220573" y="46596"/>
                  </a:lnTo>
                  <a:lnTo>
                    <a:pt x="222707" y="47802"/>
                  </a:lnTo>
                  <a:lnTo>
                    <a:pt x="222707" y="21158"/>
                  </a:lnTo>
                  <a:lnTo>
                    <a:pt x="221830" y="20662"/>
                  </a:lnTo>
                  <a:lnTo>
                    <a:pt x="221830" y="42214"/>
                  </a:lnTo>
                  <a:lnTo>
                    <a:pt x="220357" y="46596"/>
                  </a:lnTo>
                  <a:lnTo>
                    <a:pt x="71716" y="248335"/>
                  </a:lnTo>
                  <a:lnTo>
                    <a:pt x="59956" y="264160"/>
                  </a:lnTo>
                  <a:lnTo>
                    <a:pt x="56603" y="265620"/>
                  </a:lnTo>
                  <a:lnTo>
                    <a:pt x="53581" y="265620"/>
                  </a:lnTo>
                  <a:lnTo>
                    <a:pt x="47790" y="264160"/>
                  </a:lnTo>
                  <a:lnTo>
                    <a:pt x="10541" y="243293"/>
                  </a:lnTo>
                  <a:lnTo>
                    <a:pt x="8864" y="240385"/>
                  </a:lnTo>
                  <a:lnTo>
                    <a:pt x="8864" y="237401"/>
                  </a:lnTo>
                  <a:lnTo>
                    <a:pt x="10490" y="232638"/>
                  </a:lnTo>
                  <a:lnTo>
                    <a:pt x="12090" y="230466"/>
                  </a:lnTo>
                  <a:lnTo>
                    <a:pt x="13639" y="228371"/>
                  </a:lnTo>
                  <a:lnTo>
                    <a:pt x="170891" y="14947"/>
                  </a:lnTo>
                  <a:lnTo>
                    <a:pt x="172707" y="14147"/>
                  </a:lnTo>
                  <a:lnTo>
                    <a:pt x="173177" y="16002"/>
                  </a:lnTo>
                  <a:lnTo>
                    <a:pt x="220395" y="42481"/>
                  </a:lnTo>
                  <a:lnTo>
                    <a:pt x="221830" y="42214"/>
                  </a:lnTo>
                  <a:lnTo>
                    <a:pt x="221830" y="20662"/>
                  </a:lnTo>
                  <a:lnTo>
                    <a:pt x="184975" y="0"/>
                  </a:lnTo>
                  <a:lnTo>
                    <a:pt x="179501" y="1054"/>
                  </a:lnTo>
                  <a:lnTo>
                    <a:pt x="176034" y="5740"/>
                  </a:lnTo>
                  <a:lnTo>
                    <a:pt x="171284" y="5740"/>
                  </a:lnTo>
                  <a:lnTo>
                    <a:pt x="165087" y="8483"/>
                  </a:lnTo>
                  <a:lnTo>
                    <a:pt x="3098" y="228371"/>
                  </a:lnTo>
                  <a:lnTo>
                    <a:pt x="927" y="231114"/>
                  </a:lnTo>
                  <a:lnTo>
                    <a:pt x="0" y="234340"/>
                  </a:lnTo>
                  <a:lnTo>
                    <a:pt x="0" y="242938"/>
                  </a:lnTo>
                  <a:lnTo>
                    <a:pt x="3175" y="248335"/>
                  </a:lnTo>
                  <a:lnTo>
                    <a:pt x="46113" y="272440"/>
                  </a:lnTo>
                  <a:lnTo>
                    <a:pt x="49733" y="273304"/>
                  </a:lnTo>
                  <a:lnTo>
                    <a:pt x="59601" y="273304"/>
                  </a:lnTo>
                  <a:lnTo>
                    <a:pt x="65849" y="270598"/>
                  </a:lnTo>
                  <a:lnTo>
                    <a:pt x="69545" y="265620"/>
                  </a:lnTo>
                  <a:lnTo>
                    <a:pt x="227838" y="50774"/>
                  </a:lnTo>
                  <a:lnTo>
                    <a:pt x="224370" y="48729"/>
                  </a:lnTo>
                  <a:lnTo>
                    <a:pt x="227939" y="50622"/>
                  </a:lnTo>
                  <a:lnTo>
                    <a:pt x="229882" y="47853"/>
                  </a:lnTo>
                  <a:lnTo>
                    <a:pt x="230301" y="46596"/>
                  </a:lnTo>
                  <a:lnTo>
                    <a:pt x="230898" y="44754"/>
                  </a:lnTo>
                  <a:lnTo>
                    <a:pt x="230898" y="36144"/>
                  </a:lnTo>
                  <a:lnTo>
                    <a:pt x="230403" y="35293"/>
                  </a:lnTo>
                  <a:lnTo>
                    <a:pt x="230733" y="34848"/>
                  </a:lnTo>
                  <a:lnTo>
                    <a:pt x="233375"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53" name="object 53"/>
            <p:cNvPicPr/>
            <p:nvPr/>
          </p:nvPicPr>
          <p:blipFill>
            <a:blip r:embed="rId17" cstate="print"/>
            <a:stretch>
              <a:fillRect/>
            </a:stretch>
          </p:blipFill>
          <p:spPr>
            <a:xfrm>
              <a:off x="13079702" y="6528594"/>
              <a:ext cx="147748" cy="132748"/>
            </a:xfrm>
            <a:prstGeom prst="rect">
              <a:avLst/>
            </a:prstGeom>
          </p:spPr>
        </p:pic>
        <p:sp>
          <p:nvSpPr>
            <p:cNvPr id="54" name="object 54"/>
            <p:cNvSpPr/>
            <p:nvPr/>
          </p:nvSpPr>
          <p:spPr>
            <a:xfrm>
              <a:off x="14024618" y="6299286"/>
              <a:ext cx="226695" cy="263525"/>
            </a:xfrm>
            <a:custGeom>
              <a:avLst/>
              <a:gdLst/>
              <a:ahLst/>
              <a:cxnLst/>
              <a:rect l="l" t="t" r="r" b="b"/>
              <a:pathLst>
                <a:path w="226694" h="263525">
                  <a:moveTo>
                    <a:pt x="176342" y="0"/>
                  </a:moveTo>
                  <a:lnTo>
                    <a:pt x="167191" y="1737"/>
                  </a:lnTo>
                  <a:lnTo>
                    <a:pt x="0" y="228629"/>
                  </a:lnTo>
                  <a:lnTo>
                    <a:pt x="1987" y="236610"/>
                  </a:lnTo>
                  <a:lnTo>
                    <a:pt x="49842" y="263424"/>
                  </a:lnTo>
                  <a:lnTo>
                    <a:pt x="59009" y="261686"/>
                  </a:lnTo>
                  <a:lnTo>
                    <a:pt x="221775" y="40779"/>
                  </a:lnTo>
                  <a:lnTo>
                    <a:pt x="226163" y="34779"/>
                  </a:lnTo>
                  <a:lnTo>
                    <a:pt x="224197" y="26813"/>
                  </a:lnTo>
                  <a:lnTo>
                    <a:pt x="17634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5" name="object 55"/>
            <p:cNvSpPr/>
            <p:nvPr/>
          </p:nvSpPr>
          <p:spPr>
            <a:xfrm>
              <a:off x="14022185" y="6291458"/>
              <a:ext cx="233679" cy="273685"/>
            </a:xfrm>
            <a:custGeom>
              <a:avLst/>
              <a:gdLst/>
              <a:ahLst/>
              <a:cxnLst/>
              <a:rect l="l" t="t" r="r" b="b"/>
              <a:pathLst>
                <a:path w="233680" h="273684">
                  <a:moveTo>
                    <a:pt x="233375" y="31254"/>
                  </a:moveTo>
                  <a:lnTo>
                    <a:pt x="232206" y="26466"/>
                  </a:lnTo>
                  <a:lnTo>
                    <a:pt x="222783" y="21196"/>
                  </a:lnTo>
                  <a:lnTo>
                    <a:pt x="222783" y="47828"/>
                  </a:lnTo>
                  <a:lnTo>
                    <a:pt x="222135" y="47498"/>
                  </a:lnTo>
                  <a:lnTo>
                    <a:pt x="220662" y="46621"/>
                  </a:lnTo>
                  <a:lnTo>
                    <a:pt x="222783" y="47828"/>
                  </a:lnTo>
                  <a:lnTo>
                    <a:pt x="222783" y="21196"/>
                  </a:lnTo>
                  <a:lnTo>
                    <a:pt x="221843" y="20662"/>
                  </a:lnTo>
                  <a:lnTo>
                    <a:pt x="221843" y="42214"/>
                  </a:lnTo>
                  <a:lnTo>
                    <a:pt x="220395" y="46621"/>
                  </a:lnTo>
                  <a:lnTo>
                    <a:pt x="219468" y="47828"/>
                  </a:lnTo>
                  <a:lnTo>
                    <a:pt x="60020" y="264147"/>
                  </a:lnTo>
                  <a:lnTo>
                    <a:pt x="56629" y="265620"/>
                  </a:lnTo>
                  <a:lnTo>
                    <a:pt x="53606" y="265620"/>
                  </a:lnTo>
                  <a:lnTo>
                    <a:pt x="47802" y="264147"/>
                  </a:lnTo>
                  <a:lnTo>
                    <a:pt x="10541" y="243293"/>
                  </a:lnTo>
                  <a:lnTo>
                    <a:pt x="8864" y="240385"/>
                  </a:lnTo>
                  <a:lnTo>
                    <a:pt x="8864" y="237401"/>
                  </a:lnTo>
                  <a:lnTo>
                    <a:pt x="10490" y="232638"/>
                  </a:lnTo>
                  <a:lnTo>
                    <a:pt x="12090" y="230466"/>
                  </a:lnTo>
                  <a:lnTo>
                    <a:pt x="13639" y="228371"/>
                  </a:lnTo>
                  <a:lnTo>
                    <a:pt x="170891" y="14947"/>
                  </a:lnTo>
                  <a:lnTo>
                    <a:pt x="172720" y="14147"/>
                  </a:lnTo>
                  <a:lnTo>
                    <a:pt x="173202" y="16002"/>
                  </a:lnTo>
                  <a:lnTo>
                    <a:pt x="220395" y="42481"/>
                  </a:lnTo>
                  <a:lnTo>
                    <a:pt x="221843" y="42214"/>
                  </a:lnTo>
                  <a:lnTo>
                    <a:pt x="221843" y="20662"/>
                  </a:lnTo>
                  <a:lnTo>
                    <a:pt x="184975" y="0"/>
                  </a:lnTo>
                  <a:lnTo>
                    <a:pt x="179501" y="1054"/>
                  </a:lnTo>
                  <a:lnTo>
                    <a:pt x="176034" y="5740"/>
                  </a:lnTo>
                  <a:lnTo>
                    <a:pt x="171284" y="5740"/>
                  </a:lnTo>
                  <a:lnTo>
                    <a:pt x="165087" y="8483"/>
                  </a:lnTo>
                  <a:lnTo>
                    <a:pt x="3098" y="228371"/>
                  </a:lnTo>
                  <a:lnTo>
                    <a:pt x="927" y="231114"/>
                  </a:lnTo>
                  <a:lnTo>
                    <a:pt x="0" y="234340"/>
                  </a:lnTo>
                  <a:lnTo>
                    <a:pt x="0" y="242938"/>
                  </a:lnTo>
                  <a:lnTo>
                    <a:pt x="3175" y="248335"/>
                  </a:lnTo>
                  <a:lnTo>
                    <a:pt x="46151" y="272440"/>
                  </a:lnTo>
                  <a:lnTo>
                    <a:pt x="49771" y="273304"/>
                  </a:lnTo>
                  <a:lnTo>
                    <a:pt x="59639" y="273304"/>
                  </a:lnTo>
                  <a:lnTo>
                    <a:pt x="65849" y="270598"/>
                  </a:lnTo>
                  <a:lnTo>
                    <a:pt x="69545" y="265620"/>
                  </a:lnTo>
                  <a:lnTo>
                    <a:pt x="227939" y="50698"/>
                  </a:lnTo>
                  <a:lnTo>
                    <a:pt x="224370" y="48704"/>
                  </a:lnTo>
                  <a:lnTo>
                    <a:pt x="230936" y="36156"/>
                  </a:lnTo>
                  <a:lnTo>
                    <a:pt x="230428" y="35280"/>
                  </a:lnTo>
                  <a:lnTo>
                    <a:pt x="230759" y="34848"/>
                  </a:lnTo>
                  <a:lnTo>
                    <a:pt x="233375"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56" name="object 56"/>
            <p:cNvPicPr/>
            <p:nvPr/>
          </p:nvPicPr>
          <p:blipFill>
            <a:blip r:embed="rId18" cstate="print"/>
            <a:stretch>
              <a:fillRect/>
            </a:stretch>
          </p:blipFill>
          <p:spPr>
            <a:xfrm>
              <a:off x="13935293" y="6528594"/>
              <a:ext cx="147778" cy="132748"/>
            </a:xfrm>
            <a:prstGeom prst="rect">
              <a:avLst/>
            </a:prstGeom>
          </p:spPr>
        </p:pic>
        <p:sp>
          <p:nvSpPr>
            <p:cNvPr id="57" name="object 57"/>
            <p:cNvSpPr/>
            <p:nvPr/>
          </p:nvSpPr>
          <p:spPr>
            <a:xfrm>
              <a:off x="14940466" y="6098001"/>
              <a:ext cx="1774825" cy="1293495"/>
            </a:xfrm>
            <a:custGeom>
              <a:avLst/>
              <a:gdLst/>
              <a:ahLst/>
              <a:cxnLst/>
              <a:rect l="l" t="t" r="r" b="b"/>
              <a:pathLst>
                <a:path w="1774825" h="1293495">
                  <a:moveTo>
                    <a:pt x="1774439" y="0"/>
                  </a:moveTo>
                  <a:lnTo>
                    <a:pt x="14" y="0"/>
                  </a:lnTo>
                  <a:lnTo>
                    <a:pt x="0" y="1293436"/>
                  </a:lnTo>
                  <a:lnTo>
                    <a:pt x="1774439" y="1293443"/>
                  </a:lnTo>
                  <a:lnTo>
                    <a:pt x="1774439" y="0"/>
                  </a:lnTo>
                  <a:close/>
                </a:path>
              </a:pathLst>
            </a:custGeom>
            <a:solidFill>
              <a:srgbClr val="EBEBE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8" name="object 58"/>
            <p:cNvSpPr/>
            <p:nvPr/>
          </p:nvSpPr>
          <p:spPr>
            <a:xfrm>
              <a:off x="15816596" y="6119296"/>
              <a:ext cx="22225" cy="1250950"/>
            </a:xfrm>
            <a:custGeom>
              <a:avLst/>
              <a:gdLst/>
              <a:ahLst/>
              <a:cxnLst/>
              <a:rect l="l" t="t" r="r" b="b"/>
              <a:pathLst>
                <a:path w="22225" h="1250950">
                  <a:moveTo>
                    <a:pt x="22182" y="0"/>
                  </a:moveTo>
                  <a:lnTo>
                    <a:pt x="0" y="0"/>
                  </a:lnTo>
                  <a:lnTo>
                    <a:pt x="0" y="1250845"/>
                  </a:lnTo>
                  <a:lnTo>
                    <a:pt x="22182" y="1250845"/>
                  </a:lnTo>
                  <a:lnTo>
                    <a:pt x="2218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59" name="object 59"/>
          <p:cNvSpPr txBox="1">
            <a:spLocks noGrp="1"/>
          </p:cNvSpPr>
          <p:nvPr>
            <p:ph type="title"/>
          </p:nvPr>
        </p:nvSpPr>
        <p:spPr>
          <a:xfrm>
            <a:off x="541338" y="188576"/>
            <a:ext cx="10831886" cy="684885"/>
          </a:xfrm>
        </p:spPr>
        <p:txBody>
          <a:bodyPr vert="horz" wrap="square" lIns="0" tIns="7701" rIns="0" bIns="0" rtlCol="0" anchor="ctr">
            <a:spAutoFit/>
          </a:bodyPr>
          <a:lstStyle/>
          <a:p>
            <a:pPr>
              <a:lnSpc>
                <a:spcPct val="100000"/>
              </a:lnSpc>
            </a:pPr>
            <a:r>
              <a:rPr lang="es-ES"/>
              <a:t>EBGLYSS</a:t>
            </a:r>
            <a:r>
              <a:rPr lang="es-ES" baseline="30000"/>
              <a:t>®</a:t>
            </a:r>
            <a:r>
              <a:rPr lang="es-ES"/>
              <a:t> es el único biológico para la DA con dosis de mantenimiento cada 4 semanas para adultos y adolescentes mayores de 12 años y de al menos 40 kg</a:t>
            </a:r>
            <a:r>
              <a:rPr lang="es-ES" baseline="30000"/>
              <a:t>1-3</a:t>
            </a:r>
          </a:p>
        </p:txBody>
      </p:sp>
      <p:grpSp>
        <p:nvGrpSpPr>
          <p:cNvPr id="64" name="object 64"/>
          <p:cNvGrpSpPr/>
          <p:nvPr/>
        </p:nvGrpSpPr>
        <p:grpSpPr>
          <a:xfrm>
            <a:off x="2052182" y="4146125"/>
            <a:ext cx="3326573" cy="88950"/>
            <a:chOff x="3383495" y="7468113"/>
            <a:chExt cx="5485765" cy="146685"/>
          </a:xfrm>
        </p:grpSpPr>
        <p:sp>
          <p:nvSpPr>
            <p:cNvPr id="65" name="object 65"/>
            <p:cNvSpPr/>
            <p:nvPr/>
          </p:nvSpPr>
          <p:spPr>
            <a:xfrm>
              <a:off x="3383495" y="7541207"/>
              <a:ext cx="5467985" cy="0"/>
            </a:xfrm>
            <a:custGeom>
              <a:avLst/>
              <a:gdLst/>
              <a:ahLst/>
              <a:cxnLst/>
              <a:rect l="l" t="t" r="r" b="b"/>
              <a:pathLst>
                <a:path w="5467984">
                  <a:moveTo>
                    <a:pt x="0" y="0"/>
                  </a:moveTo>
                  <a:lnTo>
                    <a:pt x="5467709" y="0"/>
                  </a:lnTo>
                </a:path>
              </a:pathLst>
            </a:custGeom>
            <a:ln w="35361">
              <a:solidFill>
                <a:srgbClr val="CAF5A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6" name="object 66"/>
            <p:cNvSpPr/>
            <p:nvPr/>
          </p:nvSpPr>
          <p:spPr>
            <a:xfrm>
              <a:off x="8791610" y="7485794"/>
              <a:ext cx="59690" cy="111125"/>
            </a:xfrm>
            <a:custGeom>
              <a:avLst/>
              <a:gdLst/>
              <a:ahLst/>
              <a:cxnLst/>
              <a:rect l="l" t="t" r="r" b="b"/>
              <a:pathLst>
                <a:path w="59690" h="111125">
                  <a:moveTo>
                    <a:pt x="0" y="0"/>
                  </a:moveTo>
                  <a:lnTo>
                    <a:pt x="59598" y="55416"/>
                  </a:lnTo>
                  <a:lnTo>
                    <a:pt x="0" y="110825"/>
                  </a:lnTo>
                </a:path>
              </a:pathLst>
            </a:custGeom>
            <a:ln w="35361">
              <a:solidFill>
                <a:srgbClr val="CAF5A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68" name="object 68"/>
          <p:cNvSpPr txBox="1"/>
          <p:nvPr/>
        </p:nvSpPr>
        <p:spPr>
          <a:xfrm>
            <a:off x="2720176" y="2139905"/>
            <a:ext cx="2152126" cy="409006"/>
          </a:xfrm>
          <a:prstGeom prst="rect">
            <a:avLst/>
          </a:prstGeom>
        </p:spPr>
        <p:txBody>
          <a:bodyPr vert="horz" wrap="square" lIns="0" tIns="10397" rIns="0" bIns="0" rtlCol="0">
            <a:spAutoFit/>
          </a:bodyPr>
          <a:lstStyle/>
          <a:p>
            <a:pPr marL="23104" marR="0" lvl="0" indent="0" algn="l" defTabSz="914400" rtl="0" eaLnBrk="1" fontAlgn="auto" latinLnBrk="0" hangingPunct="1">
              <a:lnSpc>
                <a:spcPts val="1740"/>
              </a:lnSpc>
              <a:spcBef>
                <a:spcPts val="82"/>
              </a:spcBef>
              <a:spcAft>
                <a:spcPts val="0"/>
              </a:spcAft>
              <a:buClrTx/>
              <a:buSzTx/>
              <a:buFontTx/>
              <a:buNone/>
              <a:tabLst/>
              <a:defRPr/>
            </a:pPr>
            <a:r>
              <a:rPr kumimoji="0" sz="1455" b="1" i="0" u="none" strike="noStrike" kern="1200" cap="none" spc="-6" normalizeH="0" baseline="0" noProof="0">
                <a:ln>
                  <a:noFill/>
                </a:ln>
                <a:solidFill>
                  <a:srgbClr val="FFFFFF"/>
                </a:solidFill>
                <a:effectLst/>
                <a:uLnTx/>
                <a:uFillTx/>
                <a:latin typeface="Arial"/>
                <a:ea typeface="+mn-ea"/>
                <a:cs typeface="Arial"/>
              </a:rPr>
              <a:t>EBGLYSS</a:t>
            </a:r>
            <a:r>
              <a:rPr kumimoji="0" sz="1273" b="1" i="0" u="none" strike="noStrike" kern="1200" cap="none" spc="-9" normalizeH="0" baseline="31746" noProof="0">
                <a:ln>
                  <a:noFill/>
                </a:ln>
                <a:solidFill>
                  <a:srgbClr val="FFFFFF"/>
                </a:solidFill>
                <a:effectLst/>
                <a:uLnTx/>
                <a:uFillTx/>
                <a:latin typeface="Arial"/>
                <a:ea typeface="+mn-ea"/>
                <a:cs typeface="Arial"/>
              </a:rPr>
              <a:t>®1</a:t>
            </a:r>
            <a:endParaRPr kumimoji="0" sz="1273" b="0" i="0" u="none" strike="noStrike" kern="1200" cap="none" spc="0" normalizeH="0" baseline="31746" noProof="0">
              <a:ln>
                <a:noFill/>
              </a:ln>
              <a:solidFill>
                <a:srgbClr val="000000"/>
              </a:solidFill>
              <a:effectLst/>
              <a:uLnTx/>
              <a:uFillTx/>
              <a:latin typeface="Arial"/>
              <a:ea typeface="+mn-ea"/>
              <a:cs typeface="Arial"/>
            </a:endParaRPr>
          </a:p>
          <a:p>
            <a:pPr marL="23104" marR="0" lvl="0" indent="0" algn="l" defTabSz="914400" rtl="0" eaLnBrk="1" fontAlgn="auto" latinLnBrk="0" hangingPunct="1">
              <a:lnSpc>
                <a:spcPts val="1486"/>
              </a:lnSpc>
              <a:spcBef>
                <a:spcPts val="0"/>
              </a:spcBef>
              <a:spcAft>
                <a:spcPts val="0"/>
              </a:spcAft>
              <a:buClrTx/>
              <a:buSzTx/>
              <a:buFontTx/>
              <a:buNone/>
              <a:tabLst/>
              <a:defRPr/>
            </a:pPr>
            <a:r>
              <a:rPr kumimoji="0" sz="1243" b="0" i="0" u="none" strike="noStrike" kern="1200" cap="none" spc="0" normalizeH="0" baseline="0" noProof="0">
                <a:ln>
                  <a:noFill/>
                </a:ln>
                <a:solidFill>
                  <a:srgbClr val="FFFFFF"/>
                </a:solidFill>
                <a:effectLst/>
                <a:uLnTx/>
                <a:uFillTx/>
                <a:latin typeface="Arial"/>
                <a:ea typeface="+mn-ea"/>
                <a:cs typeface="Arial"/>
              </a:rPr>
              <a:t>1</a:t>
            </a:r>
            <a:r>
              <a:rPr kumimoji="0" sz="1243" b="0" i="0" u="none" strike="noStrike" kern="1200" cap="none" spc="9" normalizeH="0" baseline="0" noProof="0">
                <a:ln>
                  <a:noFill/>
                </a:ln>
                <a:solidFill>
                  <a:srgbClr val="FFFFFF"/>
                </a:solidFill>
                <a:effectLst/>
                <a:uLnTx/>
                <a:uFillTx/>
                <a:latin typeface="Arial"/>
                <a:ea typeface="+mn-ea"/>
                <a:cs typeface="Arial"/>
              </a:rPr>
              <a:t> </a:t>
            </a:r>
            <a:r>
              <a:rPr kumimoji="0" sz="1243" b="0" i="0" u="none" strike="noStrike" kern="1200" cap="none" spc="0" normalizeH="0" baseline="0" noProof="0">
                <a:ln>
                  <a:noFill/>
                </a:ln>
                <a:solidFill>
                  <a:srgbClr val="FFFFFF"/>
                </a:solidFill>
                <a:effectLst/>
                <a:uLnTx/>
                <a:uFillTx/>
                <a:latin typeface="Arial"/>
                <a:ea typeface="+mn-ea"/>
                <a:cs typeface="Arial"/>
              </a:rPr>
              <a:t>x</a:t>
            </a:r>
            <a:r>
              <a:rPr kumimoji="0" sz="1243" b="0" i="0" u="none" strike="noStrike" kern="1200" cap="none" spc="12" normalizeH="0" baseline="0" noProof="0">
                <a:ln>
                  <a:noFill/>
                </a:ln>
                <a:solidFill>
                  <a:srgbClr val="FFFFFF"/>
                </a:solidFill>
                <a:effectLst/>
                <a:uLnTx/>
                <a:uFillTx/>
                <a:latin typeface="Arial"/>
                <a:ea typeface="+mn-ea"/>
                <a:cs typeface="Arial"/>
              </a:rPr>
              <a:t> </a:t>
            </a:r>
            <a:r>
              <a:rPr kumimoji="0" sz="1243" b="0" i="0" u="none" strike="noStrike" kern="1200" cap="none" spc="0" normalizeH="0" baseline="0" noProof="0">
                <a:ln>
                  <a:noFill/>
                </a:ln>
                <a:solidFill>
                  <a:srgbClr val="FFFFFF"/>
                </a:solidFill>
                <a:effectLst/>
                <a:uLnTx/>
                <a:uFillTx/>
                <a:latin typeface="Arial"/>
                <a:ea typeface="+mn-ea"/>
                <a:cs typeface="Arial"/>
              </a:rPr>
              <a:t>250</a:t>
            </a:r>
            <a:r>
              <a:rPr kumimoji="0" sz="1243" b="0" i="0" u="none" strike="noStrike" kern="1200" cap="none" spc="9" normalizeH="0" baseline="0" noProof="0">
                <a:ln>
                  <a:noFill/>
                </a:ln>
                <a:solidFill>
                  <a:srgbClr val="FFFFFF"/>
                </a:solidFill>
                <a:effectLst/>
                <a:uLnTx/>
                <a:uFillTx/>
                <a:latin typeface="Arial"/>
                <a:ea typeface="+mn-ea"/>
                <a:cs typeface="Arial"/>
              </a:rPr>
              <a:t> </a:t>
            </a:r>
            <a:r>
              <a:rPr kumimoji="0" sz="1243" b="0" i="0" u="none" strike="noStrike" kern="1200" cap="none" spc="0" normalizeH="0" baseline="0" noProof="0">
                <a:ln>
                  <a:noFill/>
                </a:ln>
                <a:solidFill>
                  <a:srgbClr val="FFFFFF"/>
                </a:solidFill>
                <a:effectLst/>
                <a:uLnTx/>
                <a:uFillTx/>
                <a:latin typeface="Arial"/>
                <a:ea typeface="+mn-ea"/>
                <a:cs typeface="Arial"/>
              </a:rPr>
              <a:t>mg</a:t>
            </a:r>
            <a:r>
              <a:rPr kumimoji="0" sz="1243" b="0" i="0" u="none" strike="noStrike" kern="1200" cap="none" spc="12" normalizeH="0" baseline="0" noProof="0">
                <a:ln>
                  <a:noFill/>
                </a:ln>
                <a:solidFill>
                  <a:srgbClr val="FFFFFF"/>
                </a:solidFill>
                <a:effectLst/>
                <a:uLnTx/>
                <a:uFillTx/>
                <a:latin typeface="Arial"/>
                <a:ea typeface="+mn-ea"/>
                <a:cs typeface="Arial"/>
              </a:rPr>
              <a:t> </a:t>
            </a:r>
            <a:r>
              <a:rPr kumimoji="0" sz="1243" b="0" i="0" u="none" strike="noStrike" kern="1200" cap="none" spc="0" normalizeH="0" baseline="0" noProof="0">
                <a:ln>
                  <a:noFill/>
                </a:ln>
                <a:solidFill>
                  <a:srgbClr val="FFFFFF"/>
                </a:solidFill>
                <a:effectLst/>
                <a:uLnTx/>
                <a:uFillTx/>
                <a:latin typeface="Arial"/>
                <a:ea typeface="+mn-ea"/>
                <a:cs typeface="Arial"/>
              </a:rPr>
              <a:t>pluma</a:t>
            </a:r>
            <a:r>
              <a:rPr kumimoji="0" sz="1243" b="0" i="0" u="none" strike="noStrike" kern="1200" cap="none" spc="9" normalizeH="0" baseline="0" noProof="0">
                <a:ln>
                  <a:noFill/>
                </a:ln>
                <a:solidFill>
                  <a:srgbClr val="FFFFFF"/>
                </a:solidFill>
                <a:effectLst/>
                <a:uLnTx/>
                <a:uFillTx/>
                <a:latin typeface="Arial"/>
                <a:ea typeface="+mn-ea"/>
                <a:cs typeface="Arial"/>
              </a:rPr>
              <a:t> </a:t>
            </a:r>
            <a:r>
              <a:rPr kumimoji="0" sz="1243" b="0" i="0" u="none" strike="noStrike" kern="1200" cap="none" spc="-6" normalizeH="0" baseline="0" noProof="0">
                <a:ln>
                  <a:noFill/>
                </a:ln>
                <a:solidFill>
                  <a:srgbClr val="FFFFFF"/>
                </a:solidFill>
                <a:effectLst/>
                <a:uLnTx/>
                <a:uFillTx/>
                <a:latin typeface="Arial"/>
                <a:ea typeface="+mn-ea"/>
                <a:cs typeface="Arial"/>
              </a:rPr>
              <a:t>precargada</a:t>
            </a:r>
            <a:endParaRPr kumimoji="0" sz="1243" b="0" i="0" u="none" strike="noStrike" kern="1200" cap="none" spc="0" normalizeH="0" baseline="0" noProof="0">
              <a:ln>
                <a:noFill/>
              </a:ln>
              <a:solidFill>
                <a:srgbClr val="000000"/>
              </a:solidFill>
              <a:effectLst/>
              <a:uLnTx/>
              <a:uFillTx/>
              <a:latin typeface="Arial"/>
              <a:ea typeface="+mn-ea"/>
              <a:cs typeface="Arial"/>
            </a:endParaRPr>
          </a:p>
        </p:txBody>
      </p:sp>
      <p:grpSp>
        <p:nvGrpSpPr>
          <p:cNvPr id="69" name="object 69"/>
          <p:cNvGrpSpPr/>
          <p:nvPr/>
        </p:nvGrpSpPr>
        <p:grpSpPr>
          <a:xfrm>
            <a:off x="2158503" y="2279804"/>
            <a:ext cx="3763621" cy="335391"/>
            <a:chOff x="3558826" y="4390412"/>
            <a:chExt cx="6206490" cy="553085"/>
          </a:xfrm>
        </p:grpSpPr>
        <p:sp>
          <p:nvSpPr>
            <p:cNvPr id="70" name="object 70"/>
            <p:cNvSpPr/>
            <p:nvPr/>
          </p:nvSpPr>
          <p:spPr>
            <a:xfrm>
              <a:off x="3686791" y="4404827"/>
              <a:ext cx="472440" cy="374650"/>
            </a:xfrm>
            <a:custGeom>
              <a:avLst/>
              <a:gdLst/>
              <a:ahLst/>
              <a:cxnLst/>
              <a:rect l="l" t="t" r="r" b="b"/>
              <a:pathLst>
                <a:path w="472439" h="374650">
                  <a:moveTo>
                    <a:pt x="387523" y="130622"/>
                  </a:moveTo>
                  <a:lnTo>
                    <a:pt x="52213" y="373410"/>
                  </a:lnTo>
                  <a:lnTo>
                    <a:pt x="50498" y="374654"/>
                  </a:lnTo>
                  <a:lnTo>
                    <a:pt x="48090" y="374256"/>
                  </a:lnTo>
                  <a:lnTo>
                    <a:pt x="46831" y="372519"/>
                  </a:lnTo>
                  <a:lnTo>
                    <a:pt x="1258" y="309578"/>
                  </a:lnTo>
                  <a:lnTo>
                    <a:pt x="0" y="307848"/>
                  </a:lnTo>
                  <a:lnTo>
                    <a:pt x="375" y="305433"/>
                  </a:lnTo>
                  <a:lnTo>
                    <a:pt x="2090" y="304189"/>
                  </a:lnTo>
                  <a:lnTo>
                    <a:pt x="337400" y="61401"/>
                  </a:lnTo>
                  <a:lnTo>
                    <a:pt x="339116" y="60157"/>
                  </a:lnTo>
                  <a:lnTo>
                    <a:pt x="341523" y="60555"/>
                  </a:lnTo>
                  <a:lnTo>
                    <a:pt x="342782" y="62292"/>
                  </a:lnTo>
                  <a:lnTo>
                    <a:pt x="388355" y="125233"/>
                  </a:lnTo>
                  <a:lnTo>
                    <a:pt x="389614" y="126963"/>
                  </a:lnTo>
                  <a:lnTo>
                    <a:pt x="389239" y="129378"/>
                  </a:lnTo>
                  <a:lnTo>
                    <a:pt x="387523" y="130622"/>
                  </a:lnTo>
                  <a:close/>
                </a:path>
                <a:path w="472439" h="374650">
                  <a:moveTo>
                    <a:pt x="50262" y="269107"/>
                  </a:moveTo>
                  <a:lnTo>
                    <a:pt x="420190" y="1244"/>
                  </a:lnTo>
                  <a:lnTo>
                    <a:pt x="421905" y="0"/>
                  </a:lnTo>
                  <a:lnTo>
                    <a:pt x="424313" y="404"/>
                  </a:lnTo>
                  <a:lnTo>
                    <a:pt x="425572" y="2135"/>
                  </a:lnTo>
                  <a:lnTo>
                    <a:pt x="471145" y="65075"/>
                  </a:lnTo>
                  <a:lnTo>
                    <a:pt x="472404" y="66813"/>
                  </a:lnTo>
                  <a:lnTo>
                    <a:pt x="472028" y="69228"/>
                  </a:lnTo>
                  <a:lnTo>
                    <a:pt x="470313" y="70464"/>
                  </a:lnTo>
                  <a:lnTo>
                    <a:pt x="100385" y="338328"/>
                  </a:lnTo>
                </a:path>
              </a:pathLst>
            </a:custGeom>
            <a:ln w="8024">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71" name="object 71"/>
            <p:cNvPicPr/>
            <p:nvPr/>
          </p:nvPicPr>
          <p:blipFill>
            <a:blip r:embed="rId19" cstate="print"/>
            <a:stretch>
              <a:fillRect/>
            </a:stretch>
          </p:blipFill>
          <p:spPr>
            <a:xfrm>
              <a:off x="4107607" y="4390412"/>
              <a:ext cx="70663" cy="82693"/>
            </a:xfrm>
            <a:prstGeom prst="rect">
              <a:avLst/>
            </a:prstGeom>
          </p:spPr>
        </p:pic>
        <p:pic>
          <p:nvPicPr>
            <p:cNvPr id="72" name="object 72"/>
            <p:cNvPicPr/>
            <p:nvPr/>
          </p:nvPicPr>
          <p:blipFill>
            <a:blip r:embed="rId20" cstate="print"/>
            <a:stretch>
              <a:fillRect/>
            </a:stretch>
          </p:blipFill>
          <p:spPr>
            <a:xfrm>
              <a:off x="3558826" y="4708317"/>
              <a:ext cx="179546" cy="178917"/>
            </a:xfrm>
            <a:prstGeom prst="rect">
              <a:avLst/>
            </a:prstGeom>
          </p:spPr>
        </p:pic>
        <p:pic>
          <p:nvPicPr>
            <p:cNvPr id="73" name="object 73"/>
            <p:cNvPicPr/>
            <p:nvPr/>
          </p:nvPicPr>
          <p:blipFill>
            <a:blip r:embed="rId21" cstate="print"/>
            <a:stretch>
              <a:fillRect/>
            </a:stretch>
          </p:blipFill>
          <p:spPr>
            <a:xfrm>
              <a:off x="9464105" y="4640521"/>
              <a:ext cx="301045" cy="302422"/>
            </a:xfrm>
            <a:prstGeom prst="rect">
              <a:avLst/>
            </a:prstGeom>
          </p:spPr>
        </p:pic>
      </p:grpSp>
      <p:sp>
        <p:nvSpPr>
          <p:cNvPr id="74" name="object 74"/>
          <p:cNvSpPr txBox="1"/>
          <p:nvPr/>
        </p:nvSpPr>
        <p:spPr>
          <a:xfrm>
            <a:off x="5716964" y="2093178"/>
            <a:ext cx="4033936" cy="153597"/>
          </a:xfrm>
          <a:prstGeom prst="rect">
            <a:avLst/>
          </a:prstGeom>
        </p:spPr>
        <p:txBody>
          <a:bodyPr vert="horz" wrap="square" lIns="0" tIns="8856" rIns="0" bIns="0" rtlCol="0">
            <a:spAutoFit/>
          </a:bodyPr>
          <a:lstStyle/>
          <a:p>
            <a:pPr marL="23104" marR="0" lvl="0" indent="0" algn="l" defTabSz="914400" rtl="0" eaLnBrk="1" fontAlgn="auto" latinLnBrk="0" hangingPunct="1">
              <a:lnSpc>
                <a:spcPct val="100000"/>
              </a:lnSpc>
              <a:spcBef>
                <a:spcPts val="69"/>
              </a:spcBef>
              <a:spcAft>
                <a:spcPts val="0"/>
              </a:spcAft>
              <a:buClrTx/>
              <a:buSzTx/>
              <a:buFontTx/>
              <a:buNone/>
              <a:tabLst/>
              <a:defRPr/>
            </a:pPr>
            <a:r>
              <a:rPr kumimoji="0" sz="940" b="0" i="0" u="none" strike="noStrike" kern="1200" cap="none" spc="0" normalizeH="0" baseline="0" noProof="0">
                <a:ln>
                  <a:noFill/>
                </a:ln>
                <a:solidFill>
                  <a:srgbClr val="7A45B8"/>
                </a:solidFill>
                <a:effectLst/>
                <a:uLnTx/>
                <a:uFillTx/>
                <a:latin typeface="Arial"/>
                <a:ea typeface="+mn-ea"/>
                <a:cs typeface="Arial"/>
              </a:rPr>
              <a:t>Dosis</a:t>
            </a:r>
            <a:r>
              <a:rPr kumimoji="0" sz="940" b="0" i="0" u="none" strike="noStrike" kern="1200" cap="none" spc="-30" normalizeH="0" baseline="0" noProof="0">
                <a:ln>
                  <a:noFill/>
                </a:ln>
                <a:solidFill>
                  <a:srgbClr val="7A45B8"/>
                </a:solidFill>
                <a:effectLst/>
                <a:uLnTx/>
                <a:uFillTx/>
                <a:latin typeface="Arial"/>
                <a:ea typeface="+mn-ea"/>
                <a:cs typeface="Arial"/>
              </a:rPr>
              <a:t> </a:t>
            </a:r>
            <a:r>
              <a:rPr kumimoji="0" sz="940" b="0" i="0" u="none" strike="noStrike" kern="1200" cap="none" spc="0" normalizeH="0" baseline="0" noProof="0">
                <a:ln>
                  <a:noFill/>
                </a:ln>
                <a:solidFill>
                  <a:srgbClr val="7A45B8"/>
                </a:solidFill>
                <a:effectLst/>
                <a:uLnTx/>
                <a:uFillTx/>
                <a:latin typeface="Arial"/>
                <a:ea typeface="+mn-ea"/>
                <a:cs typeface="Arial"/>
              </a:rPr>
              <a:t>mostrada</a:t>
            </a:r>
            <a:r>
              <a:rPr kumimoji="0" sz="940" b="0" i="0" u="none" strike="noStrike" kern="1200" cap="none" spc="-27" normalizeH="0" baseline="0" noProof="0">
                <a:ln>
                  <a:noFill/>
                </a:ln>
                <a:solidFill>
                  <a:srgbClr val="7A45B8"/>
                </a:solidFill>
                <a:effectLst/>
                <a:uLnTx/>
                <a:uFillTx/>
                <a:latin typeface="Arial"/>
                <a:ea typeface="+mn-ea"/>
                <a:cs typeface="Arial"/>
              </a:rPr>
              <a:t> </a:t>
            </a:r>
            <a:r>
              <a:rPr kumimoji="0" sz="940" b="0" i="0" u="none" strike="noStrike" kern="1200" cap="none" spc="0" normalizeH="0" baseline="0" noProof="0">
                <a:ln>
                  <a:noFill/>
                </a:ln>
                <a:solidFill>
                  <a:srgbClr val="7A45B8"/>
                </a:solidFill>
                <a:effectLst/>
                <a:uLnTx/>
                <a:uFillTx/>
                <a:latin typeface="Arial"/>
                <a:ea typeface="+mn-ea"/>
                <a:cs typeface="Arial"/>
              </a:rPr>
              <a:t>para</a:t>
            </a:r>
            <a:r>
              <a:rPr kumimoji="0" sz="940" b="0" i="0" u="none" strike="noStrike" kern="1200" cap="none" spc="-27" normalizeH="0" baseline="0" noProof="0">
                <a:ln>
                  <a:noFill/>
                </a:ln>
                <a:solidFill>
                  <a:srgbClr val="7A45B8"/>
                </a:solidFill>
                <a:effectLst/>
                <a:uLnTx/>
                <a:uFillTx/>
                <a:latin typeface="Arial"/>
                <a:ea typeface="+mn-ea"/>
                <a:cs typeface="Arial"/>
              </a:rPr>
              <a:t> </a:t>
            </a:r>
            <a:r>
              <a:rPr kumimoji="0" sz="940" b="0" i="0" u="none" strike="noStrike" kern="1200" cap="none" spc="-6" normalizeH="0" baseline="0" noProof="0">
                <a:ln>
                  <a:noFill/>
                </a:ln>
                <a:solidFill>
                  <a:srgbClr val="7A45B8"/>
                </a:solidFill>
                <a:effectLst/>
                <a:uLnTx/>
                <a:uFillTx/>
                <a:latin typeface="Arial"/>
                <a:ea typeface="+mn-ea"/>
                <a:cs typeface="Arial"/>
              </a:rPr>
              <a:t>adultos</a:t>
            </a:r>
            <a:r>
              <a:rPr kumimoji="0" sz="940" b="0" i="0" u="none" strike="noStrike" kern="1200" cap="none" spc="-27" normalizeH="0" baseline="0" noProof="0">
                <a:ln>
                  <a:noFill/>
                </a:ln>
                <a:solidFill>
                  <a:srgbClr val="7A45B8"/>
                </a:solidFill>
                <a:effectLst/>
                <a:uLnTx/>
                <a:uFillTx/>
                <a:latin typeface="Arial"/>
                <a:ea typeface="+mn-ea"/>
                <a:cs typeface="Arial"/>
              </a:rPr>
              <a:t> </a:t>
            </a:r>
            <a:r>
              <a:rPr kumimoji="0" sz="940" b="0" i="0" u="none" strike="noStrike" kern="1200" cap="none" spc="0" normalizeH="0" baseline="0" noProof="0">
                <a:ln>
                  <a:noFill/>
                </a:ln>
                <a:solidFill>
                  <a:srgbClr val="7A45B8"/>
                </a:solidFill>
                <a:effectLst/>
                <a:uLnTx/>
                <a:uFillTx/>
                <a:latin typeface="Arial"/>
                <a:ea typeface="+mn-ea"/>
                <a:cs typeface="Arial"/>
              </a:rPr>
              <a:t>y</a:t>
            </a:r>
            <a:r>
              <a:rPr kumimoji="0" sz="940" b="0" i="0" u="none" strike="noStrike" kern="1200" cap="none" spc="-27" normalizeH="0" baseline="0" noProof="0">
                <a:ln>
                  <a:noFill/>
                </a:ln>
                <a:solidFill>
                  <a:srgbClr val="7A45B8"/>
                </a:solidFill>
                <a:effectLst/>
                <a:uLnTx/>
                <a:uFillTx/>
                <a:latin typeface="Arial"/>
                <a:ea typeface="+mn-ea"/>
                <a:cs typeface="Arial"/>
              </a:rPr>
              <a:t> </a:t>
            </a:r>
            <a:r>
              <a:rPr kumimoji="0" sz="940" b="0" i="0" u="none" strike="noStrike" kern="1200" cap="none" spc="-6" normalizeH="0" baseline="0" noProof="0">
                <a:ln>
                  <a:noFill/>
                </a:ln>
                <a:solidFill>
                  <a:srgbClr val="7A45B8"/>
                </a:solidFill>
                <a:effectLst/>
                <a:uLnTx/>
                <a:uFillTx/>
                <a:latin typeface="Arial"/>
                <a:ea typeface="+mn-ea"/>
                <a:cs typeface="Arial"/>
              </a:rPr>
              <a:t>adolescentes</a:t>
            </a:r>
            <a:r>
              <a:rPr kumimoji="0" sz="940" b="0" i="0" u="none" strike="noStrike" kern="1200" cap="none" spc="-27" normalizeH="0" baseline="0" noProof="0">
                <a:ln>
                  <a:noFill/>
                </a:ln>
                <a:solidFill>
                  <a:srgbClr val="7A45B8"/>
                </a:solidFill>
                <a:effectLst/>
                <a:uLnTx/>
                <a:uFillTx/>
                <a:latin typeface="Arial"/>
                <a:ea typeface="+mn-ea"/>
                <a:cs typeface="Arial"/>
              </a:rPr>
              <a:t> </a:t>
            </a:r>
            <a:r>
              <a:rPr kumimoji="0" sz="940" b="0" i="0" u="none" strike="noStrike" kern="1200" cap="none" spc="0" normalizeH="0" baseline="0" noProof="0">
                <a:ln>
                  <a:noFill/>
                </a:ln>
                <a:solidFill>
                  <a:srgbClr val="7A45B8"/>
                </a:solidFill>
                <a:effectLst/>
                <a:uLnTx/>
                <a:uFillTx/>
                <a:latin typeface="Arial"/>
                <a:ea typeface="+mn-ea"/>
                <a:cs typeface="Arial"/>
              </a:rPr>
              <a:t>de</a:t>
            </a:r>
            <a:r>
              <a:rPr kumimoji="0" sz="940" b="0" i="0" u="none" strike="noStrike" kern="1200" cap="none" spc="-30" normalizeH="0" baseline="0" noProof="0">
                <a:ln>
                  <a:noFill/>
                </a:ln>
                <a:solidFill>
                  <a:srgbClr val="7A45B8"/>
                </a:solidFill>
                <a:effectLst/>
                <a:uLnTx/>
                <a:uFillTx/>
                <a:latin typeface="Arial"/>
                <a:ea typeface="+mn-ea"/>
                <a:cs typeface="Arial"/>
              </a:rPr>
              <a:t> </a:t>
            </a:r>
            <a:r>
              <a:rPr kumimoji="0" sz="940" b="0" i="0" u="none" strike="noStrike" kern="1200" cap="none" spc="-12" normalizeH="0" baseline="0" noProof="0">
                <a:ln>
                  <a:noFill/>
                </a:ln>
                <a:solidFill>
                  <a:srgbClr val="7A45B8"/>
                </a:solidFill>
                <a:effectLst/>
                <a:uLnTx/>
                <a:uFillTx/>
                <a:latin typeface="Arial"/>
                <a:ea typeface="+mn-ea"/>
                <a:cs typeface="Arial"/>
              </a:rPr>
              <a:t>≥12</a:t>
            </a:r>
            <a:r>
              <a:rPr kumimoji="0" sz="940" b="0" i="0" u="none" strike="noStrike" kern="1200" cap="none" spc="-27" normalizeH="0" baseline="0" noProof="0">
                <a:ln>
                  <a:noFill/>
                </a:ln>
                <a:solidFill>
                  <a:srgbClr val="7A45B8"/>
                </a:solidFill>
                <a:effectLst/>
                <a:uLnTx/>
                <a:uFillTx/>
                <a:latin typeface="Arial"/>
                <a:ea typeface="+mn-ea"/>
                <a:cs typeface="Arial"/>
              </a:rPr>
              <a:t> </a:t>
            </a:r>
            <a:r>
              <a:rPr kumimoji="0" sz="940" b="0" i="0" u="none" strike="noStrike" kern="1200" cap="none" spc="0" normalizeH="0" baseline="0" noProof="0">
                <a:ln>
                  <a:noFill/>
                </a:ln>
                <a:solidFill>
                  <a:srgbClr val="7A45B8"/>
                </a:solidFill>
                <a:effectLst/>
                <a:uLnTx/>
                <a:uFillTx/>
                <a:latin typeface="Arial"/>
                <a:ea typeface="+mn-ea"/>
                <a:cs typeface="Arial"/>
              </a:rPr>
              <a:t>años</a:t>
            </a:r>
            <a:r>
              <a:rPr kumimoji="0" sz="940" b="0" i="0" u="none" strike="noStrike" kern="1200" cap="none" spc="-27" normalizeH="0" baseline="0" noProof="0">
                <a:ln>
                  <a:noFill/>
                </a:ln>
                <a:solidFill>
                  <a:srgbClr val="7A45B8"/>
                </a:solidFill>
                <a:effectLst/>
                <a:uLnTx/>
                <a:uFillTx/>
                <a:latin typeface="Arial"/>
                <a:ea typeface="+mn-ea"/>
                <a:cs typeface="Arial"/>
              </a:rPr>
              <a:t> </a:t>
            </a:r>
            <a:r>
              <a:rPr kumimoji="0" sz="940" b="0" i="0" u="none" strike="noStrike" kern="1200" cap="none" spc="0" normalizeH="0" baseline="0" noProof="0">
                <a:ln>
                  <a:noFill/>
                </a:ln>
                <a:solidFill>
                  <a:srgbClr val="7A45B8"/>
                </a:solidFill>
                <a:effectLst/>
                <a:uLnTx/>
                <a:uFillTx/>
                <a:latin typeface="Arial"/>
                <a:ea typeface="+mn-ea"/>
                <a:cs typeface="Arial"/>
              </a:rPr>
              <a:t>y</a:t>
            </a:r>
            <a:r>
              <a:rPr kumimoji="0" sz="940" b="0" i="0" u="none" strike="noStrike" kern="1200" cap="none" spc="-27" normalizeH="0" baseline="0" noProof="0">
                <a:ln>
                  <a:noFill/>
                </a:ln>
                <a:solidFill>
                  <a:srgbClr val="7A45B8"/>
                </a:solidFill>
                <a:effectLst/>
                <a:uLnTx/>
                <a:uFillTx/>
                <a:latin typeface="Arial"/>
                <a:ea typeface="+mn-ea"/>
                <a:cs typeface="Arial"/>
              </a:rPr>
              <a:t> </a:t>
            </a:r>
            <a:r>
              <a:rPr kumimoji="0" sz="940" b="0" i="0" u="none" strike="noStrike" kern="1200" cap="none" spc="0" normalizeH="0" baseline="0" noProof="0">
                <a:ln>
                  <a:noFill/>
                </a:ln>
                <a:solidFill>
                  <a:srgbClr val="7A45B8"/>
                </a:solidFill>
                <a:effectLst/>
                <a:uLnTx/>
                <a:uFillTx/>
                <a:latin typeface="Arial"/>
                <a:ea typeface="+mn-ea"/>
                <a:cs typeface="Arial"/>
              </a:rPr>
              <a:t>≥40</a:t>
            </a:r>
            <a:r>
              <a:rPr kumimoji="0" sz="940" b="0" i="0" u="none" strike="noStrike" kern="1200" cap="none" spc="-27" normalizeH="0" baseline="0" noProof="0">
                <a:ln>
                  <a:noFill/>
                </a:ln>
                <a:solidFill>
                  <a:srgbClr val="7A45B8"/>
                </a:solidFill>
                <a:effectLst/>
                <a:uLnTx/>
                <a:uFillTx/>
                <a:latin typeface="Arial"/>
                <a:ea typeface="+mn-ea"/>
                <a:cs typeface="Arial"/>
              </a:rPr>
              <a:t> </a:t>
            </a:r>
            <a:r>
              <a:rPr kumimoji="0" sz="940" b="0" i="0" u="none" strike="noStrike" kern="1200" cap="none" spc="0" normalizeH="0" baseline="0" noProof="0">
                <a:ln>
                  <a:noFill/>
                </a:ln>
                <a:solidFill>
                  <a:srgbClr val="7A45B8"/>
                </a:solidFill>
                <a:effectLst/>
                <a:uLnTx/>
                <a:uFillTx/>
                <a:latin typeface="Arial"/>
                <a:ea typeface="+mn-ea"/>
                <a:cs typeface="Arial"/>
              </a:rPr>
              <a:t>kg</a:t>
            </a:r>
            <a:r>
              <a:rPr kumimoji="0" sz="940" b="0" i="0" u="none" strike="noStrike" kern="1200" cap="none" spc="-27" normalizeH="0" baseline="0" noProof="0">
                <a:ln>
                  <a:noFill/>
                </a:ln>
                <a:solidFill>
                  <a:srgbClr val="7A45B8"/>
                </a:solidFill>
                <a:effectLst/>
                <a:uLnTx/>
                <a:uFillTx/>
                <a:latin typeface="Arial"/>
                <a:ea typeface="+mn-ea"/>
                <a:cs typeface="Arial"/>
              </a:rPr>
              <a:t> </a:t>
            </a:r>
            <a:r>
              <a:rPr kumimoji="0" sz="940" b="0" i="0" u="none" strike="noStrike" kern="1200" cap="none" spc="0" normalizeH="0" baseline="0" noProof="0">
                <a:ln>
                  <a:noFill/>
                </a:ln>
                <a:solidFill>
                  <a:srgbClr val="7A45B8"/>
                </a:solidFill>
                <a:effectLst/>
                <a:uLnTx/>
                <a:uFillTx/>
                <a:latin typeface="Arial"/>
                <a:ea typeface="+mn-ea"/>
                <a:cs typeface="Arial"/>
              </a:rPr>
              <a:t>de</a:t>
            </a:r>
            <a:r>
              <a:rPr kumimoji="0" sz="940" b="0" i="0" u="none" strike="noStrike" kern="1200" cap="none" spc="-27" normalizeH="0" baseline="0" noProof="0">
                <a:ln>
                  <a:noFill/>
                </a:ln>
                <a:solidFill>
                  <a:srgbClr val="7A45B8"/>
                </a:solidFill>
                <a:effectLst/>
                <a:uLnTx/>
                <a:uFillTx/>
                <a:latin typeface="Arial"/>
                <a:ea typeface="+mn-ea"/>
                <a:cs typeface="Arial"/>
              </a:rPr>
              <a:t> </a:t>
            </a:r>
            <a:r>
              <a:rPr kumimoji="0" sz="940" b="0" i="0" u="none" strike="noStrike" kern="1200" cap="none" spc="-6" normalizeH="0" baseline="0" noProof="0">
                <a:ln>
                  <a:noFill/>
                </a:ln>
                <a:solidFill>
                  <a:srgbClr val="7A45B8"/>
                </a:solidFill>
                <a:effectLst/>
                <a:uLnTx/>
                <a:uFillTx/>
                <a:latin typeface="Arial"/>
                <a:ea typeface="+mn-ea"/>
                <a:cs typeface="Arial"/>
              </a:rPr>
              <a:t>peso</a:t>
            </a:r>
            <a:r>
              <a:rPr kumimoji="0" sz="819" b="0" i="0" u="none" strike="noStrike" kern="1200" cap="none" spc="-9" normalizeH="0" baseline="30864" noProof="0">
                <a:ln>
                  <a:noFill/>
                </a:ln>
                <a:solidFill>
                  <a:srgbClr val="7A45B8"/>
                </a:solidFill>
                <a:effectLst/>
                <a:uLnTx/>
                <a:uFillTx/>
                <a:latin typeface="Arial"/>
                <a:ea typeface="+mn-ea"/>
                <a:cs typeface="Arial"/>
              </a:rPr>
              <a:t>1</a:t>
            </a:r>
            <a:endParaRPr kumimoji="0" sz="819" b="0" i="0" u="none" strike="noStrike" kern="1200" cap="none" spc="0" normalizeH="0" baseline="30864" noProof="0">
              <a:ln>
                <a:noFill/>
              </a:ln>
              <a:solidFill>
                <a:srgbClr val="000000"/>
              </a:solidFill>
              <a:effectLst/>
              <a:uLnTx/>
              <a:uFillTx/>
              <a:latin typeface="Arial"/>
              <a:ea typeface="+mn-ea"/>
              <a:cs typeface="Arial"/>
            </a:endParaRPr>
          </a:p>
        </p:txBody>
      </p:sp>
      <p:sp>
        <p:nvSpPr>
          <p:cNvPr id="75" name="object 75"/>
          <p:cNvSpPr txBox="1"/>
          <p:nvPr/>
        </p:nvSpPr>
        <p:spPr>
          <a:xfrm>
            <a:off x="5391211" y="4087116"/>
            <a:ext cx="57375" cy="97946"/>
          </a:xfrm>
          <a:prstGeom prst="rect">
            <a:avLst/>
          </a:prstGeom>
        </p:spPr>
        <p:txBody>
          <a:bodyPr vert="horz" wrap="square" lIns="0" tIns="9242" rIns="0" bIns="0" rtlCol="0">
            <a:spAutoFit/>
          </a:bodyPr>
          <a:lstStyle/>
          <a:p>
            <a:pPr marL="7701" marR="0" lvl="0" indent="0" algn="l" defTabSz="914400" rtl="0" eaLnBrk="1" fontAlgn="auto" latinLnBrk="0" hangingPunct="1">
              <a:lnSpc>
                <a:spcPct val="100000"/>
              </a:lnSpc>
              <a:spcBef>
                <a:spcPts val="73"/>
              </a:spcBef>
              <a:spcAft>
                <a:spcPts val="0"/>
              </a:spcAft>
              <a:buClrTx/>
              <a:buSzTx/>
              <a:buFontTx/>
              <a:buNone/>
              <a:tabLst/>
              <a:defRPr/>
            </a:pPr>
            <a:r>
              <a:rPr kumimoji="0" sz="576" b="0" i="0" u="none" strike="noStrike" kern="1200" cap="none" spc="-30" normalizeH="0" baseline="0" noProof="0">
                <a:ln>
                  <a:noFill/>
                </a:ln>
                <a:solidFill>
                  <a:srgbClr val="22346A"/>
                </a:solidFill>
                <a:effectLst/>
                <a:uLnTx/>
                <a:uFillTx/>
                <a:latin typeface="Arial"/>
                <a:ea typeface="+mn-ea"/>
                <a:cs typeface="Arial"/>
              </a:rPr>
              <a:t>†</a:t>
            </a:r>
            <a:endParaRPr kumimoji="0" sz="576" b="0" i="0" u="none" strike="noStrike" kern="1200" cap="none" spc="0" normalizeH="0" baseline="0" noProof="0">
              <a:ln>
                <a:noFill/>
              </a:ln>
              <a:solidFill>
                <a:srgbClr val="000000"/>
              </a:solidFill>
              <a:effectLst/>
              <a:uLnTx/>
              <a:uFillTx/>
              <a:latin typeface="Arial"/>
              <a:ea typeface="+mn-ea"/>
              <a:cs typeface="Arial"/>
            </a:endParaRPr>
          </a:p>
        </p:txBody>
      </p:sp>
      <p:sp>
        <p:nvSpPr>
          <p:cNvPr id="76" name="object 76"/>
          <p:cNvSpPr txBox="1"/>
          <p:nvPr/>
        </p:nvSpPr>
        <p:spPr>
          <a:xfrm>
            <a:off x="5991340" y="2421228"/>
            <a:ext cx="2903387" cy="153597"/>
          </a:xfrm>
          <a:prstGeom prst="rect">
            <a:avLst/>
          </a:prstGeom>
        </p:spPr>
        <p:txBody>
          <a:bodyPr vert="horz" wrap="square" lIns="0" tIns="8856" rIns="0" bIns="0" rtlCol="0">
            <a:spAutoFit/>
          </a:bodyPr>
          <a:lstStyle/>
          <a:p>
            <a:pPr marL="23104" marR="0" lvl="0" indent="0" algn="l" defTabSz="914400" rtl="0" eaLnBrk="1" fontAlgn="auto" latinLnBrk="0" hangingPunct="1">
              <a:lnSpc>
                <a:spcPct val="100000"/>
              </a:lnSpc>
              <a:spcBef>
                <a:spcPts val="69"/>
              </a:spcBef>
              <a:spcAft>
                <a:spcPts val="0"/>
              </a:spcAft>
              <a:buClrTx/>
              <a:buSzTx/>
              <a:buFontTx/>
              <a:buNone/>
              <a:tabLst/>
              <a:defRPr/>
            </a:pPr>
            <a:r>
              <a:rPr kumimoji="0" sz="940" b="0" i="0" u="none" strike="noStrike" kern="1200" cap="none" spc="-15" normalizeH="0" baseline="0" noProof="0">
                <a:ln>
                  <a:noFill/>
                </a:ln>
                <a:solidFill>
                  <a:srgbClr val="22346A"/>
                </a:solidFill>
                <a:effectLst/>
                <a:uLnTx/>
                <a:uFillTx/>
                <a:latin typeface="Arial"/>
                <a:ea typeface="+mn-ea"/>
                <a:cs typeface="Arial"/>
              </a:rPr>
              <a:t>También</a:t>
            </a:r>
            <a:r>
              <a:rPr kumimoji="0" sz="940" b="0" i="0" u="none" strike="noStrike" kern="1200" cap="none" spc="-36" normalizeH="0" baseline="0" noProof="0">
                <a:ln>
                  <a:noFill/>
                </a:ln>
                <a:solidFill>
                  <a:srgbClr val="22346A"/>
                </a:solidFill>
                <a:effectLst/>
                <a:uLnTx/>
                <a:uFillTx/>
                <a:latin typeface="Arial"/>
                <a:ea typeface="+mn-ea"/>
                <a:cs typeface="Arial"/>
              </a:rPr>
              <a:t> </a:t>
            </a:r>
            <a:r>
              <a:rPr kumimoji="0" sz="940" b="0" i="0" u="none" strike="noStrike" kern="1200" cap="none" spc="-6" normalizeH="0" baseline="0" noProof="0">
                <a:ln>
                  <a:noFill/>
                </a:ln>
                <a:solidFill>
                  <a:srgbClr val="22346A"/>
                </a:solidFill>
                <a:effectLst/>
                <a:uLnTx/>
                <a:uFillTx/>
                <a:latin typeface="Arial"/>
                <a:ea typeface="+mn-ea"/>
                <a:cs typeface="Arial"/>
              </a:rPr>
              <a:t>disponible</a:t>
            </a:r>
            <a:r>
              <a:rPr kumimoji="0" sz="940" b="0" i="0" u="none" strike="noStrike" kern="1200" cap="none" spc="-33" normalizeH="0" baseline="0" noProof="0">
                <a:ln>
                  <a:noFill/>
                </a:ln>
                <a:solidFill>
                  <a:srgbClr val="22346A"/>
                </a:solidFill>
                <a:effectLst/>
                <a:uLnTx/>
                <a:uFillTx/>
                <a:latin typeface="Arial"/>
                <a:ea typeface="+mn-ea"/>
                <a:cs typeface="Arial"/>
              </a:rPr>
              <a:t> </a:t>
            </a:r>
            <a:r>
              <a:rPr kumimoji="0" sz="940" b="0" i="0" u="none" strike="noStrike" kern="1200" cap="none" spc="0" normalizeH="0" baseline="0" noProof="0">
                <a:ln>
                  <a:noFill/>
                </a:ln>
                <a:solidFill>
                  <a:srgbClr val="22346A"/>
                </a:solidFill>
                <a:effectLst/>
                <a:uLnTx/>
                <a:uFillTx/>
                <a:latin typeface="Arial"/>
                <a:ea typeface="+mn-ea"/>
                <a:cs typeface="Arial"/>
              </a:rPr>
              <a:t>en</a:t>
            </a:r>
            <a:r>
              <a:rPr kumimoji="0" sz="940" b="0" i="0" u="none" strike="noStrike" kern="1200" cap="none" spc="-33" normalizeH="0" baseline="0" noProof="0">
                <a:ln>
                  <a:noFill/>
                </a:ln>
                <a:solidFill>
                  <a:srgbClr val="22346A"/>
                </a:solidFill>
                <a:effectLst/>
                <a:uLnTx/>
                <a:uFillTx/>
                <a:latin typeface="Arial"/>
                <a:ea typeface="+mn-ea"/>
                <a:cs typeface="Arial"/>
              </a:rPr>
              <a:t> </a:t>
            </a:r>
            <a:r>
              <a:rPr kumimoji="0" sz="940" b="0" i="0" u="none" strike="noStrike" kern="1200" cap="none" spc="-6" normalizeH="0" baseline="0" noProof="0">
                <a:ln>
                  <a:noFill/>
                </a:ln>
                <a:solidFill>
                  <a:srgbClr val="22346A"/>
                </a:solidFill>
                <a:effectLst/>
                <a:uLnTx/>
                <a:uFillTx/>
                <a:latin typeface="Arial"/>
                <a:ea typeface="+mn-ea"/>
                <a:cs typeface="Arial"/>
              </a:rPr>
              <a:t>jeringas</a:t>
            </a:r>
            <a:r>
              <a:rPr kumimoji="0" sz="940" b="0" i="0" u="none" strike="noStrike" kern="1200" cap="none" spc="-36" normalizeH="0" baseline="0" noProof="0">
                <a:ln>
                  <a:noFill/>
                </a:ln>
                <a:solidFill>
                  <a:srgbClr val="22346A"/>
                </a:solidFill>
                <a:effectLst/>
                <a:uLnTx/>
                <a:uFillTx/>
                <a:latin typeface="Arial"/>
                <a:ea typeface="+mn-ea"/>
                <a:cs typeface="Arial"/>
              </a:rPr>
              <a:t> </a:t>
            </a:r>
            <a:r>
              <a:rPr kumimoji="0" sz="940" b="0" i="0" u="none" strike="noStrike" kern="1200" cap="none" spc="-6" normalizeH="0" baseline="0" noProof="0">
                <a:ln>
                  <a:noFill/>
                </a:ln>
                <a:solidFill>
                  <a:srgbClr val="22346A"/>
                </a:solidFill>
                <a:effectLst/>
                <a:uLnTx/>
                <a:uFillTx/>
                <a:latin typeface="Arial"/>
                <a:ea typeface="+mn-ea"/>
                <a:cs typeface="Arial"/>
              </a:rPr>
              <a:t>precargadas</a:t>
            </a:r>
            <a:r>
              <a:rPr kumimoji="0" sz="940" b="0" i="0" u="none" strike="noStrike" kern="1200" cap="none" spc="-33" normalizeH="0" baseline="0" noProof="0">
                <a:ln>
                  <a:noFill/>
                </a:ln>
                <a:solidFill>
                  <a:srgbClr val="22346A"/>
                </a:solidFill>
                <a:effectLst/>
                <a:uLnTx/>
                <a:uFillTx/>
                <a:latin typeface="Arial"/>
                <a:ea typeface="+mn-ea"/>
                <a:cs typeface="Arial"/>
              </a:rPr>
              <a:t> </a:t>
            </a:r>
            <a:r>
              <a:rPr kumimoji="0" sz="940" b="0" i="0" u="none" strike="noStrike" kern="1200" cap="none" spc="0" normalizeH="0" baseline="0" noProof="0">
                <a:ln>
                  <a:noFill/>
                </a:ln>
                <a:solidFill>
                  <a:srgbClr val="22346A"/>
                </a:solidFill>
                <a:effectLst/>
                <a:uLnTx/>
                <a:uFillTx/>
                <a:latin typeface="Arial"/>
                <a:ea typeface="+mn-ea"/>
                <a:cs typeface="Arial"/>
              </a:rPr>
              <a:t>(250</a:t>
            </a:r>
            <a:r>
              <a:rPr kumimoji="0" sz="940" b="0" i="0" u="none" strike="noStrike" kern="1200" cap="none" spc="-33" normalizeH="0" baseline="0" noProof="0">
                <a:ln>
                  <a:noFill/>
                </a:ln>
                <a:solidFill>
                  <a:srgbClr val="22346A"/>
                </a:solidFill>
                <a:effectLst/>
                <a:uLnTx/>
                <a:uFillTx/>
                <a:latin typeface="Arial"/>
                <a:ea typeface="+mn-ea"/>
                <a:cs typeface="Arial"/>
              </a:rPr>
              <a:t> </a:t>
            </a:r>
            <a:r>
              <a:rPr kumimoji="0" sz="940" b="0" i="0" u="none" strike="noStrike" kern="1200" cap="none" spc="-12" normalizeH="0" baseline="0" noProof="0">
                <a:ln>
                  <a:noFill/>
                </a:ln>
                <a:solidFill>
                  <a:srgbClr val="22346A"/>
                </a:solidFill>
                <a:effectLst/>
                <a:uLnTx/>
                <a:uFillTx/>
                <a:latin typeface="Arial"/>
                <a:ea typeface="+mn-ea"/>
                <a:cs typeface="Arial"/>
              </a:rPr>
              <a:t>mg)</a:t>
            </a:r>
            <a:r>
              <a:rPr kumimoji="0" sz="819" b="0" i="0" u="none" strike="noStrike" kern="1200" cap="none" spc="-18" normalizeH="0" baseline="30864" noProof="0">
                <a:ln>
                  <a:noFill/>
                </a:ln>
                <a:solidFill>
                  <a:srgbClr val="22346A"/>
                </a:solidFill>
                <a:effectLst/>
                <a:uLnTx/>
                <a:uFillTx/>
                <a:latin typeface="Arial"/>
                <a:ea typeface="+mn-ea"/>
                <a:cs typeface="Arial"/>
              </a:rPr>
              <a:t>1</a:t>
            </a:r>
            <a:endParaRPr kumimoji="0" sz="819" b="0" i="0" u="none" strike="noStrike" kern="1200" cap="none" spc="0" normalizeH="0" baseline="30864" noProof="0">
              <a:ln>
                <a:noFill/>
              </a:ln>
              <a:solidFill>
                <a:srgbClr val="000000"/>
              </a:solidFill>
              <a:effectLst/>
              <a:uLnTx/>
              <a:uFillTx/>
              <a:latin typeface="Arial"/>
              <a:ea typeface="+mn-ea"/>
              <a:cs typeface="Arial"/>
            </a:endParaRPr>
          </a:p>
        </p:txBody>
      </p:sp>
      <p:sp>
        <p:nvSpPr>
          <p:cNvPr id="77" name="object 77"/>
          <p:cNvSpPr txBox="1"/>
          <p:nvPr/>
        </p:nvSpPr>
        <p:spPr>
          <a:xfrm>
            <a:off x="4475843" y="2726765"/>
            <a:ext cx="914913" cy="163349"/>
          </a:xfrm>
          <a:prstGeom prst="rect">
            <a:avLst/>
          </a:prstGeom>
        </p:spPr>
        <p:txBody>
          <a:bodyPr vert="horz" wrap="square" lIns="0" tIns="9242" rIns="0" bIns="0" rtlCol="0">
            <a:spAutoFit/>
          </a:bodyPr>
          <a:lstStyle/>
          <a:p>
            <a:pPr marL="7701" marR="0" lvl="0" indent="0" algn="l" defTabSz="914400" rtl="0" eaLnBrk="1" fontAlgn="auto" latinLnBrk="0" hangingPunct="1">
              <a:lnSpc>
                <a:spcPct val="100000"/>
              </a:lnSpc>
              <a:spcBef>
                <a:spcPts val="73"/>
              </a:spcBef>
              <a:spcAft>
                <a:spcPts val="0"/>
              </a:spcAft>
              <a:buClrTx/>
              <a:buSzTx/>
              <a:buFontTx/>
              <a:buNone/>
              <a:tabLst/>
              <a:defRPr/>
            </a:pPr>
            <a:r>
              <a:rPr kumimoji="0" sz="1001" b="1" i="0" u="none" strike="noStrike" kern="1200" cap="none" spc="-6" normalizeH="0" baseline="0" noProof="0">
                <a:ln>
                  <a:noFill/>
                </a:ln>
                <a:solidFill>
                  <a:srgbClr val="22346A"/>
                </a:solidFill>
                <a:effectLst/>
                <a:uLnTx/>
                <a:uFillTx/>
                <a:latin typeface="Arial"/>
                <a:ea typeface="+mn-ea"/>
                <a:cs typeface="Arial"/>
              </a:rPr>
              <a:t>Mantenimiento</a:t>
            </a:r>
            <a:endParaRPr kumimoji="0" sz="1001" b="0" i="0" u="none" strike="noStrike" kern="1200" cap="none" spc="0" normalizeH="0" baseline="0" noProof="0">
              <a:ln>
                <a:noFill/>
              </a:ln>
              <a:solidFill>
                <a:srgbClr val="000000"/>
              </a:solidFill>
              <a:effectLst/>
              <a:uLnTx/>
              <a:uFillTx/>
              <a:latin typeface="Arial"/>
              <a:ea typeface="+mn-ea"/>
              <a:cs typeface="Arial"/>
            </a:endParaRPr>
          </a:p>
        </p:txBody>
      </p:sp>
      <p:sp>
        <p:nvSpPr>
          <p:cNvPr id="78" name="object 78"/>
          <p:cNvSpPr txBox="1"/>
          <p:nvPr/>
        </p:nvSpPr>
        <p:spPr>
          <a:xfrm>
            <a:off x="9167248" y="2726764"/>
            <a:ext cx="849838" cy="1033438"/>
          </a:xfrm>
          <a:prstGeom prst="rect">
            <a:avLst/>
          </a:prstGeom>
        </p:spPr>
        <p:txBody>
          <a:bodyPr vert="horz" wrap="square" lIns="0" tIns="7316" rIns="0" bIns="0" rtlCol="0">
            <a:spAutoFit/>
          </a:bodyPr>
          <a:lstStyle/>
          <a:p>
            <a:pPr marL="71237" marR="46978" lvl="0" indent="0" algn="ctr" defTabSz="914400" rtl="0" eaLnBrk="1" fontAlgn="auto" latinLnBrk="0" hangingPunct="1">
              <a:lnSpc>
                <a:spcPct val="101200"/>
              </a:lnSpc>
              <a:spcBef>
                <a:spcPts val="58"/>
              </a:spcBef>
              <a:spcAft>
                <a:spcPts val="0"/>
              </a:spcAft>
              <a:buClrTx/>
              <a:buSzTx/>
              <a:buFontTx/>
              <a:buNone/>
              <a:tabLst/>
              <a:defRPr/>
            </a:pPr>
            <a:r>
              <a:rPr kumimoji="0" sz="1001" b="1" i="0" u="none" strike="noStrike" kern="1200" cap="none" spc="-6" normalizeH="0" baseline="0" noProof="0">
                <a:ln>
                  <a:noFill/>
                </a:ln>
                <a:solidFill>
                  <a:srgbClr val="22346A"/>
                </a:solidFill>
                <a:effectLst/>
                <a:uLnTx/>
                <a:uFillTx/>
                <a:latin typeface="Arial"/>
                <a:ea typeface="+mn-ea"/>
                <a:cs typeface="Arial"/>
              </a:rPr>
              <a:t>Inyecciones totales*</a:t>
            </a:r>
            <a:endParaRPr kumimoji="0" sz="1001" b="0" i="0" u="none" strike="noStrike" kern="1200" cap="none" spc="0" normalizeH="0" baseline="0" noProof="0">
              <a:ln>
                <a:noFill/>
              </a:ln>
              <a:solidFill>
                <a:srgbClr val="000000"/>
              </a:solidFill>
              <a:effectLst/>
              <a:uLnTx/>
              <a:uFillTx/>
              <a:latin typeface="Arial"/>
              <a:ea typeface="+mn-ea"/>
              <a:cs typeface="Arial"/>
            </a:endParaRPr>
          </a:p>
          <a:p>
            <a:pPr marL="19638" marR="0" lvl="0" indent="0" algn="ctr" defTabSz="914400" rtl="0" eaLnBrk="1" fontAlgn="auto" latinLnBrk="0" hangingPunct="1">
              <a:lnSpc>
                <a:spcPct val="100000"/>
              </a:lnSpc>
              <a:spcBef>
                <a:spcPts val="500"/>
              </a:spcBef>
              <a:spcAft>
                <a:spcPts val="0"/>
              </a:spcAft>
              <a:buClrTx/>
              <a:buSzTx/>
              <a:buFontTx/>
              <a:buNone/>
              <a:tabLst>
                <a:tab pos="554107" algn="l"/>
              </a:tabLst>
              <a:defRPr/>
            </a:pPr>
            <a:r>
              <a:rPr kumimoji="0" sz="849" b="0" i="0" u="none" strike="noStrike" kern="1200" cap="none" spc="0" normalizeH="0" baseline="0" noProof="0">
                <a:ln>
                  <a:noFill/>
                </a:ln>
                <a:solidFill>
                  <a:srgbClr val="22346A"/>
                </a:solidFill>
                <a:effectLst/>
                <a:uLnTx/>
                <a:uFillTx/>
                <a:latin typeface="Arial"/>
                <a:ea typeface="+mn-ea"/>
                <a:cs typeface="Arial"/>
              </a:rPr>
              <a:t>Año</a:t>
            </a:r>
            <a:r>
              <a:rPr kumimoji="0" sz="849" b="0" i="0" u="none" strike="noStrike" kern="1200" cap="none" spc="-24" normalizeH="0" baseline="0" noProof="0">
                <a:ln>
                  <a:noFill/>
                </a:ln>
                <a:solidFill>
                  <a:srgbClr val="22346A"/>
                </a:solidFill>
                <a:effectLst/>
                <a:uLnTx/>
                <a:uFillTx/>
                <a:latin typeface="Arial"/>
                <a:ea typeface="+mn-ea"/>
                <a:cs typeface="Arial"/>
              </a:rPr>
              <a:t> </a:t>
            </a:r>
            <a:r>
              <a:rPr kumimoji="0" sz="849" b="0" i="0" u="none" strike="noStrike" kern="1200" cap="none" spc="-30" normalizeH="0" baseline="0" noProof="0">
                <a:ln>
                  <a:noFill/>
                </a:ln>
                <a:solidFill>
                  <a:srgbClr val="22346A"/>
                </a:solidFill>
                <a:effectLst/>
                <a:uLnTx/>
                <a:uFillTx/>
                <a:latin typeface="Arial"/>
                <a:ea typeface="+mn-ea"/>
                <a:cs typeface="Arial"/>
              </a:rPr>
              <a:t>1</a:t>
            </a:r>
            <a:r>
              <a:rPr kumimoji="0" sz="849" b="0" i="0" u="none" strike="noStrike" kern="1200" cap="none" spc="0" normalizeH="0" baseline="0" noProof="0">
                <a:ln>
                  <a:noFill/>
                </a:ln>
                <a:solidFill>
                  <a:srgbClr val="22346A"/>
                </a:solidFill>
                <a:effectLst/>
                <a:uLnTx/>
                <a:uFillTx/>
                <a:latin typeface="Arial"/>
                <a:ea typeface="+mn-ea"/>
                <a:cs typeface="Arial"/>
              </a:rPr>
              <a:t>	Año</a:t>
            </a:r>
            <a:r>
              <a:rPr kumimoji="0" sz="849" b="0" i="0" u="none" strike="noStrike" kern="1200" cap="none" spc="-24" normalizeH="0" baseline="0" noProof="0">
                <a:ln>
                  <a:noFill/>
                </a:ln>
                <a:solidFill>
                  <a:srgbClr val="22346A"/>
                </a:solidFill>
                <a:effectLst/>
                <a:uLnTx/>
                <a:uFillTx/>
                <a:latin typeface="Arial"/>
                <a:ea typeface="+mn-ea"/>
                <a:cs typeface="Arial"/>
              </a:rPr>
              <a:t> </a:t>
            </a:r>
            <a:r>
              <a:rPr kumimoji="0" sz="849" b="0" i="0" u="none" strike="noStrike" kern="1200" cap="none" spc="-30" normalizeH="0" baseline="0" noProof="0">
                <a:ln>
                  <a:noFill/>
                </a:ln>
                <a:solidFill>
                  <a:srgbClr val="22346A"/>
                </a:solidFill>
                <a:effectLst/>
                <a:uLnTx/>
                <a:uFillTx/>
                <a:latin typeface="Arial"/>
                <a:ea typeface="+mn-ea"/>
                <a:cs typeface="Arial"/>
              </a:rPr>
              <a:t>2</a:t>
            </a:r>
            <a:endParaRPr kumimoji="0" sz="849" b="0"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631"/>
              </a:spcBef>
              <a:spcAft>
                <a:spcPts val="0"/>
              </a:spcAft>
              <a:buClrTx/>
              <a:buSzTx/>
              <a:buFontTx/>
              <a:buNone/>
              <a:tabLst/>
              <a:defRPr/>
            </a:pPr>
            <a:endParaRPr kumimoji="0" sz="849"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0"/>
              </a:spcBef>
              <a:spcAft>
                <a:spcPts val="0"/>
              </a:spcAft>
              <a:buClrTx/>
              <a:buSzTx/>
              <a:buFontTx/>
              <a:buNone/>
              <a:tabLst>
                <a:tab pos="576826" algn="l"/>
              </a:tabLst>
              <a:defRPr/>
            </a:pPr>
            <a:r>
              <a:rPr kumimoji="0" sz="2031" b="1" i="0" u="none" strike="noStrike" kern="1200" cap="none" spc="-15" normalizeH="0" baseline="0" noProof="0">
                <a:ln>
                  <a:noFill/>
                </a:ln>
                <a:solidFill>
                  <a:srgbClr val="7A45B8"/>
                </a:solidFill>
                <a:effectLst/>
                <a:uLnTx/>
                <a:uFillTx/>
                <a:latin typeface="Arial"/>
                <a:ea typeface="+mn-ea"/>
                <a:cs typeface="Arial"/>
              </a:rPr>
              <a:t>19</a:t>
            </a:r>
            <a:r>
              <a:rPr kumimoji="0" sz="2031" b="1" i="0" u="none" strike="noStrike" kern="1200" cap="none" spc="0" normalizeH="0" baseline="0" noProof="0">
                <a:ln>
                  <a:noFill/>
                </a:ln>
                <a:solidFill>
                  <a:srgbClr val="7A45B8"/>
                </a:solidFill>
                <a:effectLst/>
                <a:uLnTx/>
                <a:uFillTx/>
                <a:latin typeface="Arial"/>
                <a:ea typeface="+mn-ea"/>
                <a:cs typeface="Arial"/>
              </a:rPr>
              <a:t>	</a:t>
            </a:r>
            <a:r>
              <a:rPr kumimoji="0" sz="2031" b="1" i="0" u="none" strike="noStrike" kern="1200" cap="none" spc="-76" normalizeH="0" baseline="0" noProof="0">
                <a:ln>
                  <a:noFill/>
                </a:ln>
                <a:solidFill>
                  <a:srgbClr val="7A45B8"/>
                </a:solidFill>
                <a:effectLst/>
                <a:uLnTx/>
                <a:uFillTx/>
                <a:latin typeface="Arial"/>
                <a:ea typeface="+mn-ea"/>
                <a:cs typeface="Arial"/>
              </a:rPr>
              <a:t>13</a:t>
            </a:r>
            <a:endParaRPr kumimoji="0" sz="2031" b="0" i="0" u="none" strike="noStrike" kern="1200" cap="none" spc="0" normalizeH="0" baseline="0" noProof="0">
              <a:ln>
                <a:noFill/>
              </a:ln>
              <a:solidFill>
                <a:srgbClr val="000000"/>
              </a:solidFill>
              <a:effectLst/>
              <a:uLnTx/>
              <a:uFillTx/>
              <a:latin typeface="Arial"/>
              <a:ea typeface="+mn-ea"/>
              <a:cs typeface="Arial"/>
            </a:endParaRPr>
          </a:p>
        </p:txBody>
      </p:sp>
      <p:sp>
        <p:nvSpPr>
          <p:cNvPr id="79" name="object 79"/>
          <p:cNvSpPr txBox="1"/>
          <p:nvPr/>
        </p:nvSpPr>
        <p:spPr>
          <a:xfrm>
            <a:off x="2084986" y="2885775"/>
            <a:ext cx="6789459" cy="351946"/>
          </a:xfrm>
          <a:prstGeom prst="rect">
            <a:avLst/>
          </a:prstGeom>
        </p:spPr>
        <p:txBody>
          <a:bodyPr vert="horz" wrap="square" lIns="0" tIns="41202" rIns="0" bIns="0" rtlCol="0">
            <a:spAutoFit/>
          </a:bodyPr>
          <a:lstStyle/>
          <a:p>
            <a:pPr marL="7701" marR="0" lvl="0" indent="0" algn="l" defTabSz="914400" rtl="0" eaLnBrk="1" fontAlgn="auto" latinLnBrk="0" hangingPunct="1">
              <a:lnSpc>
                <a:spcPct val="100000"/>
              </a:lnSpc>
              <a:spcBef>
                <a:spcPts val="324"/>
              </a:spcBef>
              <a:spcAft>
                <a:spcPts val="0"/>
              </a:spcAft>
              <a:buClrTx/>
              <a:buSzTx/>
              <a:buFontTx/>
              <a:buNone/>
              <a:tabLst/>
              <a:defRPr/>
            </a:pPr>
            <a:r>
              <a:rPr kumimoji="0" sz="1001" b="0" i="0" u="none" strike="noStrike" kern="1200" cap="none" spc="-6" normalizeH="0" baseline="0" noProof="0">
                <a:ln>
                  <a:noFill/>
                </a:ln>
                <a:solidFill>
                  <a:srgbClr val="22346A"/>
                </a:solidFill>
                <a:effectLst/>
                <a:uLnTx/>
                <a:uFillTx/>
                <a:latin typeface="Arial"/>
                <a:ea typeface="+mn-ea"/>
                <a:cs typeface="Arial"/>
              </a:rPr>
              <a:t>Semana</a:t>
            </a:r>
            <a:endParaRPr kumimoji="0" sz="1001" b="0" i="0" u="none" strike="noStrike" kern="1200" cap="none" spc="0" normalizeH="0" baseline="0" noProof="0">
              <a:ln>
                <a:noFill/>
              </a:ln>
              <a:solidFill>
                <a:srgbClr val="000000"/>
              </a:solidFill>
              <a:effectLst/>
              <a:uLnTx/>
              <a:uFillTx/>
              <a:latin typeface="Arial"/>
              <a:ea typeface="+mn-ea"/>
              <a:cs typeface="Arial"/>
            </a:endParaRPr>
          </a:p>
          <a:p>
            <a:pPr marL="210630" marR="0" lvl="0" indent="0" algn="l" defTabSz="914400" rtl="0" eaLnBrk="1" fontAlgn="auto" latinLnBrk="0" hangingPunct="1">
              <a:lnSpc>
                <a:spcPct val="100000"/>
              </a:lnSpc>
              <a:spcBef>
                <a:spcPts val="209"/>
              </a:spcBef>
              <a:spcAft>
                <a:spcPts val="0"/>
              </a:spcAft>
              <a:buClrTx/>
              <a:buSzTx/>
              <a:buFontTx/>
              <a:buNone/>
              <a:tabLst>
                <a:tab pos="453990" algn="l"/>
                <a:tab pos="727386" algn="l"/>
                <a:tab pos="1000781" algn="l"/>
                <a:tab pos="1245296" algn="l"/>
                <a:tab pos="1475180" algn="l"/>
                <a:tab pos="1733173" algn="l"/>
                <a:tab pos="1990396" algn="l"/>
                <a:tab pos="2257630" algn="l"/>
                <a:tab pos="2515238" algn="l"/>
                <a:tab pos="2770535" algn="l"/>
                <a:tab pos="3027373" algn="l"/>
                <a:tab pos="3286136" algn="l"/>
                <a:tab pos="3542589" algn="l"/>
                <a:tab pos="3810978" algn="l"/>
                <a:tab pos="4067046" algn="l"/>
                <a:tab pos="4325424" algn="l"/>
                <a:tab pos="4581106" algn="l"/>
                <a:tab pos="4849881" algn="l"/>
                <a:tab pos="5107489" algn="l"/>
                <a:tab pos="5365097" algn="l"/>
                <a:tab pos="5623860" algn="l"/>
                <a:tab pos="5878772" algn="l"/>
                <a:tab pos="6147547" algn="l"/>
                <a:tab pos="6404770" algn="l"/>
                <a:tab pos="6661992" algn="l"/>
              </a:tabLst>
              <a:defRPr/>
            </a:pPr>
            <a:r>
              <a:rPr kumimoji="0" sz="849" b="0" i="0" u="none" strike="noStrike" kern="1200" cap="none" spc="-30" normalizeH="0" baseline="0" noProof="0">
                <a:ln>
                  <a:noFill/>
                </a:ln>
                <a:solidFill>
                  <a:srgbClr val="22346A"/>
                </a:solidFill>
                <a:effectLst/>
                <a:uLnTx/>
                <a:uFillTx/>
                <a:latin typeface="Arial"/>
                <a:ea typeface="+mn-ea"/>
                <a:cs typeface="Arial"/>
              </a:rPr>
              <a:t>0</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30" normalizeH="0" baseline="0" noProof="0">
                <a:ln>
                  <a:noFill/>
                </a:ln>
                <a:solidFill>
                  <a:srgbClr val="22346A"/>
                </a:solidFill>
                <a:effectLst/>
                <a:uLnTx/>
                <a:uFillTx/>
                <a:latin typeface="Arial"/>
                <a:ea typeface="+mn-ea"/>
                <a:cs typeface="Arial"/>
              </a:rPr>
              <a:t>2</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30" normalizeH="0" baseline="0" noProof="0">
                <a:ln>
                  <a:noFill/>
                </a:ln>
                <a:solidFill>
                  <a:srgbClr val="22346A"/>
                </a:solidFill>
                <a:effectLst/>
                <a:uLnTx/>
                <a:uFillTx/>
                <a:latin typeface="Arial"/>
                <a:ea typeface="+mn-ea"/>
                <a:cs typeface="Arial"/>
              </a:rPr>
              <a:t>4</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30" normalizeH="0" baseline="0" noProof="0">
                <a:ln>
                  <a:noFill/>
                </a:ln>
                <a:solidFill>
                  <a:srgbClr val="22346A"/>
                </a:solidFill>
                <a:effectLst/>
                <a:uLnTx/>
                <a:uFillTx/>
                <a:latin typeface="Arial"/>
                <a:ea typeface="+mn-ea"/>
                <a:cs typeface="Arial"/>
              </a:rPr>
              <a:t>6</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30" normalizeH="0" baseline="0" noProof="0">
                <a:ln>
                  <a:noFill/>
                </a:ln>
                <a:solidFill>
                  <a:srgbClr val="22346A"/>
                </a:solidFill>
                <a:effectLst/>
                <a:uLnTx/>
                <a:uFillTx/>
                <a:latin typeface="Arial"/>
                <a:ea typeface="+mn-ea"/>
                <a:cs typeface="Arial"/>
              </a:rPr>
              <a:t>8</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10</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12</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14</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16</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18</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20</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22</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24</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26</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28</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30</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32</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34</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36</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38</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40</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42</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44</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46</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48</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50</a:t>
            </a:r>
            <a:endParaRPr kumimoji="0" sz="849" b="0" i="0" u="none" strike="noStrike" kern="1200" cap="none" spc="0" normalizeH="0" baseline="0" noProof="0">
              <a:ln>
                <a:noFill/>
              </a:ln>
              <a:solidFill>
                <a:srgbClr val="000000"/>
              </a:solidFill>
              <a:effectLst/>
              <a:uLnTx/>
              <a:uFillTx/>
              <a:latin typeface="Arial"/>
              <a:ea typeface="+mn-ea"/>
              <a:cs typeface="Arial"/>
            </a:endParaRPr>
          </a:p>
        </p:txBody>
      </p:sp>
      <p:sp>
        <p:nvSpPr>
          <p:cNvPr id="80" name="object 80"/>
          <p:cNvSpPr txBox="1"/>
          <p:nvPr/>
        </p:nvSpPr>
        <p:spPr>
          <a:xfrm>
            <a:off x="541339" y="1377016"/>
            <a:ext cx="11108306" cy="493222"/>
          </a:xfrm>
          <a:prstGeom prst="rect">
            <a:avLst/>
          </a:prstGeom>
        </p:spPr>
        <p:txBody>
          <a:bodyPr vert="horz" wrap="square" lIns="0" tIns="6931" rIns="0" bIns="0" rtlCol="0">
            <a:spAutoFit/>
          </a:bodyPr>
          <a:lstStyle/>
          <a:p>
            <a:pPr marL="4763" marR="18483" lvl="0" indent="0" algn="l" defTabSz="914400" rtl="0" eaLnBrk="1" fontAlgn="auto" latinLnBrk="0" hangingPunct="1">
              <a:lnSpc>
                <a:spcPct val="101800"/>
              </a:lnSpc>
              <a:spcBef>
                <a:spcPts val="55"/>
              </a:spcBef>
              <a:spcAft>
                <a:spcPts val="0"/>
              </a:spcAft>
              <a:buClrTx/>
              <a:buSzTx/>
              <a:buFontTx/>
              <a:buNone/>
              <a:tabLst/>
              <a:defRPr/>
            </a:pPr>
            <a:r>
              <a:rPr kumimoji="0" sz="1600" b="0" i="0" u="none" strike="noStrike" kern="1200" cap="none" spc="0" normalizeH="0" baseline="0" noProof="0">
                <a:ln>
                  <a:noFill/>
                </a:ln>
                <a:solidFill>
                  <a:srgbClr val="7A45B8"/>
                </a:solidFill>
                <a:effectLst/>
                <a:uLnTx/>
                <a:uFillTx/>
                <a:latin typeface="Arial"/>
                <a:ea typeface="+mn-ea"/>
                <a:cs typeface="Arial"/>
              </a:rPr>
              <a:t>Lebrikizumab</a:t>
            </a:r>
            <a:r>
              <a:rPr kumimoji="0" sz="1600" b="0" i="0" u="none" strike="noStrike" kern="1200" cap="none" spc="36"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err="1">
                <a:ln>
                  <a:noFill/>
                </a:ln>
                <a:solidFill>
                  <a:srgbClr val="7A45B8"/>
                </a:solidFill>
                <a:effectLst/>
                <a:uLnTx/>
                <a:uFillTx/>
                <a:latin typeface="Arial"/>
                <a:ea typeface="+mn-ea"/>
                <a:cs typeface="Arial"/>
              </a:rPr>
              <a:t>cuenta</a:t>
            </a:r>
            <a:r>
              <a:rPr kumimoji="0" sz="1600" b="0" i="0" u="none" strike="noStrike" kern="1200" cap="none" spc="45"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a:ln>
                  <a:noFill/>
                </a:ln>
                <a:solidFill>
                  <a:srgbClr val="7A45B8"/>
                </a:solidFill>
                <a:effectLst/>
                <a:uLnTx/>
                <a:uFillTx/>
                <a:latin typeface="Arial"/>
                <a:ea typeface="+mn-ea"/>
                <a:cs typeface="Arial"/>
              </a:rPr>
              <a:t>con</a:t>
            </a:r>
            <a:r>
              <a:rPr kumimoji="0" sz="1600" b="0" i="0" u="none" strike="noStrike" kern="1200" cap="none" spc="42"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err="1">
                <a:ln>
                  <a:noFill/>
                </a:ln>
                <a:solidFill>
                  <a:srgbClr val="7A45B8"/>
                </a:solidFill>
                <a:effectLst/>
                <a:uLnTx/>
                <a:uFillTx/>
                <a:latin typeface="Arial"/>
                <a:ea typeface="+mn-ea"/>
                <a:cs typeface="Arial"/>
              </a:rPr>
              <a:t>una</a:t>
            </a:r>
            <a:r>
              <a:rPr kumimoji="0" sz="1600" b="0" i="0" u="none" strike="noStrike" kern="1200" cap="none" spc="45"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err="1">
                <a:ln>
                  <a:noFill/>
                </a:ln>
                <a:solidFill>
                  <a:srgbClr val="7A45B8"/>
                </a:solidFill>
                <a:effectLst/>
                <a:uLnTx/>
                <a:uFillTx/>
                <a:latin typeface="Arial"/>
                <a:ea typeface="+mn-ea"/>
                <a:cs typeface="Arial"/>
              </a:rPr>
              <a:t>dosificación</a:t>
            </a:r>
            <a:r>
              <a:rPr kumimoji="0" sz="1600" b="0" i="0" u="none" strike="noStrike" kern="1200" cap="none" spc="42"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err="1">
                <a:ln>
                  <a:noFill/>
                </a:ln>
                <a:solidFill>
                  <a:srgbClr val="7A45B8"/>
                </a:solidFill>
                <a:effectLst/>
                <a:uLnTx/>
                <a:uFillTx/>
                <a:latin typeface="Arial"/>
                <a:ea typeface="+mn-ea"/>
                <a:cs typeface="Arial"/>
              </a:rPr>
              <a:t>más</a:t>
            </a:r>
            <a:r>
              <a:rPr kumimoji="0" sz="1600" b="0" i="0" u="none" strike="noStrike" kern="1200" cap="none" spc="42"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err="1">
                <a:ln>
                  <a:noFill/>
                </a:ln>
                <a:solidFill>
                  <a:srgbClr val="7A45B8"/>
                </a:solidFill>
                <a:effectLst/>
                <a:uLnTx/>
                <a:uFillTx/>
                <a:latin typeface="Arial"/>
                <a:ea typeface="+mn-ea"/>
                <a:cs typeface="Arial"/>
              </a:rPr>
              <a:t>conveniente</a:t>
            </a:r>
            <a:r>
              <a:rPr kumimoji="0" sz="1600" b="0" i="0" u="none" strike="noStrike" kern="1200" cap="none" spc="45"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a:ln>
                  <a:noFill/>
                </a:ln>
                <a:solidFill>
                  <a:srgbClr val="7A45B8"/>
                </a:solidFill>
                <a:effectLst/>
                <a:uLnTx/>
                <a:uFillTx/>
                <a:latin typeface="Arial"/>
                <a:ea typeface="+mn-ea"/>
                <a:cs typeface="Arial"/>
              </a:rPr>
              <a:t>(1</a:t>
            </a:r>
            <a:r>
              <a:rPr kumimoji="0" sz="1600" b="0" i="0" u="none" strike="noStrike" kern="1200" cap="none" spc="42"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err="1">
                <a:ln>
                  <a:noFill/>
                </a:ln>
                <a:solidFill>
                  <a:srgbClr val="7A45B8"/>
                </a:solidFill>
                <a:effectLst/>
                <a:uLnTx/>
                <a:uFillTx/>
                <a:latin typeface="Arial"/>
                <a:ea typeface="+mn-ea"/>
                <a:cs typeface="Arial"/>
              </a:rPr>
              <a:t>dosis</a:t>
            </a:r>
            <a:r>
              <a:rPr kumimoji="0" sz="1600" b="0" i="0" u="none" strike="noStrike" kern="1200" cap="none" spc="45"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err="1">
                <a:ln>
                  <a:noFill/>
                </a:ln>
                <a:solidFill>
                  <a:srgbClr val="7A45B8"/>
                </a:solidFill>
                <a:effectLst/>
                <a:uLnTx/>
                <a:uFillTx/>
                <a:latin typeface="Arial"/>
                <a:ea typeface="+mn-ea"/>
                <a:cs typeface="Arial"/>
              </a:rPr>
              <a:t>cada</a:t>
            </a:r>
            <a:r>
              <a:rPr kumimoji="0" sz="1600" b="0" i="0" u="none" strike="noStrike" kern="1200" cap="none" spc="42"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a:ln>
                  <a:noFill/>
                </a:ln>
                <a:solidFill>
                  <a:srgbClr val="7A45B8"/>
                </a:solidFill>
                <a:effectLst/>
                <a:uLnTx/>
                <a:uFillTx/>
                <a:latin typeface="Arial"/>
                <a:ea typeface="+mn-ea"/>
                <a:cs typeface="Arial"/>
              </a:rPr>
              <a:t>4</a:t>
            </a:r>
            <a:r>
              <a:rPr kumimoji="0" sz="1600" b="0" i="0" u="none" strike="noStrike" kern="1200" cap="none" spc="42"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err="1">
                <a:ln>
                  <a:noFill/>
                </a:ln>
                <a:solidFill>
                  <a:srgbClr val="7A45B8"/>
                </a:solidFill>
                <a:effectLst/>
                <a:uLnTx/>
                <a:uFillTx/>
                <a:latin typeface="Arial"/>
                <a:ea typeface="+mn-ea"/>
                <a:cs typeface="Arial"/>
              </a:rPr>
              <a:t>semanas</a:t>
            </a:r>
            <a:r>
              <a:rPr kumimoji="0" sz="1600" b="0" i="0" u="none" strike="noStrike" kern="1200" cap="none" spc="45"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err="1">
                <a:ln>
                  <a:noFill/>
                </a:ln>
                <a:solidFill>
                  <a:srgbClr val="7A45B8"/>
                </a:solidFill>
                <a:effectLst/>
                <a:uLnTx/>
                <a:uFillTx/>
                <a:latin typeface="Arial"/>
                <a:ea typeface="+mn-ea"/>
                <a:cs typeface="Arial"/>
              </a:rPr>
              <a:t>en</a:t>
            </a:r>
            <a:r>
              <a:rPr kumimoji="0" sz="1600" b="0" i="0" u="none" strike="noStrike" kern="1200" cap="none" spc="42"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err="1">
                <a:ln>
                  <a:noFill/>
                </a:ln>
                <a:solidFill>
                  <a:srgbClr val="7A45B8"/>
                </a:solidFill>
                <a:effectLst/>
                <a:uLnTx/>
                <a:uFillTx/>
                <a:latin typeface="Arial"/>
                <a:ea typeface="+mn-ea"/>
                <a:cs typeface="Arial"/>
              </a:rPr>
              <a:t>mantenimiento</a:t>
            </a:r>
            <a:r>
              <a:rPr kumimoji="0" sz="1600" b="0" i="0" u="none" strike="noStrike" kern="1200" cap="none" spc="0" normalizeH="0" baseline="0" noProof="0">
                <a:ln>
                  <a:noFill/>
                </a:ln>
                <a:solidFill>
                  <a:srgbClr val="7A45B8"/>
                </a:solidFill>
                <a:effectLst/>
                <a:uLnTx/>
                <a:uFillTx/>
                <a:latin typeface="Arial"/>
                <a:ea typeface="+mn-ea"/>
                <a:cs typeface="Arial"/>
              </a:rPr>
              <a:t>)</a:t>
            </a:r>
            <a:r>
              <a:rPr kumimoji="0" sz="1600" b="0" i="0" u="none" strike="noStrike" kern="1200" cap="none" spc="45" normalizeH="0" baseline="0" noProof="0">
                <a:ln>
                  <a:noFill/>
                </a:ln>
                <a:solidFill>
                  <a:srgbClr val="7A45B8"/>
                </a:solidFill>
                <a:effectLst/>
                <a:uLnTx/>
                <a:uFillTx/>
                <a:latin typeface="Arial"/>
                <a:ea typeface="+mn-ea"/>
                <a:cs typeface="Arial"/>
              </a:rPr>
              <a:t> </a:t>
            </a:r>
            <a:r>
              <a:rPr kumimoji="0" sz="1600" b="0" i="0" u="none" strike="noStrike" kern="1200" cap="none" spc="-15" normalizeH="0" baseline="0" noProof="0">
                <a:ln>
                  <a:noFill/>
                </a:ln>
                <a:solidFill>
                  <a:srgbClr val="7A45B8"/>
                </a:solidFill>
                <a:effectLst/>
                <a:uLnTx/>
                <a:uFillTx/>
                <a:latin typeface="Arial"/>
                <a:ea typeface="+mn-ea"/>
                <a:cs typeface="Arial"/>
              </a:rPr>
              <a:t>que </a:t>
            </a:r>
            <a:r>
              <a:rPr kumimoji="0" sz="1600" b="0" i="0" u="none" strike="noStrike" kern="1200" cap="none" spc="0" normalizeH="0" baseline="0" noProof="0" err="1">
                <a:ln>
                  <a:noFill/>
                </a:ln>
                <a:solidFill>
                  <a:srgbClr val="7A45B8"/>
                </a:solidFill>
                <a:effectLst/>
                <a:uLnTx/>
                <a:uFillTx/>
                <a:latin typeface="Arial"/>
                <a:ea typeface="+mn-ea"/>
                <a:cs typeface="Arial"/>
              </a:rPr>
              <a:t>podría</a:t>
            </a:r>
            <a:r>
              <a:rPr kumimoji="0" sz="1600" b="0" i="0" u="none" strike="noStrike" kern="1200" cap="none" spc="33"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err="1">
                <a:ln>
                  <a:noFill/>
                </a:ln>
                <a:solidFill>
                  <a:srgbClr val="7A45B8"/>
                </a:solidFill>
                <a:effectLst/>
                <a:uLnTx/>
                <a:uFillTx/>
                <a:latin typeface="Arial"/>
                <a:ea typeface="+mn-ea"/>
                <a:cs typeface="Arial"/>
              </a:rPr>
              <a:t>mejorar</a:t>
            </a:r>
            <a:r>
              <a:rPr kumimoji="0" sz="1600" b="0" i="0" u="none" strike="noStrike" kern="1200" cap="none" spc="30"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a:ln>
                  <a:noFill/>
                </a:ln>
                <a:solidFill>
                  <a:srgbClr val="7A45B8"/>
                </a:solidFill>
                <a:effectLst/>
                <a:uLnTx/>
                <a:uFillTx/>
                <a:latin typeface="Arial"/>
                <a:ea typeface="+mn-ea"/>
                <a:cs typeface="Arial"/>
              </a:rPr>
              <a:t>la</a:t>
            </a:r>
            <a:r>
              <a:rPr kumimoji="0" sz="1600" b="0" i="0" u="none" strike="noStrike" kern="1200" cap="none" spc="30"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err="1">
                <a:ln>
                  <a:noFill/>
                </a:ln>
                <a:solidFill>
                  <a:srgbClr val="7A45B8"/>
                </a:solidFill>
                <a:effectLst/>
                <a:uLnTx/>
                <a:uFillTx/>
                <a:latin typeface="Arial"/>
                <a:ea typeface="+mn-ea"/>
                <a:cs typeface="Arial"/>
              </a:rPr>
              <a:t>adherencia</a:t>
            </a:r>
            <a:r>
              <a:rPr kumimoji="0" sz="1600" b="0" i="0" u="none" strike="noStrike" kern="1200" cap="none" spc="33"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a:ln>
                  <a:noFill/>
                </a:ln>
                <a:solidFill>
                  <a:srgbClr val="7A45B8"/>
                </a:solidFill>
                <a:effectLst/>
                <a:uLnTx/>
                <a:uFillTx/>
                <a:latin typeface="Arial"/>
                <a:ea typeface="+mn-ea"/>
                <a:cs typeface="Arial"/>
              </a:rPr>
              <a:t>al</a:t>
            </a:r>
            <a:r>
              <a:rPr kumimoji="0" sz="1600" b="0" i="0" u="none" strike="noStrike" kern="1200" cap="none" spc="30" normalizeH="0" baseline="0" noProof="0">
                <a:ln>
                  <a:noFill/>
                </a:ln>
                <a:solidFill>
                  <a:srgbClr val="7A45B8"/>
                </a:solidFill>
                <a:effectLst/>
                <a:uLnTx/>
                <a:uFillTx/>
                <a:latin typeface="Arial"/>
                <a:ea typeface="+mn-ea"/>
                <a:cs typeface="Arial"/>
              </a:rPr>
              <a:t> </a:t>
            </a:r>
            <a:r>
              <a:rPr kumimoji="0" sz="1600" b="0" i="0" u="none" strike="noStrike" kern="1200" cap="none" spc="-6" normalizeH="0" baseline="0" noProof="0">
                <a:ln>
                  <a:noFill/>
                </a:ln>
                <a:solidFill>
                  <a:srgbClr val="7A45B8"/>
                </a:solidFill>
                <a:effectLst/>
                <a:uLnTx/>
                <a:uFillTx/>
                <a:latin typeface="Arial"/>
                <a:ea typeface="+mn-ea"/>
                <a:cs typeface="Arial"/>
              </a:rPr>
              <a:t>tratamiento</a:t>
            </a:r>
            <a:r>
              <a:rPr kumimoji="0" sz="1600" b="0" i="0" u="none" strike="noStrike" kern="1200" cap="none" spc="-9" normalizeH="0" baseline="32407" noProof="0">
                <a:ln>
                  <a:noFill/>
                </a:ln>
                <a:solidFill>
                  <a:srgbClr val="7A45B8"/>
                </a:solidFill>
                <a:effectLst/>
                <a:uLnTx/>
                <a:uFillTx/>
                <a:latin typeface="Arial"/>
                <a:ea typeface="+mn-ea"/>
                <a:cs typeface="Arial"/>
              </a:rPr>
              <a:t>4</a:t>
            </a:r>
            <a:endParaRPr kumimoji="0" sz="1600" b="0" i="0" u="none" strike="noStrike" kern="1200" cap="none" spc="0" normalizeH="0" baseline="32407" noProof="0">
              <a:ln>
                <a:noFill/>
              </a:ln>
              <a:solidFill>
                <a:srgbClr val="000000"/>
              </a:solidFill>
              <a:effectLst/>
              <a:uLnTx/>
              <a:uFillTx/>
              <a:latin typeface="Arial"/>
              <a:ea typeface="+mn-ea"/>
              <a:cs typeface="Arial"/>
            </a:endParaRPr>
          </a:p>
        </p:txBody>
      </p:sp>
      <p:grpSp>
        <p:nvGrpSpPr>
          <p:cNvPr id="81" name="object 81"/>
          <p:cNvGrpSpPr/>
          <p:nvPr/>
        </p:nvGrpSpPr>
        <p:grpSpPr>
          <a:xfrm>
            <a:off x="1957247" y="4736320"/>
            <a:ext cx="155566" cy="370049"/>
            <a:chOff x="7559319" y="8136270"/>
            <a:chExt cx="256540" cy="610238"/>
          </a:xfrm>
        </p:grpSpPr>
        <p:pic>
          <p:nvPicPr>
            <p:cNvPr id="83" name="object 83"/>
            <p:cNvPicPr/>
            <p:nvPr/>
          </p:nvPicPr>
          <p:blipFill>
            <a:blip r:embed="rId22" cstate="print"/>
            <a:stretch>
              <a:fillRect/>
            </a:stretch>
          </p:blipFill>
          <p:spPr>
            <a:xfrm>
              <a:off x="7600921" y="8136270"/>
              <a:ext cx="71230" cy="172595"/>
            </a:xfrm>
            <a:prstGeom prst="rect">
              <a:avLst/>
            </a:prstGeom>
          </p:spPr>
        </p:pic>
        <p:sp>
          <p:nvSpPr>
            <p:cNvPr id="84" name="object 84"/>
            <p:cNvSpPr/>
            <p:nvPr/>
          </p:nvSpPr>
          <p:spPr>
            <a:xfrm>
              <a:off x="7559319" y="8136273"/>
              <a:ext cx="256540" cy="610235"/>
            </a:xfrm>
            <a:custGeom>
              <a:avLst/>
              <a:gdLst/>
              <a:ahLst/>
              <a:cxnLst/>
              <a:rect l="l" t="t" r="r" b="b"/>
              <a:pathLst>
                <a:path w="256540" h="610234">
                  <a:moveTo>
                    <a:pt x="177533" y="89776"/>
                  </a:moveTo>
                  <a:lnTo>
                    <a:pt x="173520" y="85788"/>
                  </a:lnTo>
                  <a:lnTo>
                    <a:pt x="168592" y="85788"/>
                  </a:lnTo>
                  <a:lnTo>
                    <a:pt x="82638" y="85788"/>
                  </a:lnTo>
                  <a:lnTo>
                    <a:pt x="78638" y="89776"/>
                  </a:lnTo>
                  <a:lnTo>
                    <a:pt x="78638" y="99656"/>
                  </a:lnTo>
                  <a:lnTo>
                    <a:pt x="82638" y="103657"/>
                  </a:lnTo>
                  <a:lnTo>
                    <a:pt x="173520" y="103657"/>
                  </a:lnTo>
                  <a:lnTo>
                    <a:pt x="177533" y="99656"/>
                  </a:lnTo>
                  <a:lnTo>
                    <a:pt x="177533" y="89776"/>
                  </a:lnTo>
                  <a:close/>
                </a:path>
                <a:path w="256540" h="610234">
                  <a:moveTo>
                    <a:pt x="178714" y="125526"/>
                  </a:moveTo>
                  <a:lnTo>
                    <a:pt x="174713" y="121526"/>
                  </a:lnTo>
                  <a:lnTo>
                    <a:pt x="135064" y="121526"/>
                  </a:lnTo>
                  <a:lnTo>
                    <a:pt x="131064" y="125526"/>
                  </a:lnTo>
                  <a:lnTo>
                    <a:pt x="131064" y="135394"/>
                  </a:lnTo>
                  <a:lnTo>
                    <a:pt x="135064" y="139395"/>
                  </a:lnTo>
                  <a:lnTo>
                    <a:pt x="160845" y="139395"/>
                  </a:lnTo>
                  <a:lnTo>
                    <a:pt x="160845" y="166204"/>
                  </a:lnTo>
                  <a:lnTo>
                    <a:pt x="123139" y="166204"/>
                  </a:lnTo>
                  <a:lnTo>
                    <a:pt x="119151" y="170205"/>
                  </a:lnTo>
                  <a:lnTo>
                    <a:pt x="119151" y="180073"/>
                  </a:lnTo>
                  <a:lnTo>
                    <a:pt x="123139" y="184073"/>
                  </a:lnTo>
                  <a:lnTo>
                    <a:pt x="160845" y="184073"/>
                  </a:lnTo>
                  <a:lnTo>
                    <a:pt x="160845" y="210883"/>
                  </a:lnTo>
                  <a:lnTo>
                    <a:pt x="135064" y="210883"/>
                  </a:lnTo>
                  <a:lnTo>
                    <a:pt x="131064" y="214884"/>
                  </a:lnTo>
                  <a:lnTo>
                    <a:pt x="131064" y="224751"/>
                  </a:lnTo>
                  <a:lnTo>
                    <a:pt x="135064" y="228752"/>
                  </a:lnTo>
                  <a:lnTo>
                    <a:pt x="160845" y="228752"/>
                  </a:lnTo>
                  <a:lnTo>
                    <a:pt x="160845" y="255562"/>
                  </a:lnTo>
                  <a:lnTo>
                    <a:pt x="123139" y="255562"/>
                  </a:lnTo>
                  <a:lnTo>
                    <a:pt x="119151" y="259562"/>
                  </a:lnTo>
                  <a:lnTo>
                    <a:pt x="119151" y="269430"/>
                  </a:lnTo>
                  <a:lnTo>
                    <a:pt x="123139" y="273431"/>
                  </a:lnTo>
                  <a:lnTo>
                    <a:pt x="160845" y="273431"/>
                  </a:lnTo>
                  <a:lnTo>
                    <a:pt x="160845" y="297853"/>
                  </a:lnTo>
                  <a:lnTo>
                    <a:pt x="160845" y="315722"/>
                  </a:lnTo>
                  <a:lnTo>
                    <a:pt x="160845" y="344919"/>
                  </a:lnTo>
                  <a:lnTo>
                    <a:pt x="123139" y="344919"/>
                  </a:lnTo>
                  <a:lnTo>
                    <a:pt x="119151" y="348919"/>
                  </a:lnTo>
                  <a:lnTo>
                    <a:pt x="119151" y="358787"/>
                  </a:lnTo>
                  <a:lnTo>
                    <a:pt x="123139" y="362788"/>
                  </a:lnTo>
                  <a:lnTo>
                    <a:pt x="160845" y="362788"/>
                  </a:lnTo>
                  <a:lnTo>
                    <a:pt x="160845" y="389597"/>
                  </a:lnTo>
                  <a:lnTo>
                    <a:pt x="135064" y="389597"/>
                  </a:lnTo>
                  <a:lnTo>
                    <a:pt x="131064" y="393598"/>
                  </a:lnTo>
                  <a:lnTo>
                    <a:pt x="131064" y="403466"/>
                  </a:lnTo>
                  <a:lnTo>
                    <a:pt x="135064" y="407466"/>
                  </a:lnTo>
                  <a:lnTo>
                    <a:pt x="160845" y="407466"/>
                  </a:lnTo>
                  <a:lnTo>
                    <a:pt x="160845" y="412826"/>
                  </a:lnTo>
                  <a:lnTo>
                    <a:pt x="158267" y="425564"/>
                  </a:lnTo>
                  <a:lnTo>
                    <a:pt x="151244" y="435978"/>
                  </a:lnTo>
                  <a:lnTo>
                    <a:pt x="140830" y="443014"/>
                  </a:lnTo>
                  <a:lnTo>
                    <a:pt x="128079" y="445592"/>
                  </a:lnTo>
                  <a:lnTo>
                    <a:pt x="115341" y="443014"/>
                  </a:lnTo>
                  <a:lnTo>
                    <a:pt x="104927" y="435978"/>
                  </a:lnTo>
                  <a:lnTo>
                    <a:pt x="97904" y="425564"/>
                  </a:lnTo>
                  <a:lnTo>
                    <a:pt x="95326" y="412826"/>
                  </a:lnTo>
                  <a:lnTo>
                    <a:pt x="95326" y="315722"/>
                  </a:lnTo>
                  <a:lnTo>
                    <a:pt x="160845" y="315722"/>
                  </a:lnTo>
                  <a:lnTo>
                    <a:pt x="160845" y="297853"/>
                  </a:lnTo>
                  <a:lnTo>
                    <a:pt x="84137" y="297853"/>
                  </a:lnTo>
                  <a:lnTo>
                    <a:pt x="77444" y="304533"/>
                  </a:lnTo>
                  <a:lnTo>
                    <a:pt x="77444" y="412826"/>
                  </a:lnTo>
                  <a:lnTo>
                    <a:pt x="81432" y="432523"/>
                  </a:lnTo>
                  <a:lnTo>
                    <a:pt x="92290" y="448614"/>
                  </a:lnTo>
                  <a:lnTo>
                    <a:pt x="108394" y="459473"/>
                  </a:lnTo>
                  <a:lnTo>
                    <a:pt x="128079" y="463461"/>
                  </a:lnTo>
                  <a:lnTo>
                    <a:pt x="147777" y="459473"/>
                  </a:lnTo>
                  <a:lnTo>
                    <a:pt x="163868" y="448614"/>
                  </a:lnTo>
                  <a:lnTo>
                    <a:pt x="165912" y="445592"/>
                  </a:lnTo>
                  <a:lnTo>
                    <a:pt x="174726" y="432523"/>
                  </a:lnTo>
                  <a:lnTo>
                    <a:pt x="178714" y="412826"/>
                  </a:lnTo>
                  <a:lnTo>
                    <a:pt x="178714" y="315722"/>
                  </a:lnTo>
                  <a:lnTo>
                    <a:pt x="178714" y="125526"/>
                  </a:lnTo>
                  <a:close/>
                </a:path>
                <a:path w="256540" h="610234">
                  <a:moveTo>
                    <a:pt x="256159" y="577240"/>
                  </a:moveTo>
                  <a:lnTo>
                    <a:pt x="254520" y="569137"/>
                  </a:lnTo>
                  <a:lnTo>
                    <a:pt x="250050" y="562508"/>
                  </a:lnTo>
                  <a:lnTo>
                    <a:pt x="243420" y="558038"/>
                  </a:lnTo>
                  <a:lnTo>
                    <a:pt x="238290" y="557009"/>
                  </a:lnTo>
                  <a:lnTo>
                    <a:pt x="238290" y="575602"/>
                  </a:lnTo>
                  <a:lnTo>
                    <a:pt x="238290" y="590804"/>
                  </a:lnTo>
                  <a:lnTo>
                    <a:pt x="236956" y="592137"/>
                  </a:lnTo>
                  <a:lnTo>
                    <a:pt x="19215" y="592137"/>
                  </a:lnTo>
                  <a:lnTo>
                    <a:pt x="17881" y="590804"/>
                  </a:lnTo>
                  <a:lnTo>
                    <a:pt x="17881" y="575602"/>
                  </a:lnTo>
                  <a:lnTo>
                    <a:pt x="19215" y="574268"/>
                  </a:lnTo>
                  <a:lnTo>
                    <a:pt x="98933" y="574268"/>
                  </a:lnTo>
                  <a:lnTo>
                    <a:pt x="102933" y="570268"/>
                  </a:lnTo>
                  <a:lnTo>
                    <a:pt x="102933" y="560387"/>
                  </a:lnTo>
                  <a:lnTo>
                    <a:pt x="98933" y="556399"/>
                  </a:lnTo>
                  <a:lnTo>
                    <a:pt x="48260" y="556399"/>
                  </a:lnTo>
                  <a:lnTo>
                    <a:pt x="48260" y="500011"/>
                  </a:lnTo>
                  <a:lnTo>
                    <a:pt x="49060" y="499198"/>
                  </a:lnTo>
                  <a:lnTo>
                    <a:pt x="207111" y="499198"/>
                  </a:lnTo>
                  <a:lnTo>
                    <a:pt x="207911" y="500011"/>
                  </a:lnTo>
                  <a:lnTo>
                    <a:pt x="207911" y="556399"/>
                  </a:lnTo>
                  <a:lnTo>
                    <a:pt x="130759" y="556399"/>
                  </a:lnTo>
                  <a:lnTo>
                    <a:pt x="126758" y="560387"/>
                  </a:lnTo>
                  <a:lnTo>
                    <a:pt x="126758" y="570268"/>
                  </a:lnTo>
                  <a:lnTo>
                    <a:pt x="130759" y="574268"/>
                  </a:lnTo>
                  <a:lnTo>
                    <a:pt x="236956" y="574268"/>
                  </a:lnTo>
                  <a:lnTo>
                    <a:pt x="238290" y="575602"/>
                  </a:lnTo>
                  <a:lnTo>
                    <a:pt x="238290" y="557009"/>
                  </a:lnTo>
                  <a:lnTo>
                    <a:pt x="235305" y="556399"/>
                  </a:lnTo>
                  <a:lnTo>
                    <a:pt x="225780" y="556399"/>
                  </a:lnTo>
                  <a:lnTo>
                    <a:pt x="225780" y="499198"/>
                  </a:lnTo>
                  <a:lnTo>
                    <a:pt x="225780" y="493179"/>
                  </a:lnTo>
                  <a:lnTo>
                    <a:pt x="221183" y="486435"/>
                  </a:lnTo>
                  <a:lnTo>
                    <a:pt x="221081" y="486295"/>
                  </a:lnTo>
                  <a:lnTo>
                    <a:pt x="214579" y="483273"/>
                  </a:lnTo>
                  <a:lnTo>
                    <a:pt x="214350" y="483273"/>
                  </a:lnTo>
                  <a:lnTo>
                    <a:pt x="214350" y="481330"/>
                  </a:lnTo>
                  <a:lnTo>
                    <a:pt x="214350" y="64147"/>
                  </a:lnTo>
                  <a:lnTo>
                    <a:pt x="216725" y="59588"/>
                  </a:lnTo>
                  <a:lnTo>
                    <a:pt x="241909" y="41948"/>
                  </a:lnTo>
                  <a:lnTo>
                    <a:pt x="244475" y="36880"/>
                  </a:lnTo>
                  <a:lnTo>
                    <a:pt x="244348" y="31496"/>
                  </a:lnTo>
                  <a:lnTo>
                    <a:pt x="244221" y="26098"/>
                  </a:lnTo>
                  <a:lnTo>
                    <a:pt x="241427" y="21158"/>
                  </a:lnTo>
                  <a:lnTo>
                    <a:pt x="207225" y="2705"/>
                  </a:lnTo>
                  <a:lnTo>
                    <a:pt x="188150" y="0"/>
                  </a:lnTo>
                  <a:lnTo>
                    <a:pt x="140665" y="0"/>
                  </a:lnTo>
                  <a:lnTo>
                    <a:pt x="136652" y="4000"/>
                  </a:lnTo>
                  <a:lnTo>
                    <a:pt x="136652" y="13868"/>
                  </a:lnTo>
                  <a:lnTo>
                    <a:pt x="140665" y="17868"/>
                  </a:lnTo>
                  <a:lnTo>
                    <a:pt x="188150" y="17868"/>
                  </a:lnTo>
                  <a:lnTo>
                    <a:pt x="195287" y="18376"/>
                  </a:lnTo>
                  <a:lnTo>
                    <a:pt x="202247" y="19875"/>
                  </a:lnTo>
                  <a:lnTo>
                    <a:pt x="208927" y="22326"/>
                  </a:lnTo>
                  <a:lnTo>
                    <a:pt x="215239" y="25730"/>
                  </a:lnTo>
                  <a:lnTo>
                    <a:pt x="225044" y="31940"/>
                  </a:lnTo>
                  <a:lnTo>
                    <a:pt x="210451" y="42164"/>
                  </a:lnTo>
                  <a:lnTo>
                    <a:pt x="204571" y="47434"/>
                  </a:lnTo>
                  <a:lnTo>
                    <a:pt x="200190" y="53873"/>
                  </a:lnTo>
                  <a:lnTo>
                    <a:pt x="197434" y="61163"/>
                  </a:lnTo>
                  <a:lnTo>
                    <a:pt x="196481" y="68999"/>
                  </a:lnTo>
                  <a:lnTo>
                    <a:pt x="196481" y="481330"/>
                  </a:lnTo>
                  <a:lnTo>
                    <a:pt x="59474" y="481330"/>
                  </a:lnTo>
                  <a:lnTo>
                    <a:pt x="59474" y="200431"/>
                  </a:lnTo>
                  <a:lnTo>
                    <a:pt x="55473" y="196430"/>
                  </a:lnTo>
                  <a:lnTo>
                    <a:pt x="45593" y="196430"/>
                  </a:lnTo>
                  <a:lnTo>
                    <a:pt x="41605" y="200431"/>
                  </a:lnTo>
                  <a:lnTo>
                    <a:pt x="41605" y="483273"/>
                  </a:lnTo>
                  <a:lnTo>
                    <a:pt x="34975" y="486435"/>
                  </a:lnTo>
                  <a:lnTo>
                    <a:pt x="30391" y="493179"/>
                  </a:lnTo>
                  <a:lnTo>
                    <a:pt x="30391" y="556399"/>
                  </a:lnTo>
                  <a:lnTo>
                    <a:pt x="20853" y="556399"/>
                  </a:lnTo>
                  <a:lnTo>
                    <a:pt x="12750" y="558038"/>
                  </a:lnTo>
                  <a:lnTo>
                    <a:pt x="6121" y="562508"/>
                  </a:lnTo>
                  <a:lnTo>
                    <a:pt x="1651" y="569137"/>
                  </a:lnTo>
                  <a:lnTo>
                    <a:pt x="0" y="577240"/>
                  </a:lnTo>
                  <a:lnTo>
                    <a:pt x="0" y="589153"/>
                  </a:lnTo>
                  <a:lnTo>
                    <a:pt x="1651" y="597268"/>
                  </a:lnTo>
                  <a:lnTo>
                    <a:pt x="6121" y="603897"/>
                  </a:lnTo>
                  <a:lnTo>
                    <a:pt x="12750" y="608368"/>
                  </a:lnTo>
                  <a:lnTo>
                    <a:pt x="20853" y="610006"/>
                  </a:lnTo>
                  <a:lnTo>
                    <a:pt x="235305" y="610006"/>
                  </a:lnTo>
                  <a:lnTo>
                    <a:pt x="256159" y="589153"/>
                  </a:lnTo>
                  <a:lnTo>
                    <a:pt x="256159" y="57724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85" name="object 85"/>
          <p:cNvSpPr txBox="1"/>
          <p:nvPr/>
        </p:nvSpPr>
        <p:spPr>
          <a:xfrm>
            <a:off x="2718819" y="4756291"/>
            <a:ext cx="6689538" cy="561385"/>
          </a:xfrm>
          <a:prstGeom prst="rect">
            <a:avLst/>
          </a:prstGeom>
        </p:spPr>
        <p:txBody>
          <a:bodyPr vert="horz" wrap="square" lIns="0" tIns="7316" rIns="0" bIns="0" rtlCol="0">
            <a:spAutoFit/>
          </a:bodyPr>
          <a:lstStyle/>
          <a:p>
            <a:pPr marL="23104" marR="18483" lvl="0" indent="0" algn="l" defTabSz="914400" rtl="0" eaLnBrk="1" fontAlgn="auto" latinLnBrk="0" hangingPunct="1">
              <a:lnSpc>
                <a:spcPct val="100000"/>
              </a:lnSpc>
              <a:spcBef>
                <a:spcPts val="58"/>
              </a:spcBef>
              <a:spcAft>
                <a:spcPts val="0"/>
              </a:spcAft>
              <a:buClrTx/>
              <a:buSzTx/>
              <a:buFontTx/>
              <a:buNone/>
              <a:tabLst/>
              <a:defRPr/>
            </a:pPr>
            <a:r>
              <a:rPr kumimoji="0" sz="1800" b="1" i="0" u="none" strike="noStrike" kern="1200" cap="none" spc="0" normalizeH="0" baseline="0" noProof="0">
                <a:ln>
                  <a:noFill/>
                </a:ln>
                <a:solidFill>
                  <a:srgbClr val="22346A"/>
                </a:solidFill>
                <a:effectLst/>
                <a:uLnTx/>
                <a:uFillTx/>
                <a:latin typeface="Arial"/>
                <a:ea typeface="+mn-ea"/>
                <a:cs typeface="Arial"/>
              </a:rPr>
              <a:t>No</a:t>
            </a:r>
            <a:r>
              <a:rPr kumimoji="0" sz="1800" b="1" i="0" u="none" strike="noStrike" kern="1200" cap="none" spc="-45" normalizeH="0" baseline="0" noProof="0">
                <a:ln>
                  <a:noFill/>
                </a:ln>
                <a:solidFill>
                  <a:srgbClr val="22346A"/>
                </a:solidFill>
                <a:effectLst/>
                <a:uLnTx/>
                <a:uFillTx/>
                <a:latin typeface="Arial"/>
                <a:ea typeface="+mn-ea"/>
                <a:cs typeface="Arial"/>
              </a:rPr>
              <a:t> </a:t>
            </a:r>
            <a:r>
              <a:rPr kumimoji="0" sz="1800" b="1" i="0" u="none" strike="noStrike" kern="1200" cap="none" spc="0" normalizeH="0" baseline="0" noProof="0">
                <a:ln>
                  <a:noFill/>
                </a:ln>
                <a:solidFill>
                  <a:srgbClr val="22346A"/>
                </a:solidFill>
                <a:effectLst/>
                <a:uLnTx/>
                <a:uFillTx/>
                <a:latin typeface="Arial"/>
                <a:ea typeface="+mn-ea"/>
                <a:cs typeface="Arial"/>
              </a:rPr>
              <a:t>es</a:t>
            </a:r>
            <a:r>
              <a:rPr kumimoji="0" sz="1800" b="1" i="0" u="none" strike="noStrike" kern="1200" cap="none" spc="-42" normalizeH="0" baseline="0" noProof="0">
                <a:ln>
                  <a:noFill/>
                </a:ln>
                <a:solidFill>
                  <a:srgbClr val="22346A"/>
                </a:solidFill>
                <a:effectLst/>
                <a:uLnTx/>
                <a:uFillTx/>
                <a:latin typeface="Arial"/>
                <a:ea typeface="+mn-ea"/>
                <a:cs typeface="Arial"/>
              </a:rPr>
              <a:t> </a:t>
            </a:r>
            <a:r>
              <a:rPr kumimoji="0" sz="1800" b="1" i="0" u="none" strike="noStrike" kern="1200" cap="none" spc="0" normalizeH="0" baseline="0" noProof="0">
                <a:ln>
                  <a:noFill/>
                </a:ln>
                <a:solidFill>
                  <a:srgbClr val="22346A"/>
                </a:solidFill>
                <a:effectLst/>
                <a:uLnTx/>
                <a:uFillTx/>
                <a:latin typeface="Arial"/>
                <a:ea typeface="+mn-ea"/>
                <a:cs typeface="Arial"/>
              </a:rPr>
              <a:t>necesario</a:t>
            </a:r>
            <a:r>
              <a:rPr kumimoji="0" sz="1800" b="1" i="0" u="none" strike="noStrike" kern="1200" cap="none" spc="-45" normalizeH="0" baseline="0" noProof="0">
                <a:ln>
                  <a:noFill/>
                </a:ln>
                <a:solidFill>
                  <a:srgbClr val="22346A"/>
                </a:solidFill>
                <a:effectLst/>
                <a:uLnTx/>
                <a:uFillTx/>
                <a:latin typeface="Arial"/>
                <a:ea typeface="+mn-ea"/>
                <a:cs typeface="Arial"/>
              </a:rPr>
              <a:t> </a:t>
            </a:r>
            <a:r>
              <a:rPr kumimoji="0" sz="1800" b="1" i="0" u="none" strike="noStrike" kern="1200" cap="none" spc="0" normalizeH="0" baseline="0" noProof="0">
                <a:ln>
                  <a:noFill/>
                </a:ln>
                <a:solidFill>
                  <a:srgbClr val="22346A"/>
                </a:solidFill>
                <a:effectLst/>
                <a:uLnTx/>
                <a:uFillTx/>
                <a:latin typeface="Arial"/>
                <a:ea typeface="+mn-ea"/>
                <a:cs typeface="Arial"/>
              </a:rPr>
              <a:t>ajustar</a:t>
            </a:r>
            <a:r>
              <a:rPr kumimoji="0" sz="1800" b="1" i="0" u="none" strike="noStrike" kern="1200" cap="none" spc="-42" normalizeH="0" baseline="0" noProof="0">
                <a:ln>
                  <a:noFill/>
                </a:ln>
                <a:solidFill>
                  <a:srgbClr val="22346A"/>
                </a:solidFill>
                <a:effectLst/>
                <a:uLnTx/>
                <a:uFillTx/>
                <a:latin typeface="Arial"/>
                <a:ea typeface="+mn-ea"/>
                <a:cs typeface="Arial"/>
              </a:rPr>
              <a:t> </a:t>
            </a:r>
            <a:r>
              <a:rPr kumimoji="0" sz="1800" b="1" i="0" u="none" strike="noStrike" kern="1200" cap="none" spc="-15" normalizeH="0" baseline="0" noProof="0">
                <a:ln>
                  <a:noFill/>
                </a:ln>
                <a:solidFill>
                  <a:srgbClr val="22346A"/>
                </a:solidFill>
                <a:effectLst/>
                <a:uLnTx/>
                <a:uFillTx/>
                <a:latin typeface="Arial"/>
                <a:ea typeface="+mn-ea"/>
                <a:cs typeface="Arial"/>
              </a:rPr>
              <a:t>la </a:t>
            </a:r>
            <a:r>
              <a:rPr kumimoji="0" sz="1800" b="1" i="0" u="none" strike="noStrike" kern="1200" cap="none" spc="0" normalizeH="0" baseline="0" noProof="0">
                <a:ln>
                  <a:noFill/>
                </a:ln>
                <a:solidFill>
                  <a:srgbClr val="22346A"/>
                </a:solidFill>
                <a:effectLst/>
                <a:uLnTx/>
                <a:uFillTx/>
                <a:latin typeface="Arial"/>
                <a:ea typeface="+mn-ea"/>
                <a:cs typeface="Arial"/>
              </a:rPr>
              <a:t>dosis</a:t>
            </a:r>
            <a:r>
              <a:rPr kumimoji="0" sz="1800" b="1" i="0" u="none" strike="noStrike" kern="1200" cap="none" spc="-33" normalizeH="0" baseline="0" noProof="0">
                <a:ln>
                  <a:noFill/>
                </a:ln>
                <a:solidFill>
                  <a:srgbClr val="22346A"/>
                </a:solidFill>
                <a:effectLst/>
                <a:uLnTx/>
                <a:uFillTx/>
                <a:latin typeface="Arial"/>
                <a:ea typeface="+mn-ea"/>
                <a:cs typeface="Arial"/>
              </a:rPr>
              <a:t> </a:t>
            </a:r>
            <a:r>
              <a:rPr kumimoji="0" sz="1800" b="0" i="0" u="none" strike="noStrike" kern="1200" cap="none" spc="0" normalizeH="0" baseline="0" noProof="0">
                <a:ln>
                  <a:noFill/>
                </a:ln>
                <a:solidFill>
                  <a:srgbClr val="22346A"/>
                </a:solidFill>
                <a:effectLst/>
                <a:uLnTx/>
                <a:uFillTx/>
                <a:latin typeface="Arial"/>
                <a:ea typeface="+mn-ea"/>
                <a:cs typeface="Arial"/>
              </a:rPr>
              <a:t>en</a:t>
            </a:r>
            <a:r>
              <a:rPr kumimoji="0" sz="1800" b="0" i="0" u="none" strike="noStrike" kern="1200" cap="none" spc="-33" normalizeH="0" baseline="0" noProof="0">
                <a:ln>
                  <a:noFill/>
                </a:ln>
                <a:solidFill>
                  <a:srgbClr val="22346A"/>
                </a:solidFill>
                <a:effectLst/>
                <a:uLnTx/>
                <a:uFillTx/>
                <a:latin typeface="Arial"/>
                <a:ea typeface="+mn-ea"/>
                <a:cs typeface="Arial"/>
              </a:rPr>
              <a:t> </a:t>
            </a:r>
            <a:r>
              <a:rPr kumimoji="0" sz="1800" b="0" i="0" u="none" strike="noStrike" kern="1200" cap="none" spc="0" normalizeH="0" baseline="0" noProof="0">
                <a:ln>
                  <a:noFill/>
                </a:ln>
                <a:solidFill>
                  <a:srgbClr val="22346A"/>
                </a:solidFill>
                <a:effectLst/>
                <a:uLnTx/>
                <a:uFillTx/>
                <a:latin typeface="Arial"/>
                <a:ea typeface="+mn-ea"/>
                <a:cs typeface="Arial"/>
              </a:rPr>
              <a:t>base</a:t>
            </a:r>
            <a:r>
              <a:rPr kumimoji="0" sz="1800" b="0" i="0" u="none" strike="noStrike" kern="1200" cap="none" spc="-30" normalizeH="0" baseline="0" noProof="0">
                <a:ln>
                  <a:noFill/>
                </a:ln>
                <a:solidFill>
                  <a:srgbClr val="22346A"/>
                </a:solidFill>
                <a:effectLst/>
                <a:uLnTx/>
                <a:uFillTx/>
                <a:latin typeface="Arial"/>
                <a:ea typeface="+mn-ea"/>
                <a:cs typeface="Arial"/>
              </a:rPr>
              <a:t> </a:t>
            </a:r>
            <a:r>
              <a:rPr kumimoji="0" sz="1800" b="0" i="0" u="none" strike="noStrike" kern="1200" cap="none" spc="0" normalizeH="0" baseline="0" noProof="0">
                <a:ln>
                  <a:noFill/>
                </a:ln>
                <a:solidFill>
                  <a:srgbClr val="22346A"/>
                </a:solidFill>
                <a:effectLst/>
                <a:uLnTx/>
                <a:uFillTx/>
                <a:latin typeface="Arial"/>
                <a:ea typeface="+mn-ea"/>
                <a:cs typeface="Arial"/>
              </a:rPr>
              <a:t>a</a:t>
            </a:r>
            <a:r>
              <a:rPr kumimoji="0" sz="1800" b="0" i="0" u="none" strike="noStrike" kern="1200" cap="none" spc="-33" normalizeH="0" baseline="0" noProof="0">
                <a:ln>
                  <a:noFill/>
                </a:ln>
                <a:solidFill>
                  <a:srgbClr val="22346A"/>
                </a:solidFill>
                <a:effectLst/>
                <a:uLnTx/>
                <a:uFillTx/>
                <a:latin typeface="Arial"/>
                <a:ea typeface="+mn-ea"/>
                <a:cs typeface="Arial"/>
              </a:rPr>
              <a:t> </a:t>
            </a:r>
            <a:r>
              <a:rPr kumimoji="0" sz="1800" b="0" i="0" u="none" strike="noStrike" kern="1200" cap="none" spc="0" normalizeH="0" baseline="0" noProof="0">
                <a:ln>
                  <a:noFill/>
                </a:ln>
                <a:solidFill>
                  <a:srgbClr val="22346A"/>
                </a:solidFill>
                <a:effectLst/>
                <a:uLnTx/>
                <a:uFillTx/>
                <a:latin typeface="Arial"/>
                <a:ea typeface="+mn-ea"/>
                <a:cs typeface="Arial"/>
              </a:rPr>
              <a:t>edad</a:t>
            </a:r>
            <a:r>
              <a:rPr kumimoji="0" sz="1800" b="0" i="0" u="none" strike="noStrike" kern="1200" cap="none" spc="-33" normalizeH="0" baseline="0" noProof="0">
                <a:ln>
                  <a:noFill/>
                </a:ln>
                <a:solidFill>
                  <a:srgbClr val="22346A"/>
                </a:solidFill>
                <a:effectLst/>
                <a:uLnTx/>
                <a:uFillTx/>
                <a:latin typeface="Arial"/>
                <a:ea typeface="+mn-ea"/>
                <a:cs typeface="Arial"/>
              </a:rPr>
              <a:t> </a:t>
            </a:r>
            <a:r>
              <a:rPr kumimoji="0" sz="1800" b="0" i="0" u="none" strike="noStrike" kern="1200" cap="none" spc="0" normalizeH="0" baseline="0" noProof="0">
                <a:ln>
                  <a:noFill/>
                </a:ln>
                <a:solidFill>
                  <a:srgbClr val="22346A"/>
                </a:solidFill>
                <a:effectLst/>
                <a:uLnTx/>
                <a:uFillTx/>
                <a:latin typeface="Arial"/>
                <a:ea typeface="+mn-ea"/>
                <a:cs typeface="Arial"/>
              </a:rPr>
              <a:t>o</a:t>
            </a:r>
            <a:r>
              <a:rPr kumimoji="0" sz="1800" b="0" i="0" u="none" strike="noStrike" kern="1200" cap="none" spc="-30" normalizeH="0" baseline="0" noProof="0">
                <a:ln>
                  <a:noFill/>
                </a:ln>
                <a:solidFill>
                  <a:srgbClr val="22346A"/>
                </a:solidFill>
                <a:effectLst/>
                <a:uLnTx/>
                <a:uFillTx/>
                <a:latin typeface="Arial"/>
                <a:ea typeface="+mn-ea"/>
                <a:cs typeface="Arial"/>
              </a:rPr>
              <a:t> </a:t>
            </a:r>
            <a:r>
              <a:rPr kumimoji="0" sz="1800" b="0" i="0" u="none" strike="noStrike" kern="1200" cap="none" spc="0" normalizeH="0" baseline="0" noProof="0">
                <a:ln>
                  <a:noFill/>
                </a:ln>
                <a:solidFill>
                  <a:srgbClr val="22346A"/>
                </a:solidFill>
                <a:effectLst/>
                <a:uLnTx/>
                <a:uFillTx/>
                <a:latin typeface="Arial"/>
                <a:ea typeface="+mn-ea"/>
                <a:cs typeface="Arial"/>
              </a:rPr>
              <a:t>peso</a:t>
            </a:r>
            <a:r>
              <a:rPr kumimoji="0" lang="es-ES" sz="1800" b="0" i="0" u="none" strike="noStrike" kern="1200" cap="none" spc="0" normalizeH="0" baseline="0" noProof="0">
                <a:ln>
                  <a:noFill/>
                </a:ln>
                <a:solidFill>
                  <a:srgbClr val="22346A"/>
                </a:solidFill>
                <a:effectLst/>
                <a:uLnTx/>
                <a:uFillTx/>
                <a:latin typeface="Arial"/>
                <a:ea typeface="+mn-ea"/>
                <a:cs typeface="Arial"/>
              </a:rPr>
              <a:t> o insuficiencia renal hepática</a:t>
            </a:r>
            <a:r>
              <a:rPr kumimoji="0" sz="1800" b="0" i="0" u="none" strike="noStrike" kern="1200" cap="none" spc="-30" normalizeH="0" baseline="0" noProof="0">
                <a:ln>
                  <a:noFill/>
                </a:ln>
                <a:solidFill>
                  <a:srgbClr val="22346A"/>
                </a:solidFill>
                <a:effectLst/>
                <a:uLnTx/>
                <a:uFillTx/>
                <a:latin typeface="Arial"/>
                <a:ea typeface="+mn-ea"/>
                <a:cs typeface="Arial"/>
              </a:rPr>
              <a:t> </a:t>
            </a:r>
            <a:r>
              <a:rPr kumimoji="0" sz="1800" b="0" i="0" u="none" strike="noStrike" kern="1200" cap="none" spc="-22" normalizeH="0" baseline="32921" noProof="0">
                <a:ln>
                  <a:noFill/>
                </a:ln>
                <a:solidFill>
                  <a:srgbClr val="22346A"/>
                </a:solidFill>
                <a:effectLst/>
                <a:uLnTx/>
                <a:uFillTx/>
                <a:latin typeface="Arial"/>
                <a:ea typeface="+mn-ea"/>
                <a:cs typeface="Arial"/>
              </a:rPr>
              <a:t>‡&amp;1</a:t>
            </a:r>
            <a:endParaRPr kumimoji="0" sz="1800" b="0" i="0" u="none" strike="noStrike" kern="1200" cap="none" spc="0" normalizeH="0" baseline="32921" noProof="0">
              <a:ln>
                <a:noFill/>
              </a:ln>
              <a:solidFill>
                <a:srgbClr val="000000"/>
              </a:solidFill>
              <a:effectLst/>
              <a:uLnTx/>
              <a:uFillTx/>
              <a:latin typeface="Arial"/>
              <a:ea typeface="+mn-ea"/>
              <a:cs typeface="Arial"/>
            </a:endParaRPr>
          </a:p>
        </p:txBody>
      </p:sp>
      <p:sp>
        <p:nvSpPr>
          <p:cNvPr id="88" name="CuadroTexto 87">
            <a:extLst>
              <a:ext uri="{FF2B5EF4-FFF2-40B4-BE49-F238E27FC236}">
                <a16:creationId xmlns:a16="http://schemas.microsoft.com/office/drawing/2014/main" id="{307EFBB0-9564-A902-F92A-092AB2FB66F1}"/>
              </a:ext>
            </a:extLst>
          </p:cNvPr>
          <p:cNvSpPr txBox="1"/>
          <p:nvPr/>
        </p:nvSpPr>
        <p:spPr>
          <a:xfrm>
            <a:off x="1428376" y="5637026"/>
            <a:ext cx="9084236"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dirty="0">
                <a:ln>
                  <a:noFill/>
                </a:ln>
                <a:solidFill>
                  <a:srgbClr val="646464"/>
                </a:solidFill>
                <a:effectLst/>
                <a:uLnTx/>
                <a:uFillTx/>
                <a:latin typeface="Arial" panose="020B0604020202020204"/>
                <a:ea typeface="+mn-ea"/>
                <a:cs typeface="+mn-cs"/>
              </a:rPr>
              <a:t>DA: </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dermatitis atópica.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*Un año se refiere al año médico-científico de exactamente 52 semanas</a:t>
            </a:r>
            <a:r>
              <a:rPr kumimoji="0" lang="es-ES" sz="800" b="0" i="0" u="none" strike="noStrike" kern="1200" cap="none" spc="0" normalizeH="0" baseline="30000" noProof="0" dirty="0">
                <a:ln>
                  <a:noFill/>
                </a:ln>
                <a:solidFill>
                  <a:srgbClr val="646464"/>
                </a:solidFill>
                <a:effectLst/>
                <a:uLnTx/>
                <a:uFillTx/>
                <a:latin typeface="Arial" panose="020B0604020202020204"/>
                <a:ea typeface="+mn-ea"/>
                <a:cs typeface="+mn-cs"/>
              </a:rPr>
              <a:t>1</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a:t>
            </a:r>
            <a:r>
              <a:rPr kumimoji="0" lang="es-ES" sz="800" b="0" i="0" u="none" strike="noStrike" kern="1200" cap="none" spc="0" normalizeH="0" baseline="30000" noProof="0" dirty="0">
                <a:ln>
                  <a:noFill/>
                </a:ln>
                <a:solidFill>
                  <a:srgbClr val="646464"/>
                </a:solidFill>
                <a:effectLst/>
                <a:uLnTx/>
                <a:uFillTx/>
                <a:latin typeface="Arial" panose="020B0604020202020204"/>
                <a:ea typeface="+mn-ea"/>
                <a:cs typeface="+mn-cs"/>
              </a:rPr>
              <a:t>‡</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Pacientes de edad avanzada (≥ 65 años), insuficiencia renal y hepática, peso corporal</a:t>
            </a:r>
            <a:r>
              <a:rPr kumimoji="0" lang="es-ES" sz="800" b="0" i="0" u="none" strike="noStrike" kern="1200" cap="none" spc="0" normalizeH="0" baseline="30000" noProof="0" dirty="0">
                <a:ln>
                  <a:noFill/>
                </a:ln>
                <a:solidFill>
                  <a:srgbClr val="646464"/>
                </a:solidFill>
                <a:effectLst/>
                <a:uLnTx/>
                <a:uFillTx/>
                <a:latin typeface="Arial" panose="020B0604020202020204"/>
                <a:ea typeface="+mn-ea"/>
                <a:cs typeface="+mn-cs"/>
              </a:rPr>
              <a:t>1</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30000" noProof="0" dirty="0">
                <a:ln>
                  <a:noFill/>
                </a:ln>
                <a:solidFill>
                  <a:srgbClr val="646464"/>
                </a:solidFill>
                <a:effectLst/>
                <a:uLnTx/>
                <a:uFillTx/>
                <a:latin typeface="Arial" panose="020B0604020202020204"/>
                <a:ea typeface="+mn-ea"/>
                <a:cs typeface="+mn-cs"/>
              </a:rPr>
              <a:t>&amp;</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Con las indicaciones autorizadas en adultos y adolescentes de más de 12 años</a:t>
            </a:r>
            <a:r>
              <a:rPr kumimoji="0" lang="es-ES" sz="800" b="0" i="0" u="none" strike="noStrike" kern="1200" cap="none" spc="0" normalizeH="0" baseline="30000" noProof="0" dirty="0">
                <a:ln>
                  <a:noFill/>
                </a:ln>
                <a:solidFill>
                  <a:srgbClr val="646464"/>
                </a:solidFill>
                <a:effectLst/>
                <a:uLnTx/>
                <a:uFillTx/>
                <a:latin typeface="Arial" panose="020B0604020202020204"/>
                <a:ea typeface="+mn-ea"/>
                <a:cs typeface="+mn-cs"/>
              </a:rPr>
              <a:t>1</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dirty="0">
                <a:ln>
                  <a:noFill/>
                </a:ln>
                <a:solidFill>
                  <a:srgbClr val="646464"/>
                </a:solidFill>
                <a:effectLst/>
                <a:uLnTx/>
                <a:uFillTx/>
                <a:latin typeface="Arial" panose="020B0604020202020204"/>
                <a:ea typeface="+mn-ea"/>
                <a:cs typeface="+mn-cs"/>
              </a:rPr>
              <a:t>1. </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Ficha técnica de EBGLYSS</a:t>
            </a:r>
            <a:r>
              <a:rPr kumimoji="0" lang="es-ES" sz="800" b="0" i="0" u="none" strike="noStrike" kern="1200" cap="none" spc="0" normalizeH="0" baseline="30000" noProof="0" dirty="0">
                <a:ln>
                  <a:noFill/>
                </a:ln>
                <a:solidFill>
                  <a:srgbClr val="646464"/>
                </a:solidFill>
                <a:effectLst/>
                <a:uLnTx/>
                <a:uFillTx/>
                <a:latin typeface="Arial" panose="020B0604020202020204"/>
                <a:ea typeface="+mn-ea"/>
                <a:cs typeface="+mn-cs"/>
              </a:rPr>
              <a:t>®</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 (lebrikizumab). Disponible en: https://cima.aemps.es/cima/dochtml/ft/1231765007/FT_1231765007.html. Último acceso: enero 2025. </a:t>
            </a:r>
            <a:r>
              <a:rPr kumimoji="0" lang="es-ES" sz="800" b="1" i="0" u="none" strike="noStrike" kern="1200" cap="none" spc="0" normalizeH="0" baseline="0" noProof="0" dirty="0">
                <a:ln>
                  <a:noFill/>
                </a:ln>
                <a:solidFill>
                  <a:srgbClr val="646464"/>
                </a:solidFill>
                <a:effectLst/>
                <a:uLnTx/>
                <a:uFillTx/>
                <a:latin typeface="Arial" panose="020B0604020202020204"/>
                <a:ea typeface="+mn-ea"/>
                <a:cs typeface="+mn-cs"/>
              </a:rPr>
              <a:t>2. </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Ficha técnica dupilumab. Disponible en: https://cima.aemps.es/cima/dochtml/ft/1171229006/ft_1171229006.html. Último acceso: abril 2025. </a:t>
            </a:r>
            <a:r>
              <a:rPr kumimoji="0" lang="es-ES" sz="800" b="1" i="0" u="none" strike="noStrike" kern="1200" cap="none" spc="0" normalizeH="0" baseline="0" noProof="0" dirty="0">
                <a:ln>
                  <a:noFill/>
                </a:ln>
                <a:solidFill>
                  <a:srgbClr val="646464"/>
                </a:solidFill>
                <a:effectLst/>
                <a:uLnTx/>
                <a:uFillTx/>
                <a:latin typeface="Arial" panose="020B0604020202020204"/>
                <a:ea typeface="+mn-ea"/>
                <a:cs typeface="+mn-cs"/>
              </a:rPr>
              <a:t>3. </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Ficha técnica </a:t>
            </a:r>
            <a:r>
              <a:rPr kumimoji="0" lang="es-ES" sz="800" b="0" i="0" u="none" strike="noStrike" kern="1200" cap="none" spc="0" normalizeH="0" baseline="0" noProof="0" dirty="0" err="1">
                <a:ln>
                  <a:noFill/>
                </a:ln>
                <a:solidFill>
                  <a:srgbClr val="646464"/>
                </a:solidFill>
                <a:effectLst/>
                <a:uLnTx/>
                <a:uFillTx/>
                <a:latin typeface="Arial" panose="020B0604020202020204"/>
                <a:ea typeface="+mn-ea"/>
                <a:cs typeface="+mn-cs"/>
              </a:rPr>
              <a:t>tralokinumab</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 Disponible en: https://cima.aemps.es/cima/dochtml/ft/1211554002/FT_1211554002.html. Último acceso: abril 2025. </a:t>
            </a:r>
            <a:r>
              <a:rPr kumimoji="0" lang="es-ES" sz="800" b="1" i="0" u="none" strike="noStrike" kern="1200" cap="none" spc="0" normalizeH="0" baseline="0" noProof="0" dirty="0">
                <a:ln>
                  <a:noFill/>
                </a:ln>
                <a:solidFill>
                  <a:srgbClr val="646464"/>
                </a:solidFill>
                <a:effectLst/>
                <a:uLnTx/>
                <a:uFillTx/>
                <a:latin typeface="Arial" panose="020B0604020202020204"/>
                <a:ea typeface="+mn-ea"/>
                <a:cs typeface="+mn-cs"/>
              </a:rPr>
              <a:t>4.</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 Informe de Posicionamiento Terapéutico de lebrikizumab (Ebglyss</a:t>
            </a:r>
            <a:r>
              <a:rPr kumimoji="0" lang="es-ES" sz="800" b="0" i="0" u="none" strike="noStrike" kern="1200" cap="none" spc="0" normalizeH="0" baseline="30000" noProof="0" dirty="0">
                <a:ln>
                  <a:noFill/>
                </a:ln>
                <a:solidFill>
                  <a:srgbClr val="646464"/>
                </a:solidFill>
                <a:effectLst/>
                <a:uLnTx/>
                <a:uFillTx/>
                <a:latin typeface="Arial" panose="020B0604020202020204"/>
                <a:ea typeface="+mn-ea"/>
                <a:cs typeface="+mn-cs"/>
              </a:rPr>
              <a:t>®</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 en Dermatitis Atópica. IPT-Agencia Española de Medicamentos y Productos Sanitarios (AEMPS). 310/V1/15102024. Madrid: AEMPS; 2024.</a:t>
            </a:r>
          </a:p>
        </p:txBody>
      </p:sp>
      <p:sp>
        <p:nvSpPr>
          <p:cNvPr id="61" name="CuadroTexto 60">
            <a:extLst>
              <a:ext uri="{FF2B5EF4-FFF2-40B4-BE49-F238E27FC236}">
                <a16:creationId xmlns:a16="http://schemas.microsoft.com/office/drawing/2014/main" id="{4570C240-57DC-8A5B-4C57-7CC6C478B8DE}"/>
              </a:ext>
            </a:extLst>
          </p:cNvPr>
          <p:cNvSpPr txBox="1"/>
          <p:nvPr/>
        </p:nvSpPr>
        <p:spPr>
          <a:xfrm>
            <a:off x="5419898" y="4127550"/>
            <a:ext cx="6103188" cy="577081"/>
          </a:xfrm>
          <a:prstGeom prst="rect">
            <a:avLst/>
          </a:prstGeom>
          <a:noFill/>
        </p:spPr>
        <p:txBody>
          <a:bodyPr wrap="square">
            <a:spAutoFit/>
          </a:bodyPr>
          <a:lstStyle/>
          <a:p>
            <a:r>
              <a:rPr lang="es-ES" sz="1050" b="0" i="0" u="none" strike="noStrike" baseline="30000" dirty="0">
                <a:solidFill>
                  <a:schemeClr val="tx2"/>
                </a:solidFill>
                <a:latin typeface="+mn-lt"/>
              </a:rPr>
              <a:t>†</a:t>
            </a:r>
            <a:r>
              <a:rPr lang="es-ES" sz="1050" b="0" i="0" u="none" strike="noStrike" baseline="0" dirty="0">
                <a:solidFill>
                  <a:schemeClr val="tx2"/>
                </a:solidFill>
                <a:latin typeface="+mn-lt"/>
              </a:rPr>
              <a:t>Algunos pacientes con respuesta parcial inicial pueden mejorar más con el tratamiento continuado cada dos semanas hasta la semana 24. Una vez alcanzada la respuesta clínica, la dosis de mantenimiento recomendada de EBGLYSS</a:t>
            </a:r>
            <a:r>
              <a:rPr lang="es-ES" sz="1050" b="0" i="0" u="none" strike="noStrike" baseline="30000" dirty="0">
                <a:solidFill>
                  <a:schemeClr val="tx2"/>
                </a:solidFill>
                <a:latin typeface="+mn-lt"/>
              </a:rPr>
              <a:t>®</a:t>
            </a:r>
            <a:r>
              <a:rPr lang="es-ES" sz="1050" b="0" i="0" u="none" strike="noStrike" baseline="0" dirty="0">
                <a:solidFill>
                  <a:schemeClr val="tx2"/>
                </a:solidFill>
                <a:latin typeface="+mn-lt"/>
              </a:rPr>
              <a:t> es de 250 mg cada 4 semanas</a:t>
            </a:r>
            <a:r>
              <a:rPr lang="es-ES" sz="1050" b="0" i="0" u="none" strike="noStrike" baseline="30000" dirty="0">
                <a:solidFill>
                  <a:schemeClr val="tx2"/>
                </a:solidFill>
                <a:latin typeface="+mn-lt"/>
              </a:rPr>
              <a:t>1</a:t>
            </a:r>
            <a:endParaRPr lang="es-ES" sz="105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65E08-17A9-1689-326E-13745F4A0E67}"/>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03984425-74FC-201C-9555-051224440B99}"/>
              </a:ext>
            </a:extLst>
          </p:cNvPr>
          <p:cNvSpPr txBox="1"/>
          <p:nvPr/>
        </p:nvSpPr>
        <p:spPr>
          <a:xfrm>
            <a:off x="1418122" y="5308157"/>
            <a:ext cx="8775032" cy="1338828"/>
          </a:xfrm>
          <a:prstGeom prst="rect">
            <a:avLst/>
          </a:prstGeom>
          <a:noFill/>
        </p:spPr>
        <p:txBody>
          <a:bodyPr wrap="square" lIns="91440" tIns="45720" rIns="91440" bIns="45720" anchor="t">
            <a:spAutoFit/>
          </a:bodyPr>
          <a:lstStyle/>
          <a:p>
            <a:pPr algn="just">
              <a:defRPr/>
            </a:pPr>
            <a:r>
              <a:rPr lang="es-ES" sz="900" dirty="0">
                <a:solidFill>
                  <a:schemeClr val="tx2"/>
                </a:solidFill>
                <a:latin typeface="Arial" panose="020B0604020202020204"/>
                <a:cs typeface="Arial"/>
              </a:rPr>
              <a:t>*Único biológico para la dermatitis atópica con dosis de mantenimiento cada 4 semanas para adultos y adolescentes mayores de 12 años y de al menos 40 kg </a:t>
            </a:r>
            <a:r>
              <a:rPr lang="es-ES" sz="900" baseline="30000" dirty="0">
                <a:solidFill>
                  <a:schemeClr val="tx2"/>
                </a:solidFill>
                <a:latin typeface="Arial" panose="020B0604020202020204"/>
                <a:cs typeface="Arial"/>
              </a:rPr>
              <a:t>2,4</a:t>
            </a:r>
            <a:endParaRPr lang="en-US" sz="2000" baseline="30000" dirty="0">
              <a:solidFill>
                <a:schemeClr val="tx2"/>
              </a:solidFill>
            </a:endParaRPr>
          </a:p>
          <a:p>
            <a:pPr marR="0" lvl="0" algn="just" defTabSz="914400">
              <a:lnSpc>
                <a:spcPct val="100000"/>
              </a:lnSpc>
              <a:spcBef>
                <a:spcPts val="0"/>
              </a:spcBef>
              <a:spcAft>
                <a:spcPts val="0"/>
              </a:spcAft>
              <a:buClrTx/>
              <a:buSzTx/>
              <a:tabLst/>
              <a:defRPr/>
            </a:pPr>
            <a:r>
              <a:rPr kumimoji="0" lang="es-ES" sz="900" b="0" i="0" u="none" strike="noStrike" kern="1200" cap="none" spc="0" normalizeH="0" baseline="0" noProof="0" dirty="0">
                <a:ln>
                  <a:noFill/>
                </a:ln>
                <a:solidFill>
                  <a:srgbClr val="646464"/>
                </a:solidFill>
                <a:effectLst/>
                <a:uLnTx/>
                <a:uFillTx/>
                <a:latin typeface="Arial" panose="020B0604020202020204"/>
                <a:ea typeface="+mn-ea"/>
                <a:cs typeface="+mn-cs"/>
              </a:rPr>
              <a:t>1. Informe de Posicionamiento Terapéutico de lebrikizumab (EBGLYSS</a:t>
            </a:r>
            <a:r>
              <a:rPr kumimoji="0" lang="es-ES" sz="900" b="0" i="0" u="none" strike="noStrike" kern="1200" cap="none" spc="0" normalizeH="0" baseline="30000" noProof="0" dirty="0">
                <a:ln>
                  <a:noFill/>
                </a:ln>
                <a:solidFill>
                  <a:srgbClr val="646464"/>
                </a:solidFill>
                <a:effectLst/>
                <a:uLnTx/>
                <a:uFillTx/>
                <a:latin typeface="Arial" panose="020B0604020202020204"/>
                <a:ea typeface="+mn-ea"/>
                <a:cs typeface="+mn-cs"/>
              </a:rPr>
              <a:t>®</a:t>
            </a:r>
            <a:r>
              <a:rPr kumimoji="0" lang="es-ES" sz="900" b="0" i="0" u="none" strike="noStrike" kern="1200" cap="none" spc="0" normalizeH="0" baseline="0" noProof="0" dirty="0">
                <a:ln>
                  <a:noFill/>
                </a:ln>
                <a:solidFill>
                  <a:srgbClr val="646464"/>
                </a:solidFill>
                <a:effectLst/>
                <a:uLnTx/>
                <a:uFillTx/>
                <a:latin typeface="Arial" panose="020B0604020202020204"/>
                <a:ea typeface="+mn-ea"/>
                <a:cs typeface="+mn-cs"/>
              </a:rPr>
              <a:t>) en Dermatitis Atópica. IPT-Agencia Española de Medicamentos y Productos Sanitarios (AEMPS). 310/ V1/15102024. Madrid: AEMPS; 2024; 2.</a:t>
            </a:r>
            <a:r>
              <a:rPr kumimoji="0" lang="es-ES" sz="900" b="0" i="0" u="none" strike="noStrike" kern="1200" cap="none" spc="-10" normalizeH="0" baseline="0" noProof="0" dirty="0">
                <a:ln>
                  <a:noFill/>
                </a:ln>
                <a:solidFill>
                  <a:srgbClr val="646464"/>
                </a:solidFill>
                <a:effectLst/>
                <a:uLnTx/>
                <a:uFillTx/>
                <a:latin typeface="Arial" panose="020B0604020202020204"/>
                <a:ea typeface="+mn-ea"/>
                <a:cs typeface="+mn-cs"/>
              </a:rPr>
              <a:t> Ficha técnica de EBGLYSS</a:t>
            </a:r>
            <a:r>
              <a:rPr kumimoji="0" lang="es-ES" sz="900" b="0" i="0" u="none" strike="noStrike" kern="1200" cap="none" spc="-10" normalizeH="0" baseline="30000" noProof="0" dirty="0">
                <a:ln>
                  <a:noFill/>
                </a:ln>
                <a:solidFill>
                  <a:srgbClr val="646464"/>
                </a:solidFill>
                <a:effectLst/>
                <a:uLnTx/>
                <a:uFillTx/>
                <a:latin typeface="Arial" panose="020B0604020202020204"/>
                <a:ea typeface="+mn-ea"/>
                <a:cs typeface="+mn-cs"/>
              </a:rPr>
              <a:t>®</a:t>
            </a:r>
            <a:r>
              <a:rPr kumimoji="0" lang="es-ES" sz="900" b="0" i="0" u="none" strike="noStrike" kern="1200" cap="none" spc="-10" normalizeH="0" baseline="0" noProof="0" dirty="0">
                <a:ln>
                  <a:noFill/>
                </a:ln>
                <a:solidFill>
                  <a:srgbClr val="646464"/>
                </a:solidFill>
                <a:effectLst/>
                <a:uLnTx/>
                <a:uFillTx/>
                <a:latin typeface="Arial" panose="020B0604020202020204"/>
                <a:ea typeface="+mn-ea"/>
                <a:cs typeface="+mn-cs"/>
              </a:rPr>
              <a:t> (lebrikizumab). Disponible en: https://cima.aemps.es/cima/dochtml/ft/1231765007/FT_1231765007.html. Último acceso: abril 2025</a:t>
            </a:r>
            <a:r>
              <a:rPr lang="es-ES" sz="900" spc="-10" dirty="0">
                <a:solidFill>
                  <a:srgbClr val="646464"/>
                </a:solidFill>
                <a:latin typeface="Arial" panose="020B0604020202020204"/>
              </a:rPr>
              <a:t>; 3. Los fármacos del futuro ya están aquí: más precisos, más eficaces y con menos efectos secundarios. Reportaje. </a:t>
            </a:r>
            <a:r>
              <a:rPr lang="es-ES" sz="900" spc="-10" dirty="0" err="1">
                <a:solidFill>
                  <a:srgbClr val="646464"/>
                </a:solidFill>
                <a:latin typeface="Arial" panose="020B0604020202020204"/>
              </a:rPr>
              <a:t>Farma</a:t>
            </a:r>
            <a:r>
              <a:rPr lang="es-ES" sz="900" spc="-10" dirty="0">
                <a:solidFill>
                  <a:srgbClr val="646464"/>
                </a:solidFill>
                <a:latin typeface="Arial" panose="020B0604020202020204"/>
              </a:rPr>
              <a:t> industria [internet]. Disponible en https://www.farmaindustria.es/web/reportaje/los-farmacos-del-futuro-ya-estan-aqui-mas-precisos-mas-eficaces-y-con-menos-efectos-secundarios/. Último acceso: enero 2025. 4. </a:t>
            </a:r>
            <a:r>
              <a:rPr lang="en-US" sz="900" spc="-10" dirty="0">
                <a:solidFill>
                  <a:srgbClr val="646464"/>
                </a:solidFill>
                <a:latin typeface="Arial" panose="020B0604020202020204"/>
              </a:rPr>
              <a:t>Gonçalves F, et al. Selective IL-13 inhibitors for the treatment of atopic dermatitis. Drugs Context. 2021;10:2021-1-7. 5. Silverberg I, et al. Two Phase 3 Trials of Lebrikizumab for Moderate-to-Severe Atopic Dermatitis. N Engl J Med. 2023;388(12):1080-91. 6. </a:t>
            </a:r>
            <a:r>
              <a:rPr lang="es-ES" sz="900" spc="-10" dirty="0">
                <a:solidFill>
                  <a:srgbClr val="646464"/>
                </a:solidFill>
                <a:latin typeface="Arial" panose="020B0604020202020204"/>
              </a:rPr>
              <a:t>Ficha técnica dupilumab. Disponible en: https://cima.aemps.es/cima/dochtml/ft/1171229006/ft_1171229006.html. Último acceso: abril 2024; 7. Ficha técnica </a:t>
            </a:r>
            <a:r>
              <a:rPr lang="es-ES" sz="900" spc="-10" dirty="0" err="1">
                <a:solidFill>
                  <a:srgbClr val="646464"/>
                </a:solidFill>
                <a:latin typeface="Arial" panose="020B0604020202020204"/>
              </a:rPr>
              <a:t>tralokinumab</a:t>
            </a:r>
            <a:r>
              <a:rPr lang="es-ES" sz="900" spc="-10" dirty="0">
                <a:solidFill>
                  <a:srgbClr val="646464"/>
                </a:solidFill>
                <a:latin typeface="Arial" panose="020B0604020202020204"/>
              </a:rPr>
              <a:t>. Disponible en: https://cima.aemps.es/cima/dochtml/ft/1211554002/FT_1211554002.html. Último acceso: abril 2024.</a:t>
            </a:r>
            <a:endParaRPr lang="es-ES" sz="900" b="0" i="0" u="none" strike="noStrike" kern="1200" cap="none" spc="0" normalizeH="0" baseline="0" noProof="0" dirty="0">
              <a:ln>
                <a:noFill/>
              </a:ln>
              <a:solidFill>
                <a:srgbClr val="646464"/>
              </a:solidFill>
              <a:effectLst/>
              <a:uLnTx/>
              <a:uFillTx/>
              <a:latin typeface="Arial" panose="020B0604020202020204"/>
              <a:cs typeface="Arial"/>
            </a:endParaRPr>
          </a:p>
        </p:txBody>
      </p:sp>
      <p:sp>
        <p:nvSpPr>
          <p:cNvPr id="2" name="Título 1">
            <a:extLst>
              <a:ext uri="{FF2B5EF4-FFF2-40B4-BE49-F238E27FC236}">
                <a16:creationId xmlns:a16="http://schemas.microsoft.com/office/drawing/2014/main" id="{E25DC5BA-2B93-494F-A73E-334B277DA11F}"/>
              </a:ext>
            </a:extLst>
          </p:cNvPr>
          <p:cNvSpPr>
            <a:spLocks noGrp="1"/>
          </p:cNvSpPr>
          <p:nvPr>
            <p:ph type="title"/>
          </p:nvPr>
        </p:nvSpPr>
        <p:spPr>
          <a:xfrm>
            <a:off x="541058" y="211015"/>
            <a:ext cx="10710038" cy="640214"/>
          </a:xfrm>
        </p:spPr>
        <p:txBody>
          <a:bodyPr>
            <a:noAutofit/>
          </a:bodyPr>
          <a:lstStyle/>
          <a:p>
            <a:pPr>
              <a:lnSpc>
                <a:spcPct val="100000"/>
              </a:lnSpc>
            </a:pPr>
            <a:r>
              <a:rPr lang="es-ES"/>
              <a:t>EBGLYSS</a:t>
            </a:r>
            <a:r>
              <a:rPr lang="es-ES" baseline="30000"/>
              <a:t>®</a:t>
            </a:r>
            <a:r>
              <a:rPr lang="es-ES"/>
              <a:t> cuenta con una dosificación más conveniente que podría mejorar la adherencia al tratamiento</a:t>
            </a:r>
            <a:r>
              <a:rPr lang="es-ES" baseline="30000"/>
              <a:t>1</a:t>
            </a:r>
          </a:p>
        </p:txBody>
      </p:sp>
      <p:sp>
        <p:nvSpPr>
          <p:cNvPr id="4" name="Rectángulo redondeado 3">
            <a:extLst>
              <a:ext uri="{FF2B5EF4-FFF2-40B4-BE49-F238E27FC236}">
                <a16:creationId xmlns:a16="http://schemas.microsoft.com/office/drawing/2014/main" id="{D330B2A5-D272-3EFA-5BDF-CE3087015F61}"/>
              </a:ext>
            </a:extLst>
          </p:cNvPr>
          <p:cNvSpPr/>
          <p:nvPr/>
        </p:nvSpPr>
        <p:spPr>
          <a:xfrm>
            <a:off x="551880" y="1588868"/>
            <a:ext cx="11042473" cy="953126"/>
          </a:xfrm>
          <a:prstGeom prst="roundRect">
            <a:avLst>
              <a:gd name="adj" fmla="val 18797"/>
            </a:avLst>
          </a:prstGeom>
          <a:solidFill>
            <a:srgbClr val="CAF5A8"/>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CuadroTexto 5">
            <a:extLst>
              <a:ext uri="{FF2B5EF4-FFF2-40B4-BE49-F238E27FC236}">
                <a16:creationId xmlns:a16="http://schemas.microsoft.com/office/drawing/2014/main" id="{7B2C1E6D-6F22-B415-7979-808D193C64CB}"/>
              </a:ext>
            </a:extLst>
          </p:cNvPr>
          <p:cNvSpPr txBox="1"/>
          <p:nvPr/>
        </p:nvSpPr>
        <p:spPr>
          <a:xfrm>
            <a:off x="2842847" y="1834599"/>
            <a:ext cx="65063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003867"/>
                </a:solidFill>
                <a:effectLst/>
                <a:uLnTx/>
                <a:uFillTx/>
                <a:latin typeface="Arial" panose="020B0604020202020204"/>
                <a:ea typeface="+mn-ea"/>
                <a:cs typeface="+mn-cs"/>
              </a:rPr>
              <a:t>POSOLOGÍA ÚNICA*</a:t>
            </a:r>
            <a:r>
              <a:rPr kumimoji="0" lang="es-ES_tradnl" sz="2400" b="1" i="0" u="none" strike="noStrike" kern="1200" cap="none" spc="0" normalizeH="0" baseline="30000" noProof="0" dirty="0">
                <a:ln>
                  <a:noFill/>
                </a:ln>
                <a:solidFill>
                  <a:srgbClr val="003867"/>
                </a:solidFill>
                <a:effectLst/>
                <a:uLnTx/>
                <a:uFillTx/>
                <a:latin typeface="Arial" panose="020B0604020202020204"/>
                <a:ea typeface="+mn-ea"/>
                <a:cs typeface="+mn-cs"/>
              </a:rPr>
              <a:t>2-5</a:t>
            </a:r>
            <a:r>
              <a:rPr kumimoji="0" lang="es-ES_tradnl" sz="2400" b="1" i="0" u="none" strike="noStrike" kern="1200" cap="none" spc="0" normalizeH="0" baseline="0" noProof="0" dirty="0">
                <a:ln>
                  <a:noFill/>
                </a:ln>
                <a:solidFill>
                  <a:srgbClr val="003867"/>
                </a:solidFill>
                <a:effectLst/>
                <a:uLnTx/>
                <a:uFillTx/>
                <a:latin typeface="Arial" panose="020B0604020202020204"/>
                <a:ea typeface="+mn-ea"/>
                <a:cs typeface="+mn-cs"/>
              </a:rPr>
              <a:t> </a:t>
            </a:r>
          </a:p>
        </p:txBody>
      </p:sp>
      <p:sp>
        <p:nvSpPr>
          <p:cNvPr id="8" name="Rectángulo redondeado 7">
            <a:extLst>
              <a:ext uri="{FF2B5EF4-FFF2-40B4-BE49-F238E27FC236}">
                <a16:creationId xmlns:a16="http://schemas.microsoft.com/office/drawing/2014/main" id="{3E036E67-180F-36AF-1310-7ECD9BC05046}"/>
              </a:ext>
            </a:extLst>
          </p:cNvPr>
          <p:cNvSpPr/>
          <p:nvPr/>
        </p:nvSpPr>
        <p:spPr>
          <a:xfrm>
            <a:off x="551880" y="2643091"/>
            <a:ext cx="11042473" cy="953126"/>
          </a:xfrm>
          <a:prstGeom prst="roundRect">
            <a:avLst>
              <a:gd name="adj" fmla="val 18797"/>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ctángulo 8">
            <a:extLst>
              <a:ext uri="{FF2B5EF4-FFF2-40B4-BE49-F238E27FC236}">
                <a16:creationId xmlns:a16="http://schemas.microsoft.com/office/drawing/2014/main" id="{C8F134EA-42F2-24A8-38DB-9B86ECAEEE2D}"/>
              </a:ext>
            </a:extLst>
          </p:cNvPr>
          <p:cNvSpPr/>
          <p:nvPr/>
        </p:nvSpPr>
        <p:spPr>
          <a:xfrm>
            <a:off x="1524000" y="2650391"/>
            <a:ext cx="8893175" cy="938526"/>
          </a:xfrm>
          <a:prstGeom prst="rect">
            <a:avLst/>
          </a:prstGeom>
          <a:noFill/>
          <a:ln w="1905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 sz="1800" b="0" i="0" u="none" strike="noStrike" kern="1200" cap="none" spc="0" normalizeH="0" baseline="0" noProof="0" dirty="0">
                <a:ln>
                  <a:noFill/>
                </a:ln>
                <a:solidFill>
                  <a:srgbClr val="223469"/>
                </a:solidFill>
                <a:effectLst/>
                <a:uLnTx/>
                <a:uFillTx/>
                <a:latin typeface="Arial" panose="020B0604020202020204"/>
                <a:ea typeface="+mn-ea"/>
                <a:cs typeface="+mn-cs"/>
              </a:rPr>
              <a:t>EBGLYSS</a:t>
            </a:r>
            <a:r>
              <a:rPr kumimoji="0" lang="es-ES" sz="1800" b="0" i="0" u="none" strike="noStrike" kern="1200" cap="none" spc="0" normalizeH="0" baseline="30000" noProof="0" dirty="0">
                <a:ln>
                  <a:noFill/>
                </a:ln>
                <a:solidFill>
                  <a:srgbClr val="223469"/>
                </a:solidFill>
                <a:effectLst/>
                <a:uLnTx/>
                <a:uFillTx/>
                <a:latin typeface="Arial" panose="020B0604020202020204"/>
                <a:ea typeface="+mn-ea"/>
                <a:cs typeface="+mn-cs"/>
              </a:rPr>
              <a:t>®</a:t>
            </a:r>
            <a:r>
              <a:rPr kumimoji="0" lang="es-ES" sz="1800" b="0" i="0" u="none" strike="noStrike" kern="1200" cap="none" spc="0" normalizeH="0" baseline="0" noProof="0" dirty="0">
                <a:ln>
                  <a:noFill/>
                </a:ln>
                <a:solidFill>
                  <a:srgbClr val="223469"/>
                </a:solidFill>
                <a:effectLst/>
                <a:uLnTx/>
                <a:uFillTx/>
                <a:latin typeface="Arial" panose="020B0604020202020204"/>
                <a:ea typeface="+mn-ea"/>
                <a:cs typeface="+mn-cs"/>
              </a:rPr>
              <a:t> es el </a:t>
            </a:r>
            <a:r>
              <a:rPr kumimoji="0" lang="es-ES" sz="1800" b="1" i="0" u="none" strike="noStrike" kern="1200" cap="none" spc="0" normalizeH="0" baseline="0" noProof="0" dirty="0">
                <a:ln>
                  <a:noFill/>
                </a:ln>
                <a:solidFill>
                  <a:srgbClr val="223469"/>
                </a:solidFill>
                <a:effectLst/>
                <a:uLnTx/>
                <a:uFillTx/>
                <a:latin typeface="Arial" panose="020B0604020202020204"/>
                <a:ea typeface="+mn-ea"/>
                <a:cs typeface="+mn-cs"/>
              </a:rPr>
              <a:t>único biológico </a:t>
            </a:r>
            <a:r>
              <a:rPr kumimoji="0" lang="es-ES" sz="1800" b="0" i="0" u="none" strike="noStrike" kern="1200" cap="none" spc="0" normalizeH="0" baseline="0" noProof="0" dirty="0">
                <a:ln>
                  <a:noFill/>
                </a:ln>
                <a:solidFill>
                  <a:srgbClr val="223469"/>
                </a:solidFill>
                <a:effectLst/>
                <a:uLnTx/>
                <a:uFillTx/>
                <a:latin typeface="Arial" panose="020B0604020202020204"/>
                <a:ea typeface="+mn-ea"/>
                <a:cs typeface="+mn-cs"/>
              </a:rPr>
              <a:t>para la DA con dosis de </a:t>
            </a:r>
            <a:r>
              <a:rPr kumimoji="0" lang="es-ES" sz="1800" b="1" i="0" u="none" strike="noStrike" kern="1200" cap="none" spc="0" normalizeH="0" baseline="0" noProof="0" dirty="0">
                <a:ln>
                  <a:noFill/>
                </a:ln>
                <a:solidFill>
                  <a:srgbClr val="223469"/>
                </a:solidFill>
                <a:effectLst/>
                <a:uLnTx/>
                <a:uFillTx/>
                <a:latin typeface="Arial" panose="020B0604020202020204"/>
                <a:ea typeface="+mn-ea"/>
                <a:cs typeface="+mn-cs"/>
              </a:rPr>
              <a:t>mantenimiento cada 4 semanas </a:t>
            </a:r>
            <a:r>
              <a:rPr kumimoji="0" lang="es-ES" sz="1800" b="0" i="0" u="none" strike="noStrike" kern="1200" cap="none" spc="0" normalizeH="0" baseline="0" noProof="0" dirty="0">
                <a:ln>
                  <a:noFill/>
                </a:ln>
                <a:solidFill>
                  <a:srgbClr val="223469"/>
                </a:solidFill>
                <a:effectLst/>
                <a:uLnTx/>
                <a:uFillTx/>
                <a:latin typeface="Arial" panose="020B0604020202020204"/>
                <a:ea typeface="+mn-ea"/>
                <a:cs typeface="+mn-cs"/>
              </a:rPr>
              <a:t>para adultos y adolescentes</a:t>
            </a:r>
            <a:r>
              <a:rPr kumimoji="0" lang="es-ES" sz="1800" b="0" i="0" u="none" strike="noStrike" kern="1200" cap="none" spc="0" normalizeH="0" baseline="30000" noProof="0" dirty="0">
                <a:ln>
                  <a:noFill/>
                </a:ln>
                <a:solidFill>
                  <a:srgbClr val="223469"/>
                </a:solidFill>
                <a:effectLst/>
                <a:uLnTx/>
                <a:uFillTx/>
                <a:latin typeface="Arial" panose="020B0604020202020204"/>
                <a:ea typeface="+mn-ea"/>
                <a:cs typeface="+mn-cs"/>
              </a:rPr>
              <a:t>1,2,6,7</a:t>
            </a:r>
          </a:p>
        </p:txBody>
      </p:sp>
      <p:pic>
        <p:nvPicPr>
          <p:cNvPr id="7" name="Gráfico 6" descr="Calendario contorno">
            <a:extLst>
              <a:ext uri="{FF2B5EF4-FFF2-40B4-BE49-F238E27FC236}">
                <a16:creationId xmlns:a16="http://schemas.microsoft.com/office/drawing/2014/main" id="{1C1E0AC9-66A3-CB8B-C3FF-5A8B2C18C3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2800" y="1777093"/>
            <a:ext cx="577278" cy="577278"/>
          </a:xfrm>
          <a:prstGeom prst="rect">
            <a:avLst/>
          </a:prstGeom>
        </p:spPr>
      </p:pic>
    </p:spTree>
    <p:extLst>
      <p:ext uri="{BB962C8B-B14F-4D97-AF65-F5344CB8AC3E}">
        <p14:creationId xmlns:p14="http://schemas.microsoft.com/office/powerpoint/2010/main" val="40870580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redondeado 4">
            <a:extLst>
              <a:ext uri="{FF2B5EF4-FFF2-40B4-BE49-F238E27FC236}">
                <a16:creationId xmlns:a16="http://schemas.microsoft.com/office/drawing/2014/main" id="{9A233AD1-00A8-14EF-7CAA-ACFFB24B525E}"/>
              </a:ext>
            </a:extLst>
          </p:cNvPr>
          <p:cNvSpPr/>
          <p:nvPr/>
        </p:nvSpPr>
        <p:spPr>
          <a:xfrm>
            <a:off x="8146151" y="1740625"/>
            <a:ext cx="3481598" cy="2028459"/>
          </a:xfrm>
          <a:prstGeom prst="roundRect">
            <a:avLst>
              <a:gd name="adj" fmla="val 3627"/>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Elipse 24">
            <a:extLst>
              <a:ext uri="{FF2B5EF4-FFF2-40B4-BE49-F238E27FC236}">
                <a16:creationId xmlns:a16="http://schemas.microsoft.com/office/drawing/2014/main" id="{629538EA-21E5-4BAA-6BB6-F4339FCE0DE9}"/>
              </a:ext>
            </a:extLst>
          </p:cNvPr>
          <p:cNvSpPr/>
          <p:nvPr/>
        </p:nvSpPr>
        <p:spPr>
          <a:xfrm>
            <a:off x="8131403" y="1156678"/>
            <a:ext cx="895571" cy="895571"/>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Rectángulo redondeado 2">
            <a:extLst>
              <a:ext uri="{FF2B5EF4-FFF2-40B4-BE49-F238E27FC236}">
                <a16:creationId xmlns:a16="http://schemas.microsoft.com/office/drawing/2014/main" id="{1122ACB9-2561-7AAD-BB74-F6DD97A1EA3F}"/>
              </a:ext>
            </a:extLst>
          </p:cNvPr>
          <p:cNvSpPr/>
          <p:nvPr/>
        </p:nvSpPr>
        <p:spPr>
          <a:xfrm>
            <a:off x="4348851" y="1740625"/>
            <a:ext cx="3481598" cy="2028459"/>
          </a:xfrm>
          <a:prstGeom prst="roundRect">
            <a:avLst>
              <a:gd name="adj" fmla="val 3627"/>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Elipse 5">
            <a:extLst>
              <a:ext uri="{FF2B5EF4-FFF2-40B4-BE49-F238E27FC236}">
                <a16:creationId xmlns:a16="http://schemas.microsoft.com/office/drawing/2014/main" id="{3A0D47BA-1866-946C-918A-C5A4B8876600}"/>
              </a:ext>
            </a:extLst>
          </p:cNvPr>
          <p:cNvSpPr/>
          <p:nvPr/>
        </p:nvSpPr>
        <p:spPr>
          <a:xfrm>
            <a:off x="4322975" y="1156678"/>
            <a:ext cx="895571" cy="895571"/>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ángulo redondeado 3">
            <a:extLst>
              <a:ext uri="{FF2B5EF4-FFF2-40B4-BE49-F238E27FC236}">
                <a16:creationId xmlns:a16="http://schemas.microsoft.com/office/drawing/2014/main" id="{721FA40F-9C3C-4DD2-C27C-1420FFAF52C4}"/>
              </a:ext>
            </a:extLst>
          </p:cNvPr>
          <p:cNvSpPr/>
          <p:nvPr/>
        </p:nvSpPr>
        <p:spPr>
          <a:xfrm>
            <a:off x="551551" y="1740625"/>
            <a:ext cx="3481598" cy="2028459"/>
          </a:xfrm>
          <a:prstGeom prst="roundRect">
            <a:avLst>
              <a:gd name="adj" fmla="val 3627"/>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Elipse 28">
            <a:extLst>
              <a:ext uri="{FF2B5EF4-FFF2-40B4-BE49-F238E27FC236}">
                <a16:creationId xmlns:a16="http://schemas.microsoft.com/office/drawing/2014/main" id="{7FBAE284-464B-F405-90EA-505E3EFD8E2F}"/>
              </a:ext>
            </a:extLst>
          </p:cNvPr>
          <p:cNvSpPr/>
          <p:nvPr/>
        </p:nvSpPr>
        <p:spPr>
          <a:xfrm>
            <a:off x="533400" y="1156678"/>
            <a:ext cx="895571" cy="895571"/>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object 2"/>
          <p:cNvSpPr txBox="1">
            <a:spLocks noGrp="1"/>
          </p:cNvSpPr>
          <p:nvPr>
            <p:ph type="title"/>
          </p:nvPr>
        </p:nvSpPr>
        <p:spPr>
          <a:xfrm>
            <a:off x="541338" y="188577"/>
            <a:ext cx="10709275" cy="684885"/>
          </a:xfrm>
        </p:spPr>
        <p:txBody>
          <a:bodyPr vert="horz" wrap="square" lIns="0" tIns="7701" rIns="0" bIns="0" rtlCol="0" anchor="ctr">
            <a:spAutoFit/>
          </a:bodyPr>
          <a:lstStyle/>
          <a:p>
            <a:pPr>
              <a:lnSpc>
                <a:spcPct val="100000"/>
              </a:lnSpc>
            </a:pPr>
            <a:r>
              <a:rPr lang="es-ES"/>
              <a:t>EBGLYSS</a:t>
            </a:r>
            <a:r>
              <a:rPr lang="es-ES" baseline="30000"/>
              <a:t>®</a:t>
            </a:r>
            <a:r>
              <a:rPr lang="es-ES"/>
              <a:t>, un inhibidor selectivo de la IL-13</a:t>
            </a:r>
            <a:r>
              <a:rPr lang="es-ES" baseline="30000"/>
              <a:t>1</a:t>
            </a:r>
            <a:r>
              <a:rPr lang="es-ES"/>
              <a:t> de nueva generación</a:t>
            </a:r>
            <a:r>
              <a:rPr lang="es-ES" baseline="30000"/>
              <a:t>2</a:t>
            </a:r>
            <a:r>
              <a:rPr lang="es-ES"/>
              <a:t> desarrollado para maximizar la eficacia en dermatitis atópica</a:t>
            </a:r>
            <a:r>
              <a:rPr lang="es-ES" baseline="30000"/>
              <a:t>3</a:t>
            </a:r>
          </a:p>
        </p:txBody>
      </p:sp>
      <p:sp>
        <p:nvSpPr>
          <p:cNvPr id="7" name="object 7"/>
          <p:cNvSpPr txBox="1"/>
          <p:nvPr/>
        </p:nvSpPr>
        <p:spPr>
          <a:xfrm>
            <a:off x="653390" y="2154483"/>
            <a:ext cx="3277920" cy="1383893"/>
          </a:xfrm>
          <a:prstGeom prst="rect">
            <a:avLst/>
          </a:prstGeom>
        </p:spPr>
        <p:txBody>
          <a:bodyPr vert="horz" wrap="square" lIns="0" tIns="113209" rIns="0" bIns="0" rtlCol="0">
            <a:spAutoFit/>
          </a:bodyPr>
          <a:lstStyle/>
          <a:p>
            <a:pPr marL="177800" marR="0" lvl="0" indent="-171450" algn="l" defTabSz="914400" rtl="0" eaLnBrk="1" fontAlgn="auto" latinLnBrk="0" hangingPunct="1">
              <a:lnSpc>
                <a:spcPct val="100000"/>
              </a:lnSpc>
              <a:spcBef>
                <a:spcPts val="891"/>
              </a:spcBef>
              <a:spcAft>
                <a:spcPts val="0"/>
              </a:spcAft>
              <a:buClrTx/>
              <a:buSzTx/>
              <a:buFont typeface="Arial" panose="020B0604020202020204" pitchFamily="34" charset="0"/>
              <a:buChar char="•"/>
              <a:tabLst/>
              <a:defRPr/>
            </a:pPr>
            <a:r>
              <a:rPr kumimoji="0" lang="es-ES" sz="1000" b="0" i="0" u="none" strike="noStrike" kern="1200" cap="none" spc="0" normalizeH="0" baseline="0" noProof="0">
                <a:ln>
                  <a:noFill/>
                </a:ln>
                <a:solidFill>
                  <a:srgbClr val="22346A"/>
                </a:solidFill>
                <a:effectLst/>
                <a:uLnTx/>
                <a:uFillTx/>
                <a:latin typeface="Arial"/>
                <a:ea typeface="+mn-ea"/>
                <a:cs typeface="Arial"/>
              </a:rPr>
              <a:t>Anticuerpo monoclonal IgG4 </a:t>
            </a:r>
            <a:r>
              <a:rPr kumimoji="0" lang="es-ES" sz="1000" b="1" i="0" u="none" strike="noStrike" kern="1200" cap="none" spc="0" normalizeH="0" baseline="0" noProof="0">
                <a:ln>
                  <a:noFill/>
                </a:ln>
                <a:solidFill>
                  <a:srgbClr val="22346A"/>
                </a:solidFill>
                <a:effectLst/>
                <a:uLnTx/>
                <a:uFillTx/>
                <a:latin typeface="Arial"/>
                <a:ea typeface="+mn-ea"/>
                <a:cs typeface="Arial"/>
              </a:rPr>
              <a:t>selectivo</a:t>
            </a:r>
            <a:r>
              <a:rPr kumimoji="0" lang="es-ES" sz="1000" b="0" i="0" u="none" strike="noStrike" kern="1200" cap="none" spc="0" normalizeH="0" baseline="0" noProof="0">
                <a:ln>
                  <a:noFill/>
                </a:ln>
                <a:solidFill>
                  <a:srgbClr val="22346A"/>
                </a:solidFill>
                <a:effectLst/>
                <a:uLnTx/>
                <a:uFillTx/>
                <a:latin typeface="Arial"/>
                <a:ea typeface="+mn-ea"/>
                <a:cs typeface="Arial"/>
              </a:rPr>
              <a:t> que</a:t>
            </a:r>
            <a:r>
              <a:rPr kumimoji="0" lang="es-ES" sz="1000" b="1" i="0" u="none" strike="noStrike" kern="1200" cap="none" spc="0" normalizeH="0" baseline="0" noProof="0">
                <a:ln>
                  <a:noFill/>
                </a:ln>
                <a:solidFill>
                  <a:srgbClr val="22346A"/>
                </a:solidFill>
                <a:effectLst/>
                <a:uLnTx/>
                <a:uFillTx/>
                <a:latin typeface="Arial"/>
                <a:ea typeface="+mn-ea"/>
                <a:cs typeface="Arial"/>
              </a:rPr>
              <a:t> inhibe la señalización de la IL-13</a:t>
            </a:r>
            <a:r>
              <a:rPr kumimoji="0" lang="es-ES" sz="1000" b="0" i="0" u="none" strike="noStrike" kern="1200" cap="none" spc="0" normalizeH="0" baseline="30000" noProof="0">
                <a:ln>
                  <a:noFill/>
                </a:ln>
                <a:solidFill>
                  <a:srgbClr val="22346A"/>
                </a:solidFill>
                <a:effectLst/>
                <a:uLnTx/>
                <a:uFillTx/>
                <a:latin typeface="Arial"/>
                <a:ea typeface="+mn-ea"/>
                <a:cs typeface="Arial"/>
              </a:rPr>
              <a:t>4</a:t>
            </a:r>
          </a:p>
          <a:p>
            <a:pPr marL="177800" marR="0" lvl="0" indent="-171450" algn="l" defTabSz="914400" rtl="0" eaLnBrk="1" fontAlgn="auto" latinLnBrk="0" hangingPunct="1">
              <a:lnSpc>
                <a:spcPct val="100000"/>
              </a:lnSpc>
              <a:spcBef>
                <a:spcPts val="891"/>
              </a:spcBef>
              <a:spcAft>
                <a:spcPts val="0"/>
              </a:spcAft>
              <a:buClrTx/>
              <a:buSzTx/>
              <a:buFont typeface="Arial" panose="020B0604020202020204" pitchFamily="34" charset="0"/>
              <a:buChar char="•"/>
              <a:tabLst/>
              <a:defRPr/>
            </a:pPr>
            <a:r>
              <a:rPr kumimoji="0" lang="es-ES" sz="1000" b="0" i="0" u="none" strike="noStrike" kern="1200" cap="none" spc="0" normalizeH="0" baseline="0" noProof="0">
                <a:ln>
                  <a:noFill/>
                </a:ln>
                <a:solidFill>
                  <a:srgbClr val="22346A"/>
                </a:solidFill>
                <a:effectLst/>
                <a:uLnTx/>
                <a:uFillTx/>
                <a:latin typeface="Arial"/>
                <a:ea typeface="+mn-ea"/>
                <a:cs typeface="Arial"/>
              </a:rPr>
              <a:t>Se une a la IL-13 con </a:t>
            </a:r>
            <a:r>
              <a:rPr kumimoji="0" lang="es-ES" sz="1000" b="1" i="0" u="none" strike="noStrike" kern="1200" cap="none" spc="0" normalizeH="0" baseline="0" noProof="0">
                <a:ln>
                  <a:noFill/>
                </a:ln>
                <a:solidFill>
                  <a:srgbClr val="22346A"/>
                </a:solidFill>
                <a:effectLst/>
                <a:uLnTx/>
                <a:uFillTx/>
                <a:latin typeface="Arial"/>
                <a:ea typeface="+mn-ea"/>
                <a:cs typeface="Arial"/>
              </a:rPr>
              <a:t>alta afinidad y con una  tasa de disociación lenta</a:t>
            </a:r>
            <a:r>
              <a:rPr kumimoji="0" lang="es-ES" sz="1000" b="0" i="0" u="none" strike="noStrike" kern="1200" cap="none" spc="0" normalizeH="0" baseline="30000" noProof="0">
                <a:ln>
                  <a:noFill/>
                </a:ln>
                <a:solidFill>
                  <a:srgbClr val="22346A"/>
                </a:solidFill>
                <a:effectLst/>
                <a:uLnTx/>
                <a:uFillTx/>
                <a:latin typeface="Arial"/>
                <a:ea typeface="+mn-ea"/>
                <a:cs typeface="Arial"/>
              </a:rPr>
              <a:t>4</a:t>
            </a:r>
          </a:p>
          <a:p>
            <a:pPr marL="177800" marR="0" lvl="0" indent="-171450" algn="l" defTabSz="914400" rtl="0" eaLnBrk="1" fontAlgn="auto" latinLnBrk="0" hangingPunct="1">
              <a:lnSpc>
                <a:spcPct val="100000"/>
              </a:lnSpc>
              <a:spcBef>
                <a:spcPts val="891"/>
              </a:spcBef>
              <a:spcAft>
                <a:spcPts val="0"/>
              </a:spcAft>
              <a:buClrTx/>
              <a:buSzTx/>
              <a:buFont typeface="Arial" panose="020B0604020202020204" pitchFamily="34" charset="0"/>
              <a:buChar char="•"/>
              <a:tabLst/>
              <a:defRPr/>
            </a:pPr>
            <a:r>
              <a:rPr kumimoji="0" lang="es-ES" sz="1000" b="1" i="0" u="none" strike="noStrike" kern="1200" cap="none" spc="0" normalizeH="0" baseline="0" noProof="0">
                <a:ln>
                  <a:noFill/>
                </a:ln>
                <a:solidFill>
                  <a:srgbClr val="22346A"/>
                </a:solidFill>
                <a:effectLst/>
                <a:uLnTx/>
                <a:uFillTx/>
                <a:latin typeface="Arial"/>
                <a:ea typeface="+mn-ea"/>
                <a:cs typeface="Arial"/>
              </a:rPr>
              <a:t>Bloquea</a:t>
            </a:r>
            <a:r>
              <a:rPr kumimoji="0" lang="es-ES" sz="1000" b="0" i="0" u="none" strike="noStrike" kern="1200" cap="none" spc="0" normalizeH="0" baseline="0" noProof="0">
                <a:ln>
                  <a:noFill/>
                </a:ln>
                <a:solidFill>
                  <a:srgbClr val="22346A"/>
                </a:solidFill>
                <a:effectLst/>
                <a:uLnTx/>
                <a:uFillTx/>
                <a:latin typeface="Arial"/>
                <a:ea typeface="+mn-ea"/>
                <a:cs typeface="Arial"/>
              </a:rPr>
              <a:t> la señalización de la IL-13 con </a:t>
            </a:r>
            <a:r>
              <a:rPr kumimoji="0" lang="es-ES" sz="1000" b="1" i="0" u="none" strike="noStrike" kern="1200" cap="none" spc="0" normalizeH="0" baseline="0" noProof="0">
                <a:ln>
                  <a:noFill/>
                </a:ln>
                <a:solidFill>
                  <a:srgbClr val="22346A"/>
                </a:solidFill>
                <a:effectLst/>
                <a:uLnTx/>
                <a:uFillTx/>
                <a:latin typeface="Arial"/>
                <a:ea typeface="+mn-ea"/>
                <a:cs typeface="Arial"/>
              </a:rPr>
              <a:t>alta potencia</a:t>
            </a:r>
            <a:r>
              <a:rPr kumimoji="0" lang="es-ES" sz="1000" b="0" i="0" u="none" strike="noStrike" kern="1200" cap="none" spc="0" normalizeH="0" baseline="30000" noProof="0">
                <a:ln>
                  <a:noFill/>
                </a:ln>
                <a:solidFill>
                  <a:srgbClr val="22346A"/>
                </a:solidFill>
                <a:effectLst/>
                <a:uLnTx/>
                <a:uFillTx/>
                <a:latin typeface="Arial"/>
                <a:ea typeface="+mn-ea"/>
                <a:cs typeface="Arial"/>
              </a:rPr>
              <a:t>4</a:t>
            </a:r>
          </a:p>
          <a:p>
            <a:pPr marL="177800" marR="0" lvl="0" indent="-171450" algn="l" defTabSz="914400" rtl="0" eaLnBrk="1" fontAlgn="auto" latinLnBrk="0" hangingPunct="1">
              <a:lnSpc>
                <a:spcPct val="100000"/>
              </a:lnSpc>
              <a:spcBef>
                <a:spcPts val="891"/>
              </a:spcBef>
              <a:spcAft>
                <a:spcPts val="0"/>
              </a:spcAft>
              <a:buClrTx/>
              <a:buSzTx/>
              <a:buFont typeface="Arial" panose="020B0604020202020204" pitchFamily="34" charset="0"/>
              <a:buChar char="•"/>
              <a:tabLst/>
              <a:defRPr/>
            </a:pPr>
            <a:r>
              <a:rPr kumimoji="0" lang="es-ES" sz="1000" b="1" i="0" u="none" strike="noStrike" kern="1200" cap="none" spc="0" normalizeH="0" baseline="0" noProof="0">
                <a:ln>
                  <a:noFill/>
                </a:ln>
                <a:solidFill>
                  <a:srgbClr val="22346A"/>
                </a:solidFill>
                <a:effectLst/>
                <a:uLnTx/>
                <a:uFillTx/>
                <a:latin typeface="Arial"/>
                <a:ea typeface="+mn-ea"/>
                <a:cs typeface="Arial"/>
              </a:rPr>
              <a:t>No interfiere en la regulación endógena </a:t>
            </a:r>
            <a:r>
              <a:rPr kumimoji="0" lang="es-ES" sz="1000" b="0" i="0" u="none" strike="noStrike" kern="1200" cap="none" spc="0" normalizeH="0" baseline="0" noProof="0">
                <a:ln>
                  <a:noFill/>
                </a:ln>
                <a:solidFill>
                  <a:srgbClr val="22346A"/>
                </a:solidFill>
                <a:effectLst/>
                <a:uLnTx/>
                <a:uFillTx/>
                <a:latin typeface="Arial"/>
                <a:ea typeface="+mn-ea"/>
                <a:cs typeface="Arial"/>
              </a:rPr>
              <a:t>de la IL-13</a:t>
            </a:r>
            <a:r>
              <a:rPr kumimoji="0" lang="es-ES" sz="1000" b="0" i="0" u="none" strike="noStrike" kern="1200" cap="none" spc="0" normalizeH="0" baseline="30000" noProof="0">
                <a:ln>
                  <a:noFill/>
                </a:ln>
                <a:solidFill>
                  <a:srgbClr val="22346A"/>
                </a:solidFill>
                <a:effectLst/>
                <a:uLnTx/>
                <a:uFillTx/>
                <a:latin typeface="Arial"/>
                <a:ea typeface="+mn-ea"/>
                <a:cs typeface="Arial"/>
              </a:rPr>
              <a:t>4</a:t>
            </a:r>
          </a:p>
        </p:txBody>
      </p:sp>
      <p:sp>
        <p:nvSpPr>
          <p:cNvPr id="8" name="object 8"/>
          <p:cNvSpPr txBox="1"/>
          <p:nvPr/>
        </p:nvSpPr>
        <p:spPr>
          <a:xfrm>
            <a:off x="4507915" y="2033395"/>
            <a:ext cx="3064111" cy="1422365"/>
          </a:xfrm>
          <a:prstGeom prst="rect">
            <a:avLst/>
          </a:prstGeom>
        </p:spPr>
        <p:txBody>
          <a:bodyPr vert="horz" wrap="square" lIns="0" tIns="113209" rIns="0" bIns="0" rtlCol="0">
            <a:spAutoFit/>
          </a:bodyPr>
          <a:lstStyle/>
          <a:p>
            <a:pPr marL="177226" marR="0" lvl="0" indent="-171450" algn="l" defTabSz="914400" rtl="0" eaLnBrk="1" fontAlgn="auto" latinLnBrk="0" hangingPunct="1">
              <a:lnSpc>
                <a:spcPct val="100000"/>
              </a:lnSpc>
              <a:spcBef>
                <a:spcPts val="891"/>
              </a:spcBef>
              <a:spcAft>
                <a:spcPts val="0"/>
              </a:spcAft>
              <a:buClrTx/>
              <a:buSzTx/>
              <a:buFont typeface="Arial" panose="020B0604020202020204" pitchFamily="34" charset="0"/>
              <a:buChar char="•"/>
              <a:tabLst/>
              <a:defRPr/>
            </a:pPr>
            <a:r>
              <a:rPr kumimoji="0" lang="es-ES" sz="1000" b="1" i="0" u="none" strike="noStrike" kern="1200" cap="none" spc="0" normalizeH="0" baseline="0" noProof="0">
                <a:ln>
                  <a:noFill/>
                </a:ln>
                <a:solidFill>
                  <a:srgbClr val="22346A"/>
                </a:solidFill>
                <a:effectLst/>
                <a:uLnTx/>
                <a:uFillTx/>
                <a:latin typeface="Arial"/>
                <a:ea typeface="+mn-ea"/>
                <a:cs typeface="Arial"/>
              </a:rPr>
              <a:t>Rapidez</a:t>
            </a:r>
            <a:r>
              <a:rPr kumimoji="0" lang="es-ES" sz="1000" b="0" i="0" u="none" strike="noStrike" kern="1200" cap="none" spc="0" normalizeH="0" baseline="0" noProof="0">
                <a:ln>
                  <a:noFill/>
                </a:ln>
                <a:solidFill>
                  <a:srgbClr val="22346A"/>
                </a:solidFill>
                <a:effectLst/>
                <a:uLnTx/>
                <a:uFillTx/>
                <a:latin typeface="Arial"/>
                <a:ea typeface="+mn-ea"/>
                <a:cs typeface="Arial"/>
              </a:rPr>
              <a:t>: Alivio del picor desde los primeros días</a:t>
            </a:r>
            <a:r>
              <a:rPr kumimoji="0" lang="es-ES" sz="1000" b="0" i="0" u="none" strike="noStrike" kern="1200" cap="none" spc="0" normalizeH="0" baseline="30000" noProof="0">
                <a:ln>
                  <a:noFill/>
                </a:ln>
                <a:solidFill>
                  <a:srgbClr val="22346A"/>
                </a:solidFill>
                <a:effectLst/>
                <a:uLnTx/>
                <a:uFillTx/>
                <a:latin typeface="Arial"/>
                <a:ea typeface="+mn-ea"/>
                <a:cs typeface="Arial"/>
              </a:rPr>
              <a:t>5</a:t>
            </a:r>
          </a:p>
          <a:p>
            <a:pPr marL="177226" marR="0" lvl="0" indent="-171450" algn="l" defTabSz="914400" rtl="0" eaLnBrk="1" fontAlgn="auto" latinLnBrk="0" hangingPunct="1">
              <a:lnSpc>
                <a:spcPct val="100000"/>
              </a:lnSpc>
              <a:spcBef>
                <a:spcPts val="891"/>
              </a:spcBef>
              <a:spcAft>
                <a:spcPts val="0"/>
              </a:spcAft>
              <a:buClrTx/>
              <a:buSzTx/>
              <a:buFont typeface="Arial" panose="020B0604020202020204" pitchFamily="34" charset="0"/>
              <a:buChar char="•"/>
              <a:tabLst/>
              <a:defRPr/>
            </a:pPr>
            <a:r>
              <a:rPr kumimoji="0" lang="es-ES" sz="1000" b="1" i="0" u="none" strike="noStrike" kern="1200" cap="none" spc="0" normalizeH="0" baseline="0" noProof="0">
                <a:ln>
                  <a:noFill/>
                </a:ln>
                <a:solidFill>
                  <a:srgbClr val="22346A"/>
                </a:solidFill>
                <a:effectLst/>
                <a:uLnTx/>
                <a:uFillTx/>
                <a:latin typeface="Arial"/>
                <a:ea typeface="+mn-ea"/>
                <a:cs typeface="Arial"/>
              </a:rPr>
              <a:t>Eficacia a corto y largo plazo</a:t>
            </a:r>
            <a:r>
              <a:rPr kumimoji="0" lang="es-ES" sz="1000" b="0" i="0" u="none" strike="noStrike" kern="1200" cap="none" spc="0" normalizeH="0" baseline="30000" noProof="0">
                <a:ln>
                  <a:noFill/>
                </a:ln>
                <a:solidFill>
                  <a:srgbClr val="22346A"/>
                </a:solidFill>
                <a:effectLst/>
                <a:uLnTx/>
                <a:uFillTx/>
                <a:latin typeface="Arial"/>
                <a:ea typeface="+mn-ea"/>
                <a:cs typeface="Arial"/>
              </a:rPr>
              <a:t>5-8</a:t>
            </a:r>
            <a:r>
              <a:rPr kumimoji="0" lang="es-ES" sz="1000" b="0" i="0" u="none" strike="noStrike" kern="1200" cap="none" spc="0" normalizeH="0" baseline="0" noProof="0">
                <a:ln>
                  <a:noFill/>
                </a:ln>
                <a:solidFill>
                  <a:srgbClr val="22346A"/>
                </a:solidFill>
                <a:effectLst/>
                <a:uLnTx/>
                <a:uFillTx/>
                <a:latin typeface="Arial"/>
                <a:ea typeface="+mn-ea"/>
                <a:cs typeface="Arial"/>
              </a:rPr>
              <a:t>: los pacientes analizados a los 3 años que habían alcanzado IGA 0/1 en la semana 16 mantuvieron la respuesta con la dosis mensual</a:t>
            </a:r>
            <a:r>
              <a:rPr kumimoji="0" lang="es-ES" sz="1000" b="0" i="0" u="none" strike="noStrike" kern="1200" cap="none" spc="0" normalizeH="0" baseline="30000" noProof="0">
                <a:ln>
                  <a:noFill/>
                </a:ln>
                <a:solidFill>
                  <a:srgbClr val="22346A"/>
                </a:solidFill>
                <a:effectLst/>
                <a:uLnTx/>
                <a:uFillTx/>
                <a:latin typeface="Arial"/>
                <a:ea typeface="+mn-ea"/>
                <a:cs typeface="Arial"/>
              </a:rPr>
              <a:t>13</a:t>
            </a:r>
          </a:p>
          <a:p>
            <a:pPr marL="177226" marR="0" lvl="0" indent="-171450" algn="l" defTabSz="914400" rtl="0" eaLnBrk="1" fontAlgn="auto" latinLnBrk="0" hangingPunct="1">
              <a:lnSpc>
                <a:spcPct val="100000"/>
              </a:lnSpc>
              <a:spcBef>
                <a:spcPts val="891"/>
              </a:spcBef>
              <a:spcAft>
                <a:spcPts val="0"/>
              </a:spcAft>
              <a:buClrTx/>
              <a:buSzTx/>
              <a:buFont typeface="Arial" panose="020B0604020202020204" pitchFamily="34" charset="0"/>
              <a:buChar char="•"/>
              <a:tabLst/>
              <a:defRPr/>
            </a:pPr>
            <a:r>
              <a:rPr kumimoji="0" lang="es-ES" sz="1000" b="1" i="0" u="none" strike="noStrike" kern="1200" cap="none" spc="0" normalizeH="0" baseline="0" noProof="0">
                <a:ln>
                  <a:noFill/>
                </a:ln>
                <a:solidFill>
                  <a:srgbClr val="22346A"/>
                </a:solidFill>
                <a:effectLst/>
                <a:uLnTx/>
                <a:uFillTx/>
                <a:latin typeface="Arial"/>
                <a:ea typeface="+mn-ea"/>
                <a:cs typeface="Arial"/>
              </a:rPr>
              <a:t>Seguridad</a:t>
            </a:r>
            <a:r>
              <a:rPr kumimoji="0" lang="es-ES" sz="1000" b="0" i="0" u="none" strike="noStrike" kern="1200" cap="none" spc="0" normalizeH="0" baseline="0" noProof="0">
                <a:ln>
                  <a:noFill/>
                </a:ln>
                <a:solidFill>
                  <a:srgbClr val="22346A"/>
                </a:solidFill>
                <a:effectLst/>
                <a:uLnTx/>
                <a:uFillTx/>
                <a:latin typeface="Arial"/>
                <a:ea typeface="+mn-ea"/>
                <a:cs typeface="Arial"/>
              </a:rPr>
              <a:t>: EBGLYSS</a:t>
            </a:r>
            <a:r>
              <a:rPr kumimoji="0" lang="es-ES" sz="1000" b="0" i="0" u="none" strike="noStrike" kern="1200" cap="none" spc="0" normalizeH="0" baseline="30000" noProof="0">
                <a:ln>
                  <a:noFill/>
                </a:ln>
                <a:solidFill>
                  <a:srgbClr val="22346A"/>
                </a:solidFill>
                <a:effectLst/>
                <a:uLnTx/>
                <a:uFillTx/>
                <a:latin typeface="Arial"/>
                <a:ea typeface="+mn-ea"/>
                <a:cs typeface="Arial"/>
              </a:rPr>
              <a:t>®</a:t>
            </a:r>
            <a:r>
              <a:rPr kumimoji="0" lang="es-ES" sz="1000" b="0" i="0" u="none" strike="noStrike" kern="1200" cap="none" spc="0" normalizeH="0" baseline="0" noProof="0">
                <a:ln>
                  <a:noFill/>
                </a:ln>
                <a:solidFill>
                  <a:srgbClr val="22346A"/>
                </a:solidFill>
                <a:effectLst/>
                <a:uLnTx/>
                <a:uFillTx/>
                <a:latin typeface="Arial"/>
                <a:ea typeface="+mn-ea"/>
                <a:cs typeface="Arial"/>
              </a:rPr>
              <a:t> presenta un perfil de seguridad favorable y mantenido a largo</a:t>
            </a:r>
            <a:r>
              <a:rPr kumimoji="0" lang="es-ES" sz="1000" b="0" i="0" u="none" strike="noStrike" kern="1200" cap="none" spc="0" normalizeH="0" baseline="30000" noProof="0">
                <a:ln>
                  <a:noFill/>
                </a:ln>
                <a:solidFill>
                  <a:srgbClr val="22346A"/>
                </a:solidFill>
                <a:effectLst/>
                <a:uLnTx/>
                <a:uFillTx/>
                <a:latin typeface="Arial"/>
                <a:ea typeface="+mn-ea"/>
                <a:cs typeface="Arial"/>
              </a:rPr>
              <a:t>9,10</a:t>
            </a:r>
          </a:p>
        </p:txBody>
      </p:sp>
      <p:sp>
        <p:nvSpPr>
          <p:cNvPr id="9" name="object 9"/>
          <p:cNvSpPr txBox="1"/>
          <p:nvPr/>
        </p:nvSpPr>
        <p:spPr>
          <a:xfrm>
            <a:off x="8298964" y="2117177"/>
            <a:ext cx="3041482" cy="1421199"/>
          </a:xfrm>
          <a:prstGeom prst="rect">
            <a:avLst/>
          </a:prstGeom>
        </p:spPr>
        <p:txBody>
          <a:bodyPr vert="horz" wrap="square" lIns="0" tIns="112054" rIns="0" bIns="0" rtlCol="0">
            <a:spAutoFit/>
          </a:bodyPr>
          <a:lstStyle/>
          <a:p>
            <a:pPr marL="177800" marR="0" lvl="0" indent="-171450" algn="l" defTabSz="914400" rtl="0" eaLnBrk="1" fontAlgn="auto" latinLnBrk="0" hangingPunct="1">
              <a:lnSpc>
                <a:spcPct val="100000"/>
              </a:lnSpc>
              <a:spcBef>
                <a:spcPts val="882"/>
              </a:spcBef>
              <a:spcAft>
                <a:spcPts val="0"/>
              </a:spcAft>
              <a:buClrTx/>
              <a:buSzTx/>
              <a:buFont typeface="Arial" panose="020B0604020202020204" pitchFamily="34" charset="0"/>
              <a:buChar char="•"/>
              <a:tabLst/>
              <a:defRPr/>
            </a:pPr>
            <a:r>
              <a:rPr kumimoji="0" lang="es-ES" sz="1000" b="0" i="0" u="none" strike="noStrike" kern="1200" cap="none" spc="0" normalizeH="0" baseline="0" noProof="0">
                <a:ln>
                  <a:noFill/>
                </a:ln>
                <a:solidFill>
                  <a:srgbClr val="22346A"/>
                </a:solidFill>
                <a:effectLst/>
                <a:uLnTx/>
                <a:uFillTx/>
                <a:latin typeface="Arial"/>
                <a:ea typeface="+mn-ea"/>
                <a:cs typeface="Arial"/>
              </a:rPr>
              <a:t>Único biológico para la dermatitis atópica con </a:t>
            </a:r>
            <a:r>
              <a:rPr kumimoji="0" lang="es-ES" sz="1000" b="1" i="0" u="none" strike="noStrike" kern="1200" cap="none" spc="0" normalizeH="0" baseline="0" noProof="0">
                <a:ln>
                  <a:noFill/>
                </a:ln>
                <a:solidFill>
                  <a:srgbClr val="22346A"/>
                </a:solidFill>
                <a:effectLst/>
                <a:uLnTx/>
                <a:uFillTx/>
                <a:latin typeface="Arial"/>
                <a:ea typeface="+mn-ea"/>
                <a:cs typeface="Arial"/>
              </a:rPr>
              <a:t>dosis de mantenimiento cada 4 semanas</a:t>
            </a:r>
            <a:r>
              <a:rPr kumimoji="0" lang="es-ES" sz="1000" b="0" i="0" u="none" strike="noStrike" kern="1200" cap="none" spc="0" normalizeH="0" baseline="0" noProof="0">
                <a:ln>
                  <a:noFill/>
                </a:ln>
                <a:solidFill>
                  <a:srgbClr val="22346A"/>
                </a:solidFill>
                <a:effectLst/>
                <a:uLnTx/>
                <a:uFillTx/>
                <a:latin typeface="Arial"/>
                <a:ea typeface="+mn-ea"/>
                <a:cs typeface="Arial"/>
              </a:rPr>
              <a:t> para adultos y adolescentes mayores de 12 años y de al menos 40 kg</a:t>
            </a:r>
            <a:r>
              <a:rPr kumimoji="0" lang="es-ES" sz="1000" b="0" i="0" u="none" strike="noStrike" kern="1200" cap="none" spc="0" normalizeH="0" baseline="30000" noProof="0">
                <a:ln>
                  <a:noFill/>
                </a:ln>
                <a:solidFill>
                  <a:srgbClr val="22346A"/>
                </a:solidFill>
                <a:effectLst/>
                <a:uLnTx/>
                <a:uFillTx/>
                <a:latin typeface="Arial"/>
                <a:ea typeface="+mn-ea"/>
                <a:cs typeface="Arial"/>
              </a:rPr>
              <a:t>1,11,12</a:t>
            </a:r>
          </a:p>
          <a:p>
            <a:pPr marL="177800" marR="0" lvl="0" indent="-171450" algn="l" defTabSz="914400" rtl="0" eaLnBrk="1" fontAlgn="auto" latinLnBrk="0" hangingPunct="1">
              <a:lnSpc>
                <a:spcPct val="100000"/>
              </a:lnSpc>
              <a:spcBef>
                <a:spcPts val="882"/>
              </a:spcBef>
              <a:spcAft>
                <a:spcPts val="0"/>
              </a:spcAft>
              <a:buClrTx/>
              <a:buSzTx/>
              <a:buFont typeface="Arial" panose="020B0604020202020204" pitchFamily="34" charset="0"/>
              <a:buChar char="•"/>
              <a:tabLst/>
              <a:defRPr/>
            </a:pPr>
            <a:r>
              <a:rPr kumimoji="0" lang="es-ES" sz="1000" b="1" i="0" u="none" strike="noStrike" kern="1200" cap="none" spc="0" normalizeH="0" baseline="0" noProof="0">
                <a:ln>
                  <a:noFill/>
                </a:ln>
                <a:solidFill>
                  <a:srgbClr val="22346A"/>
                </a:solidFill>
                <a:effectLst/>
                <a:uLnTx/>
                <a:uFillTx/>
                <a:latin typeface="Arial"/>
                <a:ea typeface="+mn-ea"/>
                <a:cs typeface="Arial"/>
              </a:rPr>
              <a:t>Menor número de inyecciones al  año</a:t>
            </a:r>
            <a:r>
              <a:rPr kumimoji="0" lang="es-ES" sz="1000" b="0" i="0" u="none" strike="noStrike" kern="1200" cap="none" spc="0" normalizeH="0" baseline="30000" noProof="0">
                <a:ln>
                  <a:noFill/>
                </a:ln>
                <a:solidFill>
                  <a:srgbClr val="22346A"/>
                </a:solidFill>
                <a:effectLst/>
                <a:uLnTx/>
                <a:uFillTx/>
                <a:latin typeface="Arial"/>
                <a:ea typeface="+mn-ea"/>
                <a:cs typeface="Arial"/>
              </a:rPr>
              <a:t>1,11,12</a:t>
            </a:r>
          </a:p>
          <a:p>
            <a:pPr marL="177800" marR="0" lvl="0" indent="-171450" algn="l" defTabSz="914400" rtl="0" eaLnBrk="1" fontAlgn="auto" latinLnBrk="0" hangingPunct="1">
              <a:lnSpc>
                <a:spcPct val="100000"/>
              </a:lnSpc>
              <a:spcBef>
                <a:spcPts val="882"/>
              </a:spcBef>
              <a:spcAft>
                <a:spcPts val="0"/>
              </a:spcAft>
              <a:buClrTx/>
              <a:buSzTx/>
              <a:buFont typeface="Arial" panose="020B0604020202020204" pitchFamily="34" charset="0"/>
              <a:buChar char="•"/>
              <a:tabLst/>
              <a:defRPr/>
            </a:pPr>
            <a:r>
              <a:rPr kumimoji="0" lang="es-ES" sz="1000" b="1" i="0" u="none" strike="noStrike" kern="1200" cap="none" spc="0" normalizeH="0" baseline="0" noProof="0">
                <a:ln>
                  <a:noFill/>
                </a:ln>
                <a:solidFill>
                  <a:srgbClr val="22346A"/>
                </a:solidFill>
                <a:effectLst/>
                <a:uLnTx/>
                <a:uFillTx/>
                <a:latin typeface="Arial"/>
                <a:ea typeface="+mn-ea"/>
                <a:cs typeface="Arial"/>
              </a:rPr>
              <a:t>No requiere ajuste de dosis ni por peso ni por perfil de paciente</a:t>
            </a:r>
            <a:r>
              <a:rPr kumimoji="0" lang="es-ES" sz="1000" b="0" i="0" u="none" strike="noStrike" kern="1200" cap="none" spc="0" normalizeH="0" baseline="30000" noProof="0">
                <a:ln>
                  <a:noFill/>
                </a:ln>
                <a:solidFill>
                  <a:srgbClr val="22346A"/>
                </a:solidFill>
                <a:effectLst/>
                <a:uLnTx/>
                <a:uFillTx/>
                <a:latin typeface="Arial"/>
                <a:ea typeface="+mn-ea"/>
                <a:cs typeface="Arial"/>
              </a:rPr>
              <a:t>1</a:t>
            </a:r>
            <a:endParaRPr kumimoji="0" sz="1516" b="0" i="0" u="none" strike="noStrike" kern="1200" cap="none" spc="0" normalizeH="0" baseline="30000" noProof="0">
              <a:ln>
                <a:noFill/>
              </a:ln>
              <a:solidFill>
                <a:srgbClr val="000000"/>
              </a:solidFill>
              <a:effectLst/>
              <a:uLnTx/>
              <a:uFillTx/>
              <a:latin typeface="Arial"/>
              <a:ea typeface="+mn-ea"/>
              <a:cs typeface="Arial"/>
            </a:endParaRPr>
          </a:p>
        </p:txBody>
      </p:sp>
      <p:sp>
        <p:nvSpPr>
          <p:cNvPr id="10" name="object 10"/>
          <p:cNvSpPr/>
          <p:nvPr/>
        </p:nvSpPr>
        <p:spPr>
          <a:xfrm>
            <a:off x="729353" y="1361202"/>
            <a:ext cx="503664" cy="503664"/>
          </a:xfrm>
          <a:custGeom>
            <a:avLst/>
            <a:gdLst/>
            <a:ahLst/>
            <a:cxnLst/>
            <a:rect l="l" t="t" r="r" b="b"/>
            <a:pathLst>
              <a:path w="830579" h="830579">
                <a:moveTo>
                  <a:pt x="393892" y="38932"/>
                </a:moveTo>
                <a:lnTo>
                  <a:pt x="341884" y="42326"/>
                </a:lnTo>
                <a:lnTo>
                  <a:pt x="291437" y="52369"/>
                </a:lnTo>
                <a:lnTo>
                  <a:pt x="243054" y="68849"/>
                </a:lnTo>
                <a:lnTo>
                  <a:pt x="197242" y="91556"/>
                </a:lnTo>
                <a:lnTo>
                  <a:pt x="154506" y="120279"/>
                </a:lnTo>
                <a:lnTo>
                  <a:pt x="115353" y="154807"/>
                </a:lnTo>
                <a:lnTo>
                  <a:pt x="80983" y="194139"/>
                </a:lnTo>
                <a:lnTo>
                  <a:pt x="52391" y="237062"/>
                </a:lnTo>
                <a:lnTo>
                  <a:pt x="29786" y="283069"/>
                </a:lnTo>
                <a:lnTo>
                  <a:pt x="13378" y="331652"/>
                </a:lnTo>
                <a:lnTo>
                  <a:pt x="3379" y="382304"/>
                </a:lnTo>
                <a:lnTo>
                  <a:pt x="0" y="434517"/>
                </a:lnTo>
                <a:lnTo>
                  <a:pt x="3379" y="486724"/>
                </a:lnTo>
                <a:lnTo>
                  <a:pt x="13378" y="537372"/>
                </a:lnTo>
                <a:lnTo>
                  <a:pt x="29786" y="585951"/>
                </a:lnTo>
                <a:lnTo>
                  <a:pt x="52391" y="631952"/>
                </a:lnTo>
                <a:lnTo>
                  <a:pt x="80983" y="674865"/>
                </a:lnTo>
                <a:lnTo>
                  <a:pt x="115353" y="714183"/>
                </a:lnTo>
                <a:lnTo>
                  <a:pt x="154506" y="748718"/>
                </a:lnTo>
                <a:lnTo>
                  <a:pt x="197242" y="777448"/>
                </a:lnTo>
                <a:lnTo>
                  <a:pt x="243054" y="800161"/>
                </a:lnTo>
                <a:lnTo>
                  <a:pt x="291437" y="816646"/>
                </a:lnTo>
                <a:lnTo>
                  <a:pt x="341884" y="826692"/>
                </a:lnTo>
                <a:lnTo>
                  <a:pt x="393892" y="830088"/>
                </a:lnTo>
                <a:lnTo>
                  <a:pt x="445893" y="826692"/>
                </a:lnTo>
                <a:lnTo>
                  <a:pt x="496335" y="816646"/>
                </a:lnTo>
                <a:lnTo>
                  <a:pt x="527669" y="805969"/>
                </a:lnTo>
                <a:lnTo>
                  <a:pt x="393892" y="805969"/>
                </a:lnTo>
                <a:lnTo>
                  <a:pt x="345080" y="802783"/>
                </a:lnTo>
                <a:lnTo>
                  <a:pt x="297732" y="793356"/>
                </a:lnTo>
                <a:lnTo>
                  <a:pt x="252323" y="777888"/>
                </a:lnTo>
                <a:lnTo>
                  <a:pt x="209325" y="756576"/>
                </a:lnTo>
                <a:lnTo>
                  <a:pt x="169211" y="729618"/>
                </a:lnTo>
                <a:lnTo>
                  <a:pt x="132455" y="697212"/>
                </a:lnTo>
                <a:lnTo>
                  <a:pt x="100173" y="660272"/>
                </a:lnTo>
                <a:lnTo>
                  <a:pt x="73320" y="619960"/>
                </a:lnTo>
                <a:lnTo>
                  <a:pt x="52093" y="576754"/>
                </a:lnTo>
                <a:lnTo>
                  <a:pt x="36738" y="531279"/>
                </a:lnTo>
                <a:lnTo>
                  <a:pt x="36687" y="531127"/>
                </a:lnTo>
                <a:lnTo>
                  <a:pt x="27299" y="483556"/>
                </a:lnTo>
                <a:lnTo>
                  <a:pt x="24126" y="434517"/>
                </a:lnTo>
                <a:lnTo>
                  <a:pt x="26825" y="392794"/>
                </a:lnTo>
                <a:lnTo>
                  <a:pt x="26951" y="390844"/>
                </a:lnTo>
                <a:lnTo>
                  <a:pt x="27052" y="389279"/>
                </a:lnTo>
                <a:lnTo>
                  <a:pt x="27141" y="387908"/>
                </a:lnTo>
                <a:lnTo>
                  <a:pt x="27203" y="386948"/>
                </a:lnTo>
                <a:lnTo>
                  <a:pt x="27299" y="385469"/>
                </a:lnTo>
                <a:lnTo>
                  <a:pt x="36687" y="337889"/>
                </a:lnTo>
                <a:lnTo>
                  <a:pt x="52093" y="292256"/>
                </a:lnTo>
                <a:lnTo>
                  <a:pt x="73320" y="249047"/>
                </a:lnTo>
                <a:lnTo>
                  <a:pt x="100173" y="208743"/>
                </a:lnTo>
                <a:lnTo>
                  <a:pt x="132455" y="171822"/>
                </a:lnTo>
                <a:lnTo>
                  <a:pt x="169211" y="139401"/>
                </a:lnTo>
                <a:lnTo>
                  <a:pt x="209325" y="112434"/>
                </a:lnTo>
                <a:lnTo>
                  <a:pt x="252323" y="91118"/>
                </a:lnTo>
                <a:lnTo>
                  <a:pt x="297732" y="75648"/>
                </a:lnTo>
                <a:lnTo>
                  <a:pt x="345080" y="66222"/>
                </a:lnTo>
                <a:lnTo>
                  <a:pt x="393892" y="63036"/>
                </a:lnTo>
                <a:lnTo>
                  <a:pt x="526685" y="63036"/>
                </a:lnTo>
                <a:lnTo>
                  <a:pt x="504438" y="54746"/>
                </a:lnTo>
                <a:lnTo>
                  <a:pt x="449959" y="42921"/>
                </a:lnTo>
                <a:lnTo>
                  <a:pt x="393892" y="38932"/>
                </a:lnTo>
                <a:close/>
              </a:path>
              <a:path w="830579" h="830579">
                <a:moveTo>
                  <a:pt x="734704" y="237567"/>
                </a:moveTo>
                <a:lnTo>
                  <a:pt x="707446" y="237567"/>
                </a:lnTo>
                <a:lnTo>
                  <a:pt x="731725" y="283377"/>
                </a:lnTo>
                <a:lnTo>
                  <a:pt x="749218" y="331652"/>
                </a:lnTo>
                <a:lnTo>
                  <a:pt x="749313" y="331915"/>
                </a:lnTo>
                <a:lnTo>
                  <a:pt x="759966" y="382304"/>
                </a:lnTo>
                <a:lnTo>
                  <a:pt x="760011" y="382516"/>
                </a:lnTo>
                <a:lnTo>
                  <a:pt x="763621" y="434517"/>
                </a:lnTo>
                <a:lnTo>
                  <a:pt x="760448" y="483556"/>
                </a:lnTo>
                <a:lnTo>
                  <a:pt x="751061" y="531127"/>
                </a:lnTo>
                <a:lnTo>
                  <a:pt x="735657" y="576754"/>
                </a:lnTo>
                <a:lnTo>
                  <a:pt x="714433" y="619960"/>
                </a:lnTo>
                <a:lnTo>
                  <a:pt x="687586" y="660272"/>
                </a:lnTo>
                <a:lnTo>
                  <a:pt x="655313" y="697212"/>
                </a:lnTo>
                <a:lnTo>
                  <a:pt x="618553" y="729618"/>
                </a:lnTo>
                <a:lnTo>
                  <a:pt x="578436" y="756576"/>
                </a:lnTo>
                <a:lnTo>
                  <a:pt x="535436" y="777888"/>
                </a:lnTo>
                <a:lnTo>
                  <a:pt x="490029" y="793356"/>
                </a:lnTo>
                <a:lnTo>
                  <a:pt x="442689" y="802783"/>
                </a:lnTo>
                <a:lnTo>
                  <a:pt x="393892" y="805969"/>
                </a:lnTo>
                <a:lnTo>
                  <a:pt x="527669" y="805969"/>
                </a:lnTo>
                <a:lnTo>
                  <a:pt x="590520" y="777448"/>
                </a:lnTo>
                <a:lnTo>
                  <a:pt x="633249" y="748718"/>
                </a:lnTo>
                <a:lnTo>
                  <a:pt x="672394" y="714183"/>
                </a:lnTo>
                <a:lnTo>
                  <a:pt x="706769" y="674865"/>
                </a:lnTo>
                <a:lnTo>
                  <a:pt x="735364" y="631952"/>
                </a:lnTo>
                <a:lnTo>
                  <a:pt x="757970" y="585951"/>
                </a:lnTo>
                <a:lnTo>
                  <a:pt x="774377" y="537372"/>
                </a:lnTo>
                <a:lnTo>
                  <a:pt x="784375" y="486724"/>
                </a:lnTo>
                <a:lnTo>
                  <a:pt x="787754" y="434517"/>
                </a:lnTo>
                <a:lnTo>
                  <a:pt x="783977" y="379925"/>
                </a:lnTo>
                <a:lnTo>
                  <a:pt x="783942" y="379425"/>
                </a:lnTo>
                <a:lnTo>
                  <a:pt x="772648" y="325793"/>
                </a:lnTo>
                <a:lnTo>
                  <a:pt x="754082" y="274324"/>
                </a:lnTo>
                <a:lnTo>
                  <a:pt x="734704" y="237567"/>
                </a:lnTo>
                <a:close/>
              </a:path>
              <a:path w="830579" h="830579">
                <a:moveTo>
                  <a:pt x="393892" y="185663"/>
                </a:moveTo>
                <a:lnTo>
                  <a:pt x="344013" y="190728"/>
                </a:lnTo>
                <a:lnTo>
                  <a:pt x="297528" y="205251"/>
                </a:lnTo>
                <a:lnTo>
                  <a:pt x="255441" y="228223"/>
                </a:lnTo>
                <a:lnTo>
                  <a:pt x="218756" y="258635"/>
                </a:lnTo>
                <a:lnTo>
                  <a:pt x="188477" y="295480"/>
                </a:lnTo>
                <a:lnTo>
                  <a:pt x="165606" y="337747"/>
                </a:lnTo>
                <a:lnTo>
                  <a:pt x="151147" y="384429"/>
                </a:lnTo>
                <a:lnTo>
                  <a:pt x="146105" y="434517"/>
                </a:lnTo>
                <a:lnTo>
                  <a:pt x="151042" y="483556"/>
                </a:lnTo>
                <a:lnTo>
                  <a:pt x="151147" y="484601"/>
                </a:lnTo>
                <a:lnTo>
                  <a:pt x="165559" y="531127"/>
                </a:lnTo>
                <a:lnTo>
                  <a:pt x="188477" y="573542"/>
                </a:lnTo>
                <a:lnTo>
                  <a:pt x="218756" y="610381"/>
                </a:lnTo>
                <a:lnTo>
                  <a:pt x="255441" y="640789"/>
                </a:lnTo>
                <a:lnTo>
                  <a:pt x="297528" y="663757"/>
                </a:lnTo>
                <a:lnTo>
                  <a:pt x="344013" y="678278"/>
                </a:lnTo>
                <a:lnTo>
                  <a:pt x="393892" y="683342"/>
                </a:lnTo>
                <a:lnTo>
                  <a:pt x="443760" y="678278"/>
                </a:lnTo>
                <a:lnTo>
                  <a:pt x="490238" y="663757"/>
                </a:lnTo>
                <a:lnTo>
                  <a:pt x="498532" y="659230"/>
                </a:lnTo>
                <a:lnTo>
                  <a:pt x="393892" y="659230"/>
                </a:lnTo>
                <a:lnTo>
                  <a:pt x="348870" y="654656"/>
                </a:lnTo>
                <a:lnTo>
                  <a:pt x="306911" y="641542"/>
                </a:lnTo>
                <a:lnTo>
                  <a:pt x="268920" y="620799"/>
                </a:lnTo>
                <a:lnTo>
                  <a:pt x="235804" y="593336"/>
                </a:lnTo>
                <a:lnTo>
                  <a:pt x="208469" y="560066"/>
                </a:lnTo>
                <a:lnTo>
                  <a:pt x="187822" y="521899"/>
                </a:lnTo>
                <a:lnTo>
                  <a:pt x="174769" y="479746"/>
                </a:lnTo>
                <a:lnTo>
                  <a:pt x="170217" y="434517"/>
                </a:lnTo>
                <a:lnTo>
                  <a:pt x="174769" y="389279"/>
                </a:lnTo>
                <a:lnTo>
                  <a:pt x="187822" y="347119"/>
                </a:lnTo>
                <a:lnTo>
                  <a:pt x="208469" y="308948"/>
                </a:lnTo>
                <a:lnTo>
                  <a:pt x="235804" y="275676"/>
                </a:lnTo>
                <a:lnTo>
                  <a:pt x="268920" y="248213"/>
                </a:lnTo>
                <a:lnTo>
                  <a:pt x="306911" y="227469"/>
                </a:lnTo>
                <a:lnTo>
                  <a:pt x="348870" y="214355"/>
                </a:lnTo>
                <a:lnTo>
                  <a:pt x="393892" y="209782"/>
                </a:lnTo>
                <a:lnTo>
                  <a:pt x="498133" y="209782"/>
                </a:lnTo>
                <a:lnTo>
                  <a:pt x="485327" y="203227"/>
                </a:lnTo>
                <a:lnTo>
                  <a:pt x="441103" y="190196"/>
                </a:lnTo>
                <a:lnTo>
                  <a:pt x="393892" y="185663"/>
                </a:lnTo>
                <a:close/>
              </a:path>
              <a:path w="830579" h="830579">
                <a:moveTo>
                  <a:pt x="591135" y="285732"/>
                </a:moveTo>
                <a:lnTo>
                  <a:pt x="561363" y="285732"/>
                </a:lnTo>
                <a:lnTo>
                  <a:pt x="584877" y="317694"/>
                </a:lnTo>
                <a:lnTo>
                  <a:pt x="602547" y="353617"/>
                </a:lnTo>
                <a:lnTo>
                  <a:pt x="613666" y="392794"/>
                </a:lnTo>
                <a:lnTo>
                  <a:pt x="617530" y="434517"/>
                </a:lnTo>
                <a:lnTo>
                  <a:pt x="612978" y="479746"/>
                </a:lnTo>
                <a:lnTo>
                  <a:pt x="599928" y="521899"/>
                </a:lnTo>
                <a:lnTo>
                  <a:pt x="579285" y="560066"/>
                </a:lnTo>
                <a:lnTo>
                  <a:pt x="551955" y="593336"/>
                </a:lnTo>
                <a:lnTo>
                  <a:pt x="518845" y="620799"/>
                </a:lnTo>
                <a:lnTo>
                  <a:pt x="480860" y="641542"/>
                </a:lnTo>
                <a:lnTo>
                  <a:pt x="438907" y="654656"/>
                </a:lnTo>
                <a:lnTo>
                  <a:pt x="393892" y="659230"/>
                </a:lnTo>
                <a:lnTo>
                  <a:pt x="498532" y="659230"/>
                </a:lnTo>
                <a:lnTo>
                  <a:pt x="532321" y="640789"/>
                </a:lnTo>
                <a:lnTo>
                  <a:pt x="569006" y="610381"/>
                </a:lnTo>
                <a:lnTo>
                  <a:pt x="599287" y="573542"/>
                </a:lnTo>
                <a:lnTo>
                  <a:pt x="622160" y="531279"/>
                </a:lnTo>
                <a:lnTo>
                  <a:pt x="636620" y="484601"/>
                </a:lnTo>
                <a:lnTo>
                  <a:pt x="641664" y="434517"/>
                </a:lnTo>
                <a:lnTo>
                  <a:pt x="637304" y="387908"/>
                </a:lnTo>
                <a:lnTo>
                  <a:pt x="624763" y="344178"/>
                </a:lnTo>
                <a:lnTo>
                  <a:pt x="604845" y="304133"/>
                </a:lnTo>
                <a:lnTo>
                  <a:pt x="591135" y="285732"/>
                </a:lnTo>
                <a:close/>
              </a:path>
              <a:path w="830579" h="830579">
                <a:moveTo>
                  <a:pt x="393892" y="333174"/>
                </a:moveTo>
                <a:lnTo>
                  <a:pt x="354635" y="341150"/>
                </a:lnTo>
                <a:lnTo>
                  <a:pt x="322540" y="362888"/>
                </a:lnTo>
                <a:lnTo>
                  <a:pt x="300880" y="395105"/>
                </a:lnTo>
                <a:lnTo>
                  <a:pt x="292932" y="434517"/>
                </a:lnTo>
                <a:lnTo>
                  <a:pt x="300880" y="473915"/>
                </a:lnTo>
                <a:lnTo>
                  <a:pt x="322540" y="506123"/>
                </a:lnTo>
                <a:lnTo>
                  <a:pt x="354635" y="527856"/>
                </a:lnTo>
                <a:lnTo>
                  <a:pt x="393892" y="535830"/>
                </a:lnTo>
                <a:lnTo>
                  <a:pt x="433136" y="527856"/>
                </a:lnTo>
                <a:lnTo>
                  <a:pt x="456916" y="511748"/>
                </a:lnTo>
                <a:lnTo>
                  <a:pt x="393892" y="511748"/>
                </a:lnTo>
                <a:lnTo>
                  <a:pt x="364007" y="505668"/>
                </a:lnTo>
                <a:lnTo>
                  <a:pt x="339580" y="489099"/>
                </a:lnTo>
                <a:lnTo>
                  <a:pt x="323098" y="464546"/>
                </a:lnTo>
                <a:lnTo>
                  <a:pt x="317051" y="434517"/>
                </a:lnTo>
                <a:lnTo>
                  <a:pt x="323098" y="404482"/>
                </a:lnTo>
                <a:lnTo>
                  <a:pt x="339580" y="379925"/>
                </a:lnTo>
                <a:lnTo>
                  <a:pt x="364007" y="363353"/>
                </a:lnTo>
                <a:lnTo>
                  <a:pt x="393892" y="357271"/>
                </a:lnTo>
                <a:lnTo>
                  <a:pt x="490465" y="357271"/>
                </a:lnTo>
                <a:lnTo>
                  <a:pt x="491662" y="356064"/>
                </a:lnTo>
                <a:lnTo>
                  <a:pt x="457708" y="356064"/>
                </a:lnTo>
                <a:lnTo>
                  <a:pt x="443798" y="346456"/>
                </a:lnTo>
                <a:lnTo>
                  <a:pt x="428343" y="339258"/>
                </a:lnTo>
                <a:lnTo>
                  <a:pt x="411617" y="334740"/>
                </a:lnTo>
                <a:lnTo>
                  <a:pt x="393892" y="333174"/>
                </a:lnTo>
                <a:close/>
              </a:path>
              <a:path w="830579" h="830579">
                <a:moveTo>
                  <a:pt x="484694" y="390844"/>
                </a:moveTo>
                <a:lnTo>
                  <a:pt x="457200" y="390844"/>
                </a:lnTo>
                <a:lnTo>
                  <a:pt x="462901" y="400630"/>
                </a:lnTo>
                <a:lnTo>
                  <a:pt x="467143" y="411258"/>
                </a:lnTo>
                <a:lnTo>
                  <a:pt x="469790" y="422598"/>
                </a:lnTo>
                <a:lnTo>
                  <a:pt x="470703" y="434517"/>
                </a:lnTo>
                <a:lnTo>
                  <a:pt x="464656" y="464546"/>
                </a:lnTo>
                <a:lnTo>
                  <a:pt x="448178" y="489099"/>
                </a:lnTo>
                <a:lnTo>
                  <a:pt x="423759" y="505668"/>
                </a:lnTo>
                <a:lnTo>
                  <a:pt x="393892" y="511748"/>
                </a:lnTo>
                <a:lnTo>
                  <a:pt x="456916" y="511748"/>
                </a:lnTo>
                <a:lnTo>
                  <a:pt x="465220" y="506123"/>
                </a:lnTo>
                <a:lnTo>
                  <a:pt x="486870" y="473915"/>
                </a:lnTo>
                <a:lnTo>
                  <a:pt x="494814" y="434517"/>
                </a:lnTo>
                <a:lnTo>
                  <a:pt x="493428" y="417701"/>
                </a:lnTo>
                <a:lnTo>
                  <a:pt x="489419" y="401769"/>
                </a:lnTo>
                <a:lnTo>
                  <a:pt x="484694" y="390844"/>
                </a:lnTo>
                <a:close/>
              </a:path>
              <a:path w="830579" h="830579">
                <a:moveTo>
                  <a:pt x="490465" y="357271"/>
                </a:moveTo>
                <a:lnTo>
                  <a:pt x="393892" y="357271"/>
                </a:lnTo>
                <a:lnTo>
                  <a:pt x="406790" y="358363"/>
                </a:lnTo>
                <a:lnTo>
                  <a:pt x="418997" y="361519"/>
                </a:lnTo>
                <a:lnTo>
                  <a:pt x="430337" y="366555"/>
                </a:lnTo>
                <a:lnTo>
                  <a:pt x="440635" y="373292"/>
                </a:lnTo>
                <a:lnTo>
                  <a:pt x="376826" y="437705"/>
                </a:lnTo>
                <a:lnTo>
                  <a:pt x="393965" y="454660"/>
                </a:lnTo>
                <a:lnTo>
                  <a:pt x="457200" y="390844"/>
                </a:lnTo>
                <a:lnTo>
                  <a:pt x="484694" y="390844"/>
                </a:lnTo>
                <a:lnTo>
                  <a:pt x="483009" y="386948"/>
                </a:lnTo>
                <a:lnTo>
                  <a:pt x="474421" y="373461"/>
                </a:lnTo>
                <a:lnTo>
                  <a:pt x="490465" y="357271"/>
                </a:lnTo>
                <a:close/>
              </a:path>
              <a:path w="830579" h="830579">
                <a:moveTo>
                  <a:pt x="498133" y="209782"/>
                </a:moveTo>
                <a:lnTo>
                  <a:pt x="393892" y="209782"/>
                </a:lnTo>
                <a:lnTo>
                  <a:pt x="436272" y="213829"/>
                </a:lnTo>
                <a:lnTo>
                  <a:pt x="475999" y="225468"/>
                </a:lnTo>
                <a:lnTo>
                  <a:pt x="512318" y="243945"/>
                </a:lnTo>
                <a:lnTo>
                  <a:pt x="544570" y="268577"/>
                </a:lnTo>
                <a:lnTo>
                  <a:pt x="544400" y="268577"/>
                </a:lnTo>
                <a:lnTo>
                  <a:pt x="457708" y="356064"/>
                </a:lnTo>
                <a:lnTo>
                  <a:pt x="491662" y="356064"/>
                </a:lnTo>
                <a:lnTo>
                  <a:pt x="561363" y="285732"/>
                </a:lnTo>
                <a:lnTo>
                  <a:pt x="591135" y="285732"/>
                </a:lnTo>
                <a:lnTo>
                  <a:pt x="578355" y="268577"/>
                </a:lnTo>
                <a:lnTo>
                  <a:pt x="595397" y="251372"/>
                </a:lnTo>
                <a:lnTo>
                  <a:pt x="561451" y="251372"/>
                </a:lnTo>
                <a:lnTo>
                  <a:pt x="525723" y="223904"/>
                </a:lnTo>
                <a:lnTo>
                  <a:pt x="498133" y="209782"/>
                </a:lnTo>
                <a:close/>
              </a:path>
              <a:path w="830579" h="830579">
                <a:moveTo>
                  <a:pt x="526685" y="63036"/>
                </a:moveTo>
                <a:lnTo>
                  <a:pt x="393892" y="63036"/>
                </a:lnTo>
                <a:lnTo>
                  <a:pt x="446938" y="66843"/>
                </a:lnTo>
                <a:lnTo>
                  <a:pt x="498468" y="78123"/>
                </a:lnTo>
                <a:lnTo>
                  <a:pt x="547797" y="96667"/>
                </a:lnTo>
                <a:lnTo>
                  <a:pt x="594243" y="122266"/>
                </a:lnTo>
                <a:lnTo>
                  <a:pt x="586736" y="223904"/>
                </a:lnTo>
                <a:lnTo>
                  <a:pt x="586620" y="225468"/>
                </a:lnTo>
                <a:lnTo>
                  <a:pt x="586579" y="226030"/>
                </a:lnTo>
                <a:lnTo>
                  <a:pt x="561451" y="251372"/>
                </a:lnTo>
                <a:lnTo>
                  <a:pt x="595397" y="251372"/>
                </a:lnTo>
                <a:lnTo>
                  <a:pt x="603630" y="243060"/>
                </a:lnTo>
                <a:lnTo>
                  <a:pt x="707446" y="237567"/>
                </a:lnTo>
                <a:lnTo>
                  <a:pt x="734704" y="237567"/>
                </a:lnTo>
                <a:lnTo>
                  <a:pt x="728458" y="225721"/>
                </a:lnTo>
                <a:lnTo>
                  <a:pt x="735619" y="218528"/>
                </a:lnTo>
                <a:lnTo>
                  <a:pt x="611309" y="218528"/>
                </a:lnTo>
                <a:lnTo>
                  <a:pt x="618323" y="123657"/>
                </a:lnTo>
                <a:lnTo>
                  <a:pt x="618406" y="122531"/>
                </a:lnTo>
                <a:lnTo>
                  <a:pt x="639801" y="101040"/>
                </a:lnTo>
                <a:lnTo>
                  <a:pt x="605802" y="101040"/>
                </a:lnTo>
                <a:lnTo>
                  <a:pt x="556621" y="74191"/>
                </a:lnTo>
                <a:lnTo>
                  <a:pt x="526685" y="63036"/>
                </a:lnTo>
                <a:close/>
              </a:path>
              <a:path w="830579" h="830579">
                <a:moveTo>
                  <a:pt x="718889" y="46691"/>
                </a:moveTo>
                <a:lnTo>
                  <a:pt x="693907" y="46691"/>
                </a:lnTo>
                <a:lnTo>
                  <a:pt x="712121" y="114646"/>
                </a:lnTo>
                <a:lnTo>
                  <a:pt x="784279" y="135496"/>
                </a:lnTo>
                <a:lnTo>
                  <a:pt x="706629" y="213492"/>
                </a:lnTo>
                <a:lnTo>
                  <a:pt x="611309" y="218528"/>
                </a:lnTo>
                <a:lnTo>
                  <a:pt x="735619" y="218528"/>
                </a:lnTo>
                <a:lnTo>
                  <a:pt x="830073" y="123657"/>
                </a:lnTo>
                <a:lnTo>
                  <a:pt x="731911" y="95261"/>
                </a:lnTo>
                <a:lnTo>
                  <a:pt x="718889" y="46691"/>
                </a:lnTo>
                <a:close/>
              </a:path>
              <a:path w="830579" h="830579">
                <a:moveTo>
                  <a:pt x="706371" y="0"/>
                </a:moveTo>
                <a:lnTo>
                  <a:pt x="605802" y="101040"/>
                </a:lnTo>
                <a:lnTo>
                  <a:pt x="639801" y="101040"/>
                </a:lnTo>
                <a:lnTo>
                  <a:pt x="693907" y="46691"/>
                </a:lnTo>
                <a:lnTo>
                  <a:pt x="718889" y="46691"/>
                </a:lnTo>
                <a:lnTo>
                  <a:pt x="70637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 name="object 11"/>
          <p:cNvSpPr/>
          <p:nvPr/>
        </p:nvSpPr>
        <p:spPr>
          <a:xfrm>
            <a:off x="4509717" y="1352691"/>
            <a:ext cx="549102" cy="500199"/>
          </a:xfrm>
          <a:custGeom>
            <a:avLst/>
            <a:gdLst/>
            <a:ahLst/>
            <a:cxnLst/>
            <a:rect l="l" t="t" r="r" b="b"/>
            <a:pathLst>
              <a:path w="905509" h="824864">
                <a:moveTo>
                  <a:pt x="675627" y="405384"/>
                </a:moveTo>
                <a:lnTo>
                  <a:pt x="671283" y="357187"/>
                </a:lnTo>
                <a:lnTo>
                  <a:pt x="671258" y="356857"/>
                </a:lnTo>
                <a:lnTo>
                  <a:pt x="658685" y="311175"/>
                </a:lnTo>
                <a:lnTo>
                  <a:pt x="644804" y="281990"/>
                </a:lnTo>
                <a:lnTo>
                  <a:pt x="644804" y="405384"/>
                </a:lnTo>
                <a:lnTo>
                  <a:pt x="639927" y="453567"/>
                </a:lnTo>
                <a:lnTo>
                  <a:pt x="625957" y="498487"/>
                </a:lnTo>
                <a:lnTo>
                  <a:pt x="603859" y="539153"/>
                </a:lnTo>
                <a:lnTo>
                  <a:pt x="574598" y="574611"/>
                </a:lnTo>
                <a:lnTo>
                  <a:pt x="539153" y="603872"/>
                </a:lnTo>
                <a:lnTo>
                  <a:pt x="498487" y="625970"/>
                </a:lnTo>
                <a:lnTo>
                  <a:pt x="453567" y="639953"/>
                </a:lnTo>
                <a:lnTo>
                  <a:pt x="405371" y="644817"/>
                </a:lnTo>
                <a:lnTo>
                  <a:pt x="357174" y="639953"/>
                </a:lnTo>
                <a:lnTo>
                  <a:pt x="312254" y="625970"/>
                </a:lnTo>
                <a:lnTo>
                  <a:pt x="271589" y="603872"/>
                </a:lnTo>
                <a:lnTo>
                  <a:pt x="236143" y="574611"/>
                </a:lnTo>
                <a:lnTo>
                  <a:pt x="206883" y="539153"/>
                </a:lnTo>
                <a:lnTo>
                  <a:pt x="184785" y="498487"/>
                </a:lnTo>
                <a:lnTo>
                  <a:pt x="170916" y="453898"/>
                </a:lnTo>
                <a:lnTo>
                  <a:pt x="165938" y="405384"/>
                </a:lnTo>
                <a:lnTo>
                  <a:pt x="170815" y="357187"/>
                </a:lnTo>
                <a:lnTo>
                  <a:pt x="184785" y="312267"/>
                </a:lnTo>
                <a:lnTo>
                  <a:pt x="206883" y="271602"/>
                </a:lnTo>
                <a:lnTo>
                  <a:pt x="236143" y="236156"/>
                </a:lnTo>
                <a:lnTo>
                  <a:pt x="271589" y="206895"/>
                </a:lnTo>
                <a:lnTo>
                  <a:pt x="312254" y="184785"/>
                </a:lnTo>
                <a:lnTo>
                  <a:pt x="357174" y="170815"/>
                </a:lnTo>
                <a:lnTo>
                  <a:pt x="405371" y="165938"/>
                </a:lnTo>
                <a:lnTo>
                  <a:pt x="453567" y="170815"/>
                </a:lnTo>
                <a:lnTo>
                  <a:pt x="498487" y="184785"/>
                </a:lnTo>
                <a:lnTo>
                  <a:pt x="539153" y="206895"/>
                </a:lnTo>
                <a:lnTo>
                  <a:pt x="574598" y="236156"/>
                </a:lnTo>
                <a:lnTo>
                  <a:pt x="603859" y="271602"/>
                </a:lnTo>
                <a:lnTo>
                  <a:pt x="625957" y="312267"/>
                </a:lnTo>
                <a:lnTo>
                  <a:pt x="639826" y="356857"/>
                </a:lnTo>
                <a:lnTo>
                  <a:pt x="644804" y="405384"/>
                </a:lnTo>
                <a:lnTo>
                  <a:pt x="644804" y="281990"/>
                </a:lnTo>
                <a:lnTo>
                  <a:pt x="611987" y="231355"/>
                </a:lnTo>
                <a:lnTo>
                  <a:pt x="579399" y="198755"/>
                </a:lnTo>
                <a:lnTo>
                  <a:pt x="541667" y="172072"/>
                </a:lnTo>
                <a:lnTo>
                  <a:pt x="499579" y="152057"/>
                </a:lnTo>
                <a:lnTo>
                  <a:pt x="453885" y="139471"/>
                </a:lnTo>
                <a:lnTo>
                  <a:pt x="405371" y="135115"/>
                </a:lnTo>
                <a:lnTo>
                  <a:pt x="356857" y="139471"/>
                </a:lnTo>
                <a:lnTo>
                  <a:pt x="311162" y="152057"/>
                </a:lnTo>
                <a:lnTo>
                  <a:pt x="269074" y="172072"/>
                </a:lnTo>
                <a:lnTo>
                  <a:pt x="231355" y="198755"/>
                </a:lnTo>
                <a:lnTo>
                  <a:pt x="198755" y="231355"/>
                </a:lnTo>
                <a:lnTo>
                  <a:pt x="172072" y="269087"/>
                </a:lnTo>
                <a:lnTo>
                  <a:pt x="152057" y="311175"/>
                </a:lnTo>
                <a:lnTo>
                  <a:pt x="139484" y="356857"/>
                </a:lnTo>
                <a:lnTo>
                  <a:pt x="135128" y="405384"/>
                </a:lnTo>
                <a:lnTo>
                  <a:pt x="139458" y="453567"/>
                </a:lnTo>
                <a:lnTo>
                  <a:pt x="139484" y="453898"/>
                </a:lnTo>
                <a:lnTo>
                  <a:pt x="152057" y="499579"/>
                </a:lnTo>
                <a:lnTo>
                  <a:pt x="172072" y="541667"/>
                </a:lnTo>
                <a:lnTo>
                  <a:pt x="198755" y="579399"/>
                </a:lnTo>
                <a:lnTo>
                  <a:pt x="231355" y="611987"/>
                </a:lnTo>
                <a:lnTo>
                  <a:pt x="269074" y="638670"/>
                </a:lnTo>
                <a:lnTo>
                  <a:pt x="311162" y="658685"/>
                </a:lnTo>
                <a:lnTo>
                  <a:pt x="356857" y="671258"/>
                </a:lnTo>
                <a:lnTo>
                  <a:pt x="405371" y="675614"/>
                </a:lnTo>
                <a:lnTo>
                  <a:pt x="453885" y="671258"/>
                </a:lnTo>
                <a:lnTo>
                  <a:pt x="499579" y="658685"/>
                </a:lnTo>
                <a:lnTo>
                  <a:pt x="528739" y="644817"/>
                </a:lnTo>
                <a:lnTo>
                  <a:pt x="541667" y="638670"/>
                </a:lnTo>
                <a:lnTo>
                  <a:pt x="579399" y="611987"/>
                </a:lnTo>
                <a:lnTo>
                  <a:pt x="611987" y="579399"/>
                </a:lnTo>
                <a:lnTo>
                  <a:pt x="638670" y="541667"/>
                </a:lnTo>
                <a:lnTo>
                  <a:pt x="658685" y="499579"/>
                </a:lnTo>
                <a:lnTo>
                  <a:pt x="671258" y="453898"/>
                </a:lnTo>
                <a:lnTo>
                  <a:pt x="675627" y="405384"/>
                </a:lnTo>
                <a:close/>
              </a:path>
              <a:path w="905509" h="824864">
                <a:moveTo>
                  <a:pt x="729678" y="248539"/>
                </a:moveTo>
                <a:lnTo>
                  <a:pt x="648614" y="243217"/>
                </a:lnTo>
                <a:lnTo>
                  <a:pt x="684136" y="310781"/>
                </a:lnTo>
                <a:lnTo>
                  <a:pt x="729678" y="248539"/>
                </a:lnTo>
                <a:close/>
              </a:path>
              <a:path w="905509" h="824864">
                <a:moveTo>
                  <a:pt x="824255" y="412127"/>
                </a:moveTo>
                <a:lnTo>
                  <a:pt x="821486" y="364324"/>
                </a:lnTo>
                <a:lnTo>
                  <a:pt x="821486" y="364134"/>
                </a:lnTo>
                <a:lnTo>
                  <a:pt x="813447" y="318262"/>
                </a:lnTo>
                <a:lnTo>
                  <a:pt x="813358" y="317754"/>
                </a:lnTo>
                <a:lnTo>
                  <a:pt x="800188" y="273291"/>
                </a:lnTo>
                <a:lnTo>
                  <a:pt x="793813" y="258241"/>
                </a:lnTo>
                <a:lnTo>
                  <a:pt x="793813" y="412127"/>
                </a:lnTo>
                <a:lnTo>
                  <a:pt x="790841" y="459943"/>
                </a:lnTo>
                <a:lnTo>
                  <a:pt x="782142" y="506006"/>
                </a:lnTo>
                <a:lnTo>
                  <a:pt x="768083" y="549948"/>
                </a:lnTo>
                <a:lnTo>
                  <a:pt x="749033" y="591413"/>
                </a:lnTo>
                <a:lnTo>
                  <a:pt x="725335" y="630047"/>
                </a:lnTo>
                <a:lnTo>
                  <a:pt x="697369" y="665492"/>
                </a:lnTo>
                <a:lnTo>
                  <a:pt x="665492" y="697369"/>
                </a:lnTo>
                <a:lnTo>
                  <a:pt x="630047" y="725335"/>
                </a:lnTo>
                <a:lnTo>
                  <a:pt x="591413" y="749033"/>
                </a:lnTo>
                <a:lnTo>
                  <a:pt x="549948" y="768083"/>
                </a:lnTo>
                <a:lnTo>
                  <a:pt x="506006" y="782142"/>
                </a:lnTo>
                <a:lnTo>
                  <a:pt x="459943" y="790841"/>
                </a:lnTo>
                <a:lnTo>
                  <a:pt x="412127" y="793813"/>
                </a:lnTo>
                <a:lnTo>
                  <a:pt x="364312" y="790841"/>
                </a:lnTo>
                <a:lnTo>
                  <a:pt x="318262" y="782142"/>
                </a:lnTo>
                <a:lnTo>
                  <a:pt x="274320" y="768083"/>
                </a:lnTo>
                <a:lnTo>
                  <a:pt x="232841" y="749033"/>
                </a:lnTo>
                <a:lnTo>
                  <a:pt x="194208" y="725335"/>
                </a:lnTo>
                <a:lnTo>
                  <a:pt x="158775" y="697369"/>
                </a:lnTo>
                <a:lnTo>
                  <a:pt x="126885" y="665492"/>
                </a:lnTo>
                <a:lnTo>
                  <a:pt x="98920" y="630047"/>
                </a:lnTo>
                <a:lnTo>
                  <a:pt x="75234" y="591413"/>
                </a:lnTo>
                <a:lnTo>
                  <a:pt x="56172" y="549948"/>
                </a:lnTo>
                <a:lnTo>
                  <a:pt x="42125" y="506006"/>
                </a:lnTo>
                <a:lnTo>
                  <a:pt x="33464" y="460121"/>
                </a:lnTo>
                <a:lnTo>
                  <a:pt x="33426" y="459943"/>
                </a:lnTo>
                <a:lnTo>
                  <a:pt x="30441" y="412127"/>
                </a:lnTo>
                <a:lnTo>
                  <a:pt x="33426" y="364324"/>
                </a:lnTo>
                <a:lnTo>
                  <a:pt x="42125" y="318262"/>
                </a:lnTo>
                <a:lnTo>
                  <a:pt x="56172" y="274320"/>
                </a:lnTo>
                <a:lnTo>
                  <a:pt x="75234" y="232841"/>
                </a:lnTo>
                <a:lnTo>
                  <a:pt x="98920" y="194208"/>
                </a:lnTo>
                <a:lnTo>
                  <a:pt x="126885" y="158775"/>
                </a:lnTo>
                <a:lnTo>
                  <a:pt x="158775" y="126885"/>
                </a:lnTo>
                <a:lnTo>
                  <a:pt x="194208" y="98920"/>
                </a:lnTo>
                <a:lnTo>
                  <a:pt x="232841" y="75234"/>
                </a:lnTo>
                <a:lnTo>
                  <a:pt x="274320" y="56184"/>
                </a:lnTo>
                <a:lnTo>
                  <a:pt x="318262" y="42125"/>
                </a:lnTo>
                <a:lnTo>
                  <a:pt x="364312" y="33426"/>
                </a:lnTo>
                <a:lnTo>
                  <a:pt x="412127" y="30441"/>
                </a:lnTo>
                <a:lnTo>
                  <a:pt x="459943" y="33426"/>
                </a:lnTo>
                <a:lnTo>
                  <a:pt x="506006" y="42125"/>
                </a:lnTo>
                <a:lnTo>
                  <a:pt x="549948" y="56184"/>
                </a:lnTo>
                <a:lnTo>
                  <a:pt x="591413" y="75234"/>
                </a:lnTo>
                <a:lnTo>
                  <a:pt x="630047" y="98920"/>
                </a:lnTo>
                <a:lnTo>
                  <a:pt x="665492" y="126885"/>
                </a:lnTo>
                <a:lnTo>
                  <a:pt x="697369" y="158775"/>
                </a:lnTo>
                <a:lnTo>
                  <a:pt x="725335" y="194208"/>
                </a:lnTo>
                <a:lnTo>
                  <a:pt x="749033" y="232841"/>
                </a:lnTo>
                <a:lnTo>
                  <a:pt x="768083" y="274320"/>
                </a:lnTo>
                <a:lnTo>
                  <a:pt x="782142" y="318262"/>
                </a:lnTo>
                <a:lnTo>
                  <a:pt x="790803" y="364134"/>
                </a:lnTo>
                <a:lnTo>
                  <a:pt x="790841" y="364324"/>
                </a:lnTo>
                <a:lnTo>
                  <a:pt x="793813" y="412127"/>
                </a:lnTo>
                <a:lnTo>
                  <a:pt x="793813" y="258241"/>
                </a:lnTo>
                <a:lnTo>
                  <a:pt x="760006" y="191363"/>
                </a:lnTo>
                <a:lnTo>
                  <a:pt x="733602" y="154520"/>
                </a:lnTo>
                <a:lnTo>
                  <a:pt x="703414" y="120853"/>
                </a:lnTo>
                <a:lnTo>
                  <a:pt x="669747" y="90665"/>
                </a:lnTo>
                <a:lnTo>
                  <a:pt x="632917" y="64262"/>
                </a:lnTo>
                <a:lnTo>
                  <a:pt x="593217" y="41960"/>
                </a:lnTo>
                <a:lnTo>
                  <a:pt x="550989" y="24066"/>
                </a:lnTo>
                <a:lnTo>
                  <a:pt x="506514" y="10909"/>
                </a:lnTo>
                <a:lnTo>
                  <a:pt x="460133" y="2781"/>
                </a:lnTo>
                <a:lnTo>
                  <a:pt x="412127" y="0"/>
                </a:lnTo>
                <a:lnTo>
                  <a:pt x="364134" y="2781"/>
                </a:lnTo>
                <a:lnTo>
                  <a:pt x="317741" y="10909"/>
                </a:lnTo>
                <a:lnTo>
                  <a:pt x="273278" y="24066"/>
                </a:lnTo>
                <a:lnTo>
                  <a:pt x="231038" y="41960"/>
                </a:lnTo>
                <a:lnTo>
                  <a:pt x="191350" y="64262"/>
                </a:lnTo>
                <a:lnTo>
                  <a:pt x="154508" y="90665"/>
                </a:lnTo>
                <a:lnTo>
                  <a:pt x="120840" y="120853"/>
                </a:lnTo>
                <a:lnTo>
                  <a:pt x="90652" y="154520"/>
                </a:lnTo>
                <a:lnTo>
                  <a:pt x="64249" y="191363"/>
                </a:lnTo>
                <a:lnTo>
                  <a:pt x="41948" y="231051"/>
                </a:lnTo>
                <a:lnTo>
                  <a:pt x="24066" y="273291"/>
                </a:lnTo>
                <a:lnTo>
                  <a:pt x="10909" y="317754"/>
                </a:lnTo>
                <a:lnTo>
                  <a:pt x="2781" y="364134"/>
                </a:lnTo>
                <a:lnTo>
                  <a:pt x="0" y="412127"/>
                </a:lnTo>
                <a:lnTo>
                  <a:pt x="2768" y="459943"/>
                </a:lnTo>
                <a:lnTo>
                  <a:pt x="2781" y="460121"/>
                </a:lnTo>
                <a:lnTo>
                  <a:pt x="10820" y="506006"/>
                </a:lnTo>
                <a:lnTo>
                  <a:pt x="10909" y="506514"/>
                </a:lnTo>
                <a:lnTo>
                  <a:pt x="24066" y="550976"/>
                </a:lnTo>
                <a:lnTo>
                  <a:pt x="41948" y="593217"/>
                </a:lnTo>
                <a:lnTo>
                  <a:pt x="64249" y="632904"/>
                </a:lnTo>
                <a:lnTo>
                  <a:pt x="90652" y="669747"/>
                </a:lnTo>
                <a:lnTo>
                  <a:pt x="120840" y="703414"/>
                </a:lnTo>
                <a:lnTo>
                  <a:pt x="154508" y="733615"/>
                </a:lnTo>
                <a:lnTo>
                  <a:pt x="191350" y="760018"/>
                </a:lnTo>
                <a:lnTo>
                  <a:pt x="231038" y="782320"/>
                </a:lnTo>
                <a:lnTo>
                  <a:pt x="273278" y="800201"/>
                </a:lnTo>
                <a:lnTo>
                  <a:pt x="317741" y="813371"/>
                </a:lnTo>
                <a:lnTo>
                  <a:pt x="364134" y="821499"/>
                </a:lnTo>
                <a:lnTo>
                  <a:pt x="412127" y="824280"/>
                </a:lnTo>
                <a:lnTo>
                  <a:pt x="460133" y="821499"/>
                </a:lnTo>
                <a:lnTo>
                  <a:pt x="506514" y="813371"/>
                </a:lnTo>
                <a:lnTo>
                  <a:pt x="550989" y="800201"/>
                </a:lnTo>
                <a:lnTo>
                  <a:pt x="593217" y="782320"/>
                </a:lnTo>
                <a:lnTo>
                  <a:pt x="632917" y="760018"/>
                </a:lnTo>
                <a:lnTo>
                  <a:pt x="669747" y="733615"/>
                </a:lnTo>
                <a:lnTo>
                  <a:pt x="703414" y="703414"/>
                </a:lnTo>
                <a:lnTo>
                  <a:pt x="733602" y="669747"/>
                </a:lnTo>
                <a:lnTo>
                  <a:pt x="760006" y="632904"/>
                </a:lnTo>
                <a:lnTo>
                  <a:pt x="782307" y="593217"/>
                </a:lnTo>
                <a:lnTo>
                  <a:pt x="800188" y="550976"/>
                </a:lnTo>
                <a:lnTo>
                  <a:pt x="813358" y="506514"/>
                </a:lnTo>
                <a:lnTo>
                  <a:pt x="821486" y="460121"/>
                </a:lnTo>
                <a:lnTo>
                  <a:pt x="824255" y="412127"/>
                </a:lnTo>
                <a:close/>
              </a:path>
              <a:path w="905509" h="824864">
                <a:moveTo>
                  <a:pt x="905319" y="167792"/>
                </a:moveTo>
                <a:lnTo>
                  <a:pt x="903287" y="160007"/>
                </a:lnTo>
                <a:lnTo>
                  <a:pt x="898385" y="153619"/>
                </a:lnTo>
                <a:lnTo>
                  <a:pt x="891641" y="149745"/>
                </a:lnTo>
                <a:lnTo>
                  <a:pt x="883945" y="148666"/>
                </a:lnTo>
                <a:lnTo>
                  <a:pt x="876160" y="150698"/>
                </a:lnTo>
                <a:lnTo>
                  <a:pt x="869784" y="155600"/>
                </a:lnTo>
                <a:lnTo>
                  <a:pt x="865898" y="162331"/>
                </a:lnTo>
                <a:lnTo>
                  <a:pt x="864831" y="170014"/>
                </a:lnTo>
                <a:lnTo>
                  <a:pt x="866863" y="177787"/>
                </a:lnTo>
                <a:lnTo>
                  <a:pt x="871753" y="184188"/>
                </a:lnTo>
                <a:lnTo>
                  <a:pt x="878484" y="188074"/>
                </a:lnTo>
                <a:lnTo>
                  <a:pt x="886180" y="189141"/>
                </a:lnTo>
                <a:lnTo>
                  <a:pt x="893965" y="187109"/>
                </a:lnTo>
                <a:lnTo>
                  <a:pt x="900353" y="182219"/>
                </a:lnTo>
                <a:lnTo>
                  <a:pt x="904240" y="175488"/>
                </a:lnTo>
                <a:lnTo>
                  <a:pt x="905319" y="167792"/>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12" name="object 12"/>
          <p:cNvGrpSpPr/>
          <p:nvPr/>
        </p:nvGrpSpPr>
        <p:grpSpPr>
          <a:xfrm>
            <a:off x="8367980" y="1378175"/>
            <a:ext cx="422416" cy="450864"/>
            <a:chOff x="14222921" y="3402843"/>
            <a:chExt cx="696595" cy="743508"/>
          </a:xfrm>
        </p:grpSpPr>
        <p:sp>
          <p:nvSpPr>
            <p:cNvPr id="13" name="object 13"/>
            <p:cNvSpPr/>
            <p:nvPr/>
          </p:nvSpPr>
          <p:spPr>
            <a:xfrm>
              <a:off x="14222921" y="3489761"/>
              <a:ext cx="696595" cy="656590"/>
            </a:xfrm>
            <a:custGeom>
              <a:avLst/>
              <a:gdLst/>
              <a:ahLst/>
              <a:cxnLst/>
              <a:rect l="l" t="t" r="r" b="b"/>
              <a:pathLst>
                <a:path w="696594" h="656589">
                  <a:moveTo>
                    <a:pt x="696214" y="79540"/>
                  </a:moveTo>
                  <a:lnTo>
                    <a:pt x="682828" y="35140"/>
                  </a:lnTo>
                  <a:lnTo>
                    <a:pt x="673252" y="23342"/>
                  </a:lnTo>
                  <a:lnTo>
                    <a:pt x="673252" y="79540"/>
                  </a:lnTo>
                  <a:lnTo>
                    <a:pt x="673252" y="174053"/>
                  </a:lnTo>
                  <a:lnTo>
                    <a:pt x="673252" y="200837"/>
                  </a:lnTo>
                  <a:lnTo>
                    <a:pt x="673252" y="576541"/>
                  </a:lnTo>
                  <a:lnTo>
                    <a:pt x="672122" y="587806"/>
                  </a:lnTo>
                  <a:lnTo>
                    <a:pt x="648881" y="623049"/>
                  </a:lnTo>
                  <a:lnTo>
                    <a:pt x="617918" y="632701"/>
                  </a:lnTo>
                  <a:lnTo>
                    <a:pt x="78282" y="632701"/>
                  </a:lnTo>
                  <a:lnTo>
                    <a:pt x="39154" y="616178"/>
                  </a:lnTo>
                  <a:lnTo>
                    <a:pt x="22948" y="576541"/>
                  </a:lnTo>
                  <a:lnTo>
                    <a:pt x="22948" y="200837"/>
                  </a:lnTo>
                  <a:lnTo>
                    <a:pt x="673252" y="200837"/>
                  </a:lnTo>
                  <a:lnTo>
                    <a:pt x="673252" y="174053"/>
                  </a:lnTo>
                  <a:lnTo>
                    <a:pt x="22948" y="174053"/>
                  </a:lnTo>
                  <a:lnTo>
                    <a:pt x="22948" y="79540"/>
                  </a:lnTo>
                  <a:lnTo>
                    <a:pt x="39154" y="39890"/>
                  </a:lnTo>
                  <a:lnTo>
                    <a:pt x="78066" y="23380"/>
                  </a:lnTo>
                  <a:lnTo>
                    <a:pt x="120091" y="23380"/>
                  </a:lnTo>
                  <a:lnTo>
                    <a:pt x="120091" y="71361"/>
                  </a:lnTo>
                  <a:lnTo>
                    <a:pt x="120904" y="79540"/>
                  </a:lnTo>
                  <a:lnTo>
                    <a:pt x="146405" y="111760"/>
                  </a:lnTo>
                  <a:lnTo>
                    <a:pt x="163131" y="115201"/>
                  </a:lnTo>
                  <a:lnTo>
                    <a:pt x="170129" y="115201"/>
                  </a:lnTo>
                  <a:lnTo>
                    <a:pt x="205790" y="95846"/>
                  </a:lnTo>
                  <a:lnTo>
                    <a:pt x="213156" y="71361"/>
                  </a:lnTo>
                  <a:lnTo>
                    <a:pt x="213156" y="23380"/>
                  </a:lnTo>
                  <a:lnTo>
                    <a:pt x="483044" y="23380"/>
                  </a:lnTo>
                  <a:lnTo>
                    <a:pt x="483044" y="71361"/>
                  </a:lnTo>
                  <a:lnTo>
                    <a:pt x="483857" y="79540"/>
                  </a:lnTo>
                  <a:lnTo>
                    <a:pt x="483920" y="80187"/>
                  </a:lnTo>
                  <a:lnTo>
                    <a:pt x="509346" y="111760"/>
                  </a:lnTo>
                  <a:lnTo>
                    <a:pt x="526072" y="115201"/>
                  </a:lnTo>
                  <a:lnTo>
                    <a:pt x="533069" y="115201"/>
                  </a:lnTo>
                  <a:lnTo>
                    <a:pt x="568756" y="95846"/>
                  </a:lnTo>
                  <a:lnTo>
                    <a:pt x="570890" y="91833"/>
                  </a:lnTo>
                  <a:lnTo>
                    <a:pt x="572719" y="88404"/>
                  </a:lnTo>
                  <a:lnTo>
                    <a:pt x="575233" y="80187"/>
                  </a:lnTo>
                  <a:lnTo>
                    <a:pt x="576110" y="71361"/>
                  </a:lnTo>
                  <a:lnTo>
                    <a:pt x="576110" y="23380"/>
                  </a:lnTo>
                  <a:lnTo>
                    <a:pt x="618134" y="23380"/>
                  </a:lnTo>
                  <a:lnTo>
                    <a:pt x="657047" y="39890"/>
                  </a:lnTo>
                  <a:lnTo>
                    <a:pt x="673252" y="79540"/>
                  </a:lnTo>
                  <a:lnTo>
                    <a:pt x="673252" y="23342"/>
                  </a:lnTo>
                  <a:lnTo>
                    <a:pt x="661720" y="13627"/>
                  </a:lnTo>
                  <a:lnTo>
                    <a:pt x="648462" y="6273"/>
                  </a:lnTo>
                  <a:lnTo>
                    <a:pt x="633831" y="1625"/>
                  </a:lnTo>
                  <a:lnTo>
                    <a:pt x="618134" y="0"/>
                  </a:lnTo>
                  <a:lnTo>
                    <a:pt x="558304" y="0"/>
                  </a:lnTo>
                  <a:lnTo>
                    <a:pt x="553186" y="5232"/>
                  </a:lnTo>
                  <a:lnTo>
                    <a:pt x="553186" y="76987"/>
                  </a:lnTo>
                  <a:lnTo>
                    <a:pt x="550913" y="82105"/>
                  </a:lnTo>
                  <a:lnTo>
                    <a:pt x="543610" y="89535"/>
                  </a:lnTo>
                  <a:lnTo>
                    <a:pt x="538607" y="91833"/>
                  </a:lnTo>
                  <a:lnTo>
                    <a:pt x="520547" y="91833"/>
                  </a:lnTo>
                  <a:lnTo>
                    <a:pt x="515543" y="89535"/>
                  </a:lnTo>
                  <a:lnTo>
                    <a:pt x="508241" y="82105"/>
                  </a:lnTo>
                  <a:lnTo>
                    <a:pt x="505980" y="76987"/>
                  </a:lnTo>
                  <a:lnTo>
                    <a:pt x="505980" y="23380"/>
                  </a:lnTo>
                  <a:lnTo>
                    <a:pt x="505980" y="5232"/>
                  </a:lnTo>
                  <a:lnTo>
                    <a:pt x="500862" y="0"/>
                  </a:lnTo>
                  <a:lnTo>
                    <a:pt x="195351" y="0"/>
                  </a:lnTo>
                  <a:lnTo>
                    <a:pt x="190220" y="5232"/>
                  </a:lnTo>
                  <a:lnTo>
                    <a:pt x="190220" y="76987"/>
                  </a:lnTo>
                  <a:lnTo>
                    <a:pt x="187972" y="82105"/>
                  </a:lnTo>
                  <a:lnTo>
                    <a:pt x="180657" y="89535"/>
                  </a:lnTo>
                  <a:lnTo>
                    <a:pt x="175653" y="91833"/>
                  </a:lnTo>
                  <a:lnTo>
                    <a:pt x="157594" y="91833"/>
                  </a:lnTo>
                  <a:lnTo>
                    <a:pt x="152590" y="89535"/>
                  </a:lnTo>
                  <a:lnTo>
                    <a:pt x="145313" y="82105"/>
                  </a:lnTo>
                  <a:lnTo>
                    <a:pt x="143040" y="76987"/>
                  </a:lnTo>
                  <a:lnTo>
                    <a:pt x="143040" y="23380"/>
                  </a:lnTo>
                  <a:lnTo>
                    <a:pt x="143040" y="5232"/>
                  </a:lnTo>
                  <a:lnTo>
                    <a:pt x="137896" y="0"/>
                  </a:lnTo>
                  <a:lnTo>
                    <a:pt x="78066" y="0"/>
                  </a:lnTo>
                  <a:lnTo>
                    <a:pt x="34493" y="13627"/>
                  </a:lnTo>
                  <a:lnTo>
                    <a:pt x="6159" y="48641"/>
                  </a:lnTo>
                  <a:lnTo>
                    <a:pt x="0" y="79540"/>
                  </a:lnTo>
                  <a:lnTo>
                    <a:pt x="0" y="576541"/>
                  </a:lnTo>
                  <a:lnTo>
                    <a:pt x="13385" y="620928"/>
                  </a:lnTo>
                  <a:lnTo>
                    <a:pt x="47752" y="649770"/>
                  </a:lnTo>
                  <a:lnTo>
                    <a:pt x="78066" y="656043"/>
                  </a:lnTo>
                  <a:lnTo>
                    <a:pt x="618134" y="656043"/>
                  </a:lnTo>
                  <a:lnTo>
                    <a:pt x="661720" y="642429"/>
                  </a:lnTo>
                  <a:lnTo>
                    <a:pt x="690054" y="607415"/>
                  </a:lnTo>
                  <a:lnTo>
                    <a:pt x="696214" y="576541"/>
                  </a:lnTo>
                  <a:lnTo>
                    <a:pt x="696214" y="7954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4" name="object 14"/>
            <p:cNvPicPr/>
            <p:nvPr/>
          </p:nvPicPr>
          <p:blipFill>
            <a:blip r:embed="rId3" cstate="print"/>
            <a:stretch>
              <a:fillRect/>
            </a:stretch>
          </p:blipFill>
          <p:spPr>
            <a:xfrm>
              <a:off x="14344074" y="3402843"/>
              <a:ext cx="93715" cy="200837"/>
            </a:xfrm>
            <a:prstGeom prst="rect">
              <a:avLst/>
            </a:prstGeom>
          </p:spPr>
        </p:pic>
        <p:pic>
          <p:nvPicPr>
            <p:cNvPr id="15" name="object 15"/>
            <p:cNvPicPr/>
            <p:nvPr/>
          </p:nvPicPr>
          <p:blipFill>
            <a:blip r:embed="rId4" cstate="print"/>
            <a:stretch>
              <a:fillRect/>
            </a:stretch>
          </p:blipFill>
          <p:spPr>
            <a:xfrm>
              <a:off x="14705558" y="3402843"/>
              <a:ext cx="93715" cy="200837"/>
            </a:xfrm>
            <a:prstGeom prst="rect">
              <a:avLst/>
            </a:prstGeom>
          </p:spPr>
        </p:pic>
        <p:pic>
          <p:nvPicPr>
            <p:cNvPr id="16" name="object 16"/>
            <p:cNvPicPr/>
            <p:nvPr/>
          </p:nvPicPr>
          <p:blipFill>
            <a:blip r:embed="rId5" cstate="print"/>
            <a:stretch>
              <a:fillRect/>
            </a:stretch>
          </p:blipFill>
          <p:spPr>
            <a:xfrm>
              <a:off x="14303259" y="3717366"/>
              <a:ext cx="147261" cy="93722"/>
            </a:xfrm>
            <a:prstGeom prst="rect">
              <a:avLst/>
            </a:prstGeom>
          </p:spPr>
        </p:pic>
        <p:pic>
          <p:nvPicPr>
            <p:cNvPr id="17" name="object 17"/>
            <p:cNvPicPr/>
            <p:nvPr/>
          </p:nvPicPr>
          <p:blipFill>
            <a:blip r:embed="rId6" cstate="print"/>
            <a:stretch>
              <a:fillRect/>
            </a:stretch>
          </p:blipFill>
          <p:spPr>
            <a:xfrm>
              <a:off x="14504088" y="3717366"/>
              <a:ext cx="147261" cy="93722"/>
            </a:xfrm>
            <a:prstGeom prst="rect">
              <a:avLst/>
            </a:prstGeom>
          </p:spPr>
        </p:pic>
        <p:pic>
          <p:nvPicPr>
            <p:cNvPr id="18" name="object 18"/>
            <p:cNvPicPr/>
            <p:nvPr/>
          </p:nvPicPr>
          <p:blipFill>
            <a:blip r:embed="rId7" cstate="print"/>
            <a:stretch>
              <a:fillRect/>
            </a:stretch>
          </p:blipFill>
          <p:spPr>
            <a:xfrm>
              <a:off x="14303259" y="3837863"/>
              <a:ext cx="147261" cy="93715"/>
            </a:xfrm>
            <a:prstGeom prst="rect">
              <a:avLst/>
            </a:prstGeom>
          </p:spPr>
        </p:pic>
        <p:pic>
          <p:nvPicPr>
            <p:cNvPr id="19" name="object 19"/>
            <p:cNvPicPr/>
            <p:nvPr/>
          </p:nvPicPr>
          <p:blipFill>
            <a:blip r:embed="rId8" cstate="print"/>
            <a:stretch>
              <a:fillRect/>
            </a:stretch>
          </p:blipFill>
          <p:spPr>
            <a:xfrm>
              <a:off x="14704915" y="3717366"/>
              <a:ext cx="147283" cy="93722"/>
            </a:xfrm>
            <a:prstGeom prst="rect">
              <a:avLst/>
            </a:prstGeom>
          </p:spPr>
        </p:pic>
        <p:pic>
          <p:nvPicPr>
            <p:cNvPr id="20" name="object 20"/>
            <p:cNvPicPr/>
            <p:nvPr/>
          </p:nvPicPr>
          <p:blipFill>
            <a:blip r:embed="rId9" cstate="print"/>
            <a:stretch>
              <a:fillRect/>
            </a:stretch>
          </p:blipFill>
          <p:spPr>
            <a:xfrm>
              <a:off x="14504088" y="3837863"/>
              <a:ext cx="147261" cy="93715"/>
            </a:xfrm>
            <a:prstGeom prst="rect">
              <a:avLst/>
            </a:prstGeom>
          </p:spPr>
        </p:pic>
        <p:pic>
          <p:nvPicPr>
            <p:cNvPr id="21" name="object 21"/>
            <p:cNvPicPr/>
            <p:nvPr/>
          </p:nvPicPr>
          <p:blipFill>
            <a:blip r:embed="rId10" cstate="print"/>
            <a:stretch>
              <a:fillRect/>
            </a:stretch>
          </p:blipFill>
          <p:spPr>
            <a:xfrm>
              <a:off x="14303259" y="3958347"/>
              <a:ext cx="147261" cy="93737"/>
            </a:xfrm>
            <a:prstGeom prst="rect">
              <a:avLst/>
            </a:prstGeom>
          </p:spPr>
        </p:pic>
        <p:pic>
          <p:nvPicPr>
            <p:cNvPr id="22" name="object 22"/>
            <p:cNvPicPr/>
            <p:nvPr/>
          </p:nvPicPr>
          <p:blipFill>
            <a:blip r:embed="rId11" cstate="print"/>
            <a:stretch>
              <a:fillRect/>
            </a:stretch>
          </p:blipFill>
          <p:spPr>
            <a:xfrm>
              <a:off x="14704915" y="3837863"/>
              <a:ext cx="147283" cy="93715"/>
            </a:xfrm>
            <a:prstGeom prst="rect">
              <a:avLst/>
            </a:prstGeom>
          </p:spPr>
        </p:pic>
        <p:pic>
          <p:nvPicPr>
            <p:cNvPr id="23" name="object 23"/>
            <p:cNvPicPr/>
            <p:nvPr/>
          </p:nvPicPr>
          <p:blipFill>
            <a:blip r:embed="rId12" cstate="print"/>
            <a:stretch>
              <a:fillRect/>
            </a:stretch>
          </p:blipFill>
          <p:spPr>
            <a:xfrm>
              <a:off x="14504088" y="3958347"/>
              <a:ext cx="147261" cy="93737"/>
            </a:xfrm>
            <a:prstGeom prst="rect">
              <a:avLst/>
            </a:prstGeom>
          </p:spPr>
        </p:pic>
        <p:pic>
          <p:nvPicPr>
            <p:cNvPr id="24" name="object 24"/>
            <p:cNvPicPr/>
            <p:nvPr/>
          </p:nvPicPr>
          <p:blipFill>
            <a:blip r:embed="rId13" cstate="print"/>
            <a:stretch>
              <a:fillRect/>
            </a:stretch>
          </p:blipFill>
          <p:spPr>
            <a:xfrm>
              <a:off x="14704915" y="3958347"/>
              <a:ext cx="147283" cy="93737"/>
            </a:xfrm>
            <a:prstGeom prst="rect">
              <a:avLst/>
            </a:prstGeom>
          </p:spPr>
        </p:pic>
      </p:grpSp>
      <p:sp>
        <p:nvSpPr>
          <p:cNvPr id="27" name="CuadroTexto 26">
            <a:extLst>
              <a:ext uri="{FF2B5EF4-FFF2-40B4-BE49-F238E27FC236}">
                <a16:creationId xmlns:a16="http://schemas.microsoft.com/office/drawing/2014/main" id="{EFC23C9C-864C-5DBF-0D4D-B8FE4536772F}"/>
              </a:ext>
            </a:extLst>
          </p:cNvPr>
          <p:cNvSpPr txBox="1"/>
          <p:nvPr/>
        </p:nvSpPr>
        <p:spPr>
          <a:xfrm>
            <a:off x="1400175" y="4842176"/>
            <a:ext cx="9251763"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C2S: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cada 2 semanas;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DA: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dermatitis atópica;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EASI: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índice de gravedad y área de eczema;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EECC: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ensayos clínicos;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IGA: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evaluación global del investigador;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IL-13: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interleuquina-13.</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*En pacientes respondedores (pacientes que lograron EASI-75 o IGA 0/1 con una reducción ≥2 puntos en la semana 16 sin medicación de rescate). </a:t>
            </a:r>
            <a:r>
              <a:rPr kumimoji="0" lang="es-ES" sz="700" b="0" i="1" u="none" strike="noStrike" kern="1200" cap="none" spc="-10" normalizeH="0" baseline="0" noProof="0">
                <a:ln>
                  <a:noFill/>
                </a:ln>
                <a:solidFill>
                  <a:srgbClr val="646464"/>
                </a:solidFill>
                <a:effectLst/>
                <a:uLnTx/>
                <a:uFillTx/>
                <a:latin typeface="Arial" panose="020B0604020202020204"/>
                <a:ea typeface="+mn-ea"/>
                <a:cs typeface="+mn-cs"/>
              </a:rPr>
              <a:t>p</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&lt;0,001 </a:t>
            </a:r>
            <a:r>
              <a:rPr kumimoji="0" lang="es-ES" sz="700" b="0" i="1" u="none" strike="noStrike" kern="1200" cap="none" spc="-10" normalizeH="0" baseline="0" noProof="0">
                <a:ln>
                  <a:noFill/>
                </a:ln>
                <a:solidFill>
                  <a:srgbClr val="646464"/>
                </a:solidFill>
                <a:effectLst/>
                <a:uLnTx/>
                <a:uFillTx/>
                <a:latin typeface="Arial" panose="020B0604020202020204"/>
                <a:ea typeface="+mn-ea"/>
                <a:cs typeface="+mn-cs"/>
              </a:rPr>
              <a:t>vs. </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placebo en la Semana 166; </a:t>
            </a:r>
            <a:r>
              <a:rPr kumimoji="0" lang="es-ES" sz="700" b="0" i="0" u="none" strike="noStrike" kern="1200" cap="none" spc="-10" normalizeH="0" baseline="30000" noProof="0">
                <a:ln>
                  <a:noFill/>
                </a:ln>
                <a:solidFill>
                  <a:srgbClr val="646464"/>
                </a:solidFill>
                <a:effectLst/>
                <a:uLnTx/>
                <a:uFillTx/>
                <a:latin typeface="Arial" panose="020B0604020202020204"/>
                <a:ea typeface="+mn-ea"/>
                <a:cs typeface="+mn-cs"/>
              </a:rPr>
              <a:t>†</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Después de un período de inducción con administraciones cada 2 semanas de 16 semanas6; </a:t>
            </a:r>
            <a:r>
              <a:rPr kumimoji="0" lang="es-ES" sz="700" b="0" i="0" u="none" strike="noStrike" kern="1200" cap="none" spc="-10" normalizeH="0" baseline="30000" noProof="0">
                <a:ln>
                  <a:noFill/>
                </a:ln>
                <a:solidFill>
                  <a:srgbClr val="646464"/>
                </a:solidFill>
                <a:effectLst/>
                <a:uLnTx/>
                <a:uFillTx/>
                <a:latin typeface="Arial" panose="020B0604020202020204"/>
                <a:ea typeface="+mn-ea"/>
                <a:cs typeface="+mn-cs"/>
              </a:rPr>
              <a:t>$</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Único biológico para la dermatitis atópica con dosis de mantenimiento cada 4 semanas para adultos y adolescentes mayores de 12 años y de al menos 40 kg</a:t>
            </a:r>
            <a:r>
              <a:rPr kumimoji="0" lang="es-ES" sz="700" b="0" i="0" u="none" strike="noStrike" kern="1200" cap="none" spc="-10" normalizeH="0" baseline="30000" noProof="0">
                <a:ln>
                  <a:noFill/>
                </a:ln>
                <a:solidFill>
                  <a:srgbClr val="646464"/>
                </a:solidFill>
                <a:effectLst/>
                <a:uLnTx/>
                <a:uFillTx/>
                <a:latin typeface="Arial" panose="020B0604020202020204"/>
                <a:ea typeface="+mn-ea"/>
                <a:cs typeface="+mn-cs"/>
              </a:rPr>
              <a:t>1,11,12</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10" normalizeH="0" baseline="0" noProof="0">
                <a:ln>
                  <a:noFill/>
                </a:ln>
                <a:solidFill>
                  <a:srgbClr val="646464"/>
                </a:solidFill>
                <a:effectLst/>
                <a:uLnTx/>
                <a:uFillTx/>
                <a:latin typeface="Arial" panose="020B0604020202020204"/>
                <a:ea typeface="+mn-ea"/>
                <a:cs typeface="+mn-cs"/>
              </a:rPr>
              <a:t>1. </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Ficha técnica de EBGLYSS</a:t>
            </a:r>
            <a:r>
              <a:rPr kumimoji="0" lang="es-ES" sz="700" b="0" i="0" u="none" strike="noStrike" kern="1200" cap="none" spc="-10" normalizeH="0" baseline="30000" noProof="0">
                <a:ln>
                  <a:noFill/>
                </a:ln>
                <a:solidFill>
                  <a:srgbClr val="646464"/>
                </a:solidFill>
                <a:effectLst/>
                <a:uLnTx/>
                <a:uFillTx/>
                <a:latin typeface="Arial" panose="020B0604020202020204"/>
                <a:ea typeface="+mn-ea"/>
                <a:cs typeface="+mn-cs"/>
              </a:rPr>
              <a:t>®</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lebrikizumab</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Disponible en: https://cima.aemps.es/cima/dochtml/ft/1231765007/FT_1231765007.html. Último acceso: abril 2025. </a:t>
            </a:r>
            <a:r>
              <a:rPr kumimoji="0" lang="es-ES" sz="700" b="1" i="0" u="none" strike="noStrike" kern="1200" cap="none" spc="-10" normalizeH="0" baseline="0" noProof="0">
                <a:ln>
                  <a:noFill/>
                </a:ln>
                <a:solidFill>
                  <a:srgbClr val="646464"/>
                </a:solidFill>
                <a:effectLst/>
                <a:uLnTx/>
                <a:uFillTx/>
                <a:latin typeface="Arial" panose="020B0604020202020204"/>
                <a:ea typeface="+mn-ea"/>
                <a:cs typeface="+mn-cs"/>
              </a:rPr>
              <a:t>2. </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Los fármacos del futuro ya están aquí: más precisos, más eficaces y con menos efectos secundarios. Reportaje.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Farma</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industria [internet]. Disponible en https://www.farmaindustria.es/web/reportaje/los-farmacos-del-futuro-ya-estan-aqui-mas-precisos-mas-eficaces-y-con-menos-efectos-secundarios/. Último acceso: enero 2025. </a:t>
            </a:r>
            <a:r>
              <a:rPr kumimoji="0" lang="en-US" sz="700" b="1" i="0" u="none" strike="noStrike" kern="1200" cap="none" spc="-10" normalizeH="0" baseline="0" noProof="0">
                <a:ln>
                  <a:noFill/>
                </a:ln>
                <a:solidFill>
                  <a:srgbClr val="646464"/>
                </a:solidFill>
                <a:effectLst/>
                <a:uLnTx/>
                <a:uFillTx/>
                <a:latin typeface="Arial" panose="020B0604020202020204"/>
                <a:ea typeface="+mn-ea"/>
                <a:cs typeface="+mn-cs"/>
              </a:rPr>
              <a:t>3. </a:t>
            </a:r>
            <a:r>
              <a:rPr kumimoji="0" lang="en-US" sz="700" b="0" i="0" u="none" strike="noStrike" kern="1200" cap="none" spc="-10" normalizeH="0" baseline="0" noProof="0">
                <a:ln>
                  <a:noFill/>
                </a:ln>
                <a:solidFill>
                  <a:srgbClr val="646464"/>
                </a:solidFill>
                <a:effectLst/>
                <a:uLnTx/>
                <a:uFillTx/>
                <a:latin typeface="Arial" panose="020B0604020202020204"/>
                <a:ea typeface="+mn-ea"/>
                <a:cs typeface="+mn-cs"/>
              </a:rPr>
              <a:t>Gonçalves F, </a:t>
            </a:r>
            <a:r>
              <a:rPr kumimoji="0" lang="en-US" sz="700" b="0" i="1" u="none" strike="noStrike" kern="1200" cap="none" spc="-10" normalizeH="0" baseline="0" noProof="0">
                <a:ln>
                  <a:noFill/>
                </a:ln>
                <a:solidFill>
                  <a:srgbClr val="646464"/>
                </a:solidFill>
                <a:effectLst/>
                <a:uLnTx/>
                <a:uFillTx/>
                <a:latin typeface="Arial" panose="020B0604020202020204"/>
                <a:ea typeface="+mn-ea"/>
                <a:cs typeface="+mn-cs"/>
              </a:rPr>
              <a:t>et al. </a:t>
            </a:r>
            <a:r>
              <a:rPr kumimoji="0" lang="en-US" sz="700" b="0" i="0" u="none" strike="noStrike" kern="1200" cap="none" spc="-10" normalizeH="0" baseline="0" noProof="0">
                <a:ln>
                  <a:noFill/>
                </a:ln>
                <a:solidFill>
                  <a:srgbClr val="646464"/>
                </a:solidFill>
                <a:effectLst/>
                <a:uLnTx/>
                <a:uFillTx/>
                <a:latin typeface="Arial" panose="020B0604020202020204"/>
                <a:ea typeface="+mn-ea"/>
                <a:cs typeface="+mn-cs"/>
              </a:rPr>
              <a:t>Selective IL-13 inhibitors for the treatment of atopic dermatitis. Drugs Context. 2021;10:2021-1-7. </a:t>
            </a:r>
            <a:r>
              <a:rPr kumimoji="0" lang="es-ES" sz="700" b="1" i="0" u="none" strike="noStrike" kern="1200" cap="none" spc="-10" normalizeH="0" baseline="0" noProof="0">
                <a:ln>
                  <a:noFill/>
                </a:ln>
                <a:solidFill>
                  <a:srgbClr val="646464"/>
                </a:solidFill>
                <a:effectLst/>
                <a:uLnTx/>
                <a:uFillTx/>
                <a:latin typeface="Arial" panose="020B0604020202020204"/>
                <a:ea typeface="+mn-ea"/>
                <a:cs typeface="+mn-cs"/>
              </a:rPr>
              <a:t>4.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Okragly</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AJ, </a:t>
            </a:r>
            <a:r>
              <a:rPr kumimoji="0" lang="es-ES" sz="700" b="0" i="1" u="none" strike="noStrike" kern="1200" cap="none" spc="-10" normalizeH="0" baseline="0" noProof="0">
                <a:ln>
                  <a:noFill/>
                </a:ln>
                <a:solidFill>
                  <a:srgbClr val="646464"/>
                </a:solidFill>
                <a:effectLst/>
                <a:uLnTx/>
                <a:uFillTx/>
                <a:latin typeface="Arial" panose="020B0604020202020204"/>
                <a:ea typeface="+mn-ea"/>
                <a:cs typeface="+mn-cs"/>
              </a:rPr>
              <a:t>et al.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Binding</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Neutralization</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and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Internalization</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of</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the</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Interleukin-13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Antibody</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Lebrikizumab</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Dermatol</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Ther</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Heidelb</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2023;13(7):1535-47. </a:t>
            </a:r>
            <a:r>
              <a:rPr kumimoji="0" lang="es-ES" sz="700" b="1" i="0" u="none" strike="noStrike" kern="1200" cap="none" spc="-10" normalizeH="0" baseline="0" noProof="0">
                <a:ln>
                  <a:noFill/>
                </a:ln>
                <a:solidFill>
                  <a:srgbClr val="646464"/>
                </a:solidFill>
                <a:effectLst/>
                <a:uLnTx/>
                <a:uFillTx/>
                <a:latin typeface="Arial" panose="020B0604020202020204"/>
                <a:ea typeface="+mn-ea"/>
                <a:cs typeface="+mn-cs"/>
              </a:rPr>
              <a:t>5.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Yosipovitch</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G, Lio PA,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Rosmarin</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D, Serra-Baldrich E,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Legat</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FJ, Casillas M, et al.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Lebrikizumab</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improved</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itch</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and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reduced</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the</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extent</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of</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itch</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interference</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on</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sleep</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in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patients</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with</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moderate</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to</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-severe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atopic</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dermatitis: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two</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randomized</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placebo-</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controlled</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phase</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III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trials</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Br J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Dermatol</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2024;190(2):289-291. </a:t>
            </a:r>
            <a:r>
              <a:rPr kumimoji="0" lang="es-ES" sz="700" b="1" i="0" u="none" strike="noStrike" kern="1200" cap="none" spc="-10" normalizeH="0" baseline="0" noProof="0">
                <a:ln>
                  <a:noFill/>
                </a:ln>
                <a:solidFill>
                  <a:srgbClr val="646464"/>
                </a:solidFill>
                <a:effectLst/>
                <a:uLnTx/>
                <a:uFillTx/>
                <a:latin typeface="Arial" panose="020B0604020202020204"/>
                <a:ea typeface="+mn-ea"/>
                <a:cs typeface="+mn-cs"/>
              </a:rPr>
              <a:t>6.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Blauvelt</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 </a:t>
            </a:r>
            <a:r>
              <a:rPr kumimoji="0" lang="es-ES" sz="700" b="0" i="1" u="none" strike="noStrike" kern="1200" cap="none" spc="-10" normalizeH="0" baseline="0" noProof="0">
                <a:ln>
                  <a:noFill/>
                </a:ln>
                <a:solidFill>
                  <a:srgbClr val="646464"/>
                </a:solidFill>
                <a:effectLst/>
                <a:uLnTx/>
                <a:uFillTx/>
                <a:latin typeface="Arial" panose="020B0604020202020204"/>
                <a:ea typeface="+mn-ea"/>
                <a:cs typeface="+mn-cs"/>
              </a:rPr>
              <a:t>et al.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Efficacy</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and safety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of</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lebrikizumab</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in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moderate</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to</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-severe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atopic</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dermatitis: 52- </a:t>
            </a:r>
            <a:r>
              <a:rPr kumimoji="0" lang="en-US" sz="700" b="0" i="0" u="none" strike="noStrike" kern="1200" cap="none" spc="-10" normalizeH="0" baseline="0" noProof="0">
                <a:ln>
                  <a:noFill/>
                </a:ln>
                <a:solidFill>
                  <a:srgbClr val="646464"/>
                </a:solidFill>
                <a:effectLst/>
                <a:uLnTx/>
                <a:uFillTx/>
                <a:latin typeface="Arial" panose="020B0604020202020204"/>
                <a:ea typeface="+mn-ea"/>
                <a:cs typeface="+mn-cs"/>
              </a:rPr>
              <a:t>week results of two randomized double-blinded placebo-controlled phase III trials. Br J Dermatol. 2023;188(6):740-8. </a:t>
            </a:r>
            <a:r>
              <a:rPr kumimoji="0" lang="es-ES" sz="700" b="1" i="0" u="none" strike="noStrike" kern="1200" cap="none" spc="-10" normalizeH="0" baseline="0" noProof="0">
                <a:ln>
                  <a:noFill/>
                </a:ln>
                <a:solidFill>
                  <a:srgbClr val="646464"/>
                </a:solidFill>
                <a:effectLst/>
                <a:uLnTx/>
                <a:uFillTx/>
                <a:latin typeface="Arial" panose="020B0604020202020204"/>
                <a:ea typeface="+mn-ea"/>
                <a:cs typeface="+mn-cs"/>
              </a:rPr>
              <a:t>7.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Paller</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AS, </a:t>
            </a:r>
            <a:r>
              <a:rPr kumimoji="0" lang="es-ES" sz="700" b="0" i="1" u="none" strike="noStrike" kern="1200" cap="none" spc="-10" normalizeH="0" baseline="0" noProof="0">
                <a:ln>
                  <a:noFill/>
                </a:ln>
                <a:solidFill>
                  <a:srgbClr val="646464"/>
                </a:solidFill>
                <a:effectLst/>
                <a:uLnTx/>
                <a:uFillTx/>
                <a:latin typeface="Arial" panose="020B0604020202020204"/>
                <a:ea typeface="+mn-ea"/>
                <a:cs typeface="+mn-cs"/>
              </a:rPr>
              <a:t>et al. </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Safety and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Efficacy</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of</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Lebrikizumab</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in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Adolescent</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Patients</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with</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Moderate</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to</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-Severe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Atopic</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n-US" sz="700" b="0" i="0" u="none" strike="noStrike" kern="1200" cap="none" spc="-10" normalizeH="0" baseline="0" noProof="0">
                <a:ln>
                  <a:noFill/>
                </a:ln>
                <a:solidFill>
                  <a:srgbClr val="646464"/>
                </a:solidFill>
                <a:effectLst/>
                <a:uLnTx/>
                <a:uFillTx/>
                <a:latin typeface="Arial" panose="020B0604020202020204"/>
                <a:ea typeface="+mn-ea"/>
                <a:cs typeface="+mn-cs"/>
              </a:rPr>
              <a:t>Dermatitis: A 52-Week, Open-Label, Phase 3 Study. Dermatol Ther (</a:t>
            </a:r>
            <a:r>
              <a:rPr kumimoji="0" lang="en-US" sz="700" b="0" i="0" u="none" strike="noStrike" kern="1200" cap="none" spc="-10" normalizeH="0" baseline="0" noProof="0" err="1">
                <a:ln>
                  <a:noFill/>
                </a:ln>
                <a:solidFill>
                  <a:srgbClr val="646464"/>
                </a:solidFill>
                <a:effectLst/>
                <a:uLnTx/>
                <a:uFillTx/>
                <a:latin typeface="Arial" panose="020B0604020202020204"/>
                <a:ea typeface="+mn-ea"/>
                <a:cs typeface="+mn-cs"/>
              </a:rPr>
              <a:t>Heidelb</a:t>
            </a:r>
            <a:r>
              <a:rPr kumimoji="0" lang="en-US" sz="700" b="0" i="0" u="none" strike="noStrike" kern="1200" cap="none" spc="-10" normalizeH="0" baseline="0" noProof="0">
                <a:ln>
                  <a:noFill/>
                </a:ln>
                <a:solidFill>
                  <a:srgbClr val="646464"/>
                </a:solidFill>
                <a:effectLst/>
                <a:uLnTx/>
                <a:uFillTx/>
                <a:latin typeface="Arial" panose="020B0604020202020204"/>
                <a:ea typeface="+mn-ea"/>
                <a:cs typeface="+mn-cs"/>
              </a:rPr>
              <a:t>). 2023;13(7):1517-34. </a:t>
            </a:r>
            <a:r>
              <a:rPr kumimoji="0" lang="en-US" sz="700" b="1" i="0" u="none" strike="noStrike" kern="1200" cap="none" spc="-10" normalizeH="0" baseline="0" noProof="0">
                <a:ln>
                  <a:noFill/>
                </a:ln>
                <a:solidFill>
                  <a:srgbClr val="646464"/>
                </a:solidFill>
                <a:effectLst/>
                <a:uLnTx/>
                <a:uFillTx/>
                <a:latin typeface="Arial" panose="020B0604020202020204"/>
                <a:ea typeface="+mn-ea"/>
                <a:cs typeface="+mn-cs"/>
              </a:rPr>
              <a:t>8. </a:t>
            </a:r>
            <a:r>
              <a:rPr kumimoji="0" lang="en-US" sz="700" b="0" i="0" u="none" strike="noStrike" kern="1200" cap="none" spc="-10" normalizeH="0" baseline="0" noProof="0">
                <a:ln>
                  <a:noFill/>
                </a:ln>
                <a:solidFill>
                  <a:srgbClr val="646464"/>
                </a:solidFill>
                <a:effectLst/>
                <a:uLnTx/>
                <a:uFillTx/>
                <a:latin typeface="Arial" panose="020B0604020202020204"/>
                <a:ea typeface="+mn-ea"/>
                <a:cs typeface="+mn-cs"/>
              </a:rPr>
              <a:t>Guttman-Yassky E, </a:t>
            </a:r>
            <a:r>
              <a:rPr kumimoji="0" lang="en-US" sz="700" b="0" i="1" u="none" strike="noStrike" kern="1200" cap="none" spc="-10" normalizeH="0" baseline="0" noProof="0">
                <a:ln>
                  <a:noFill/>
                </a:ln>
                <a:solidFill>
                  <a:srgbClr val="646464"/>
                </a:solidFill>
                <a:effectLst/>
                <a:uLnTx/>
                <a:uFillTx/>
                <a:latin typeface="Arial" panose="020B0604020202020204"/>
                <a:ea typeface="+mn-ea"/>
                <a:cs typeface="+mn-cs"/>
              </a:rPr>
              <a:t>et al. </a:t>
            </a:r>
            <a:r>
              <a:rPr kumimoji="0" lang="en-US" sz="700" b="0" i="0" u="none" strike="noStrike" kern="1200" cap="none" spc="-10" normalizeH="0" baseline="0" noProof="0">
                <a:ln>
                  <a:noFill/>
                </a:ln>
                <a:solidFill>
                  <a:srgbClr val="646464"/>
                </a:solidFill>
                <a:effectLst/>
                <a:uLnTx/>
                <a:uFillTx/>
                <a:latin typeface="Arial" panose="020B0604020202020204"/>
                <a:ea typeface="+mn-ea"/>
                <a:cs typeface="+mn-cs"/>
              </a:rPr>
              <a:t>Efficacy and Safety of Lebrikizumab Is Maintained to Two Years in Patients With Moderate-to-Severe Atopic Dermatitis. SKIN The Journal of Cutaneous Medicine. 2023;7(6):s271-s. </a:t>
            </a:r>
            <a:r>
              <a:rPr kumimoji="0" lang="es-ES" sz="700" b="1" i="0" u="none" strike="noStrike" kern="1200" cap="none" spc="-10" normalizeH="0" baseline="0" noProof="0">
                <a:ln>
                  <a:noFill/>
                </a:ln>
                <a:solidFill>
                  <a:srgbClr val="646464"/>
                </a:solidFill>
                <a:effectLst/>
                <a:uLnTx/>
                <a:uFillTx/>
                <a:latin typeface="Arial" panose="020B0604020202020204"/>
                <a:ea typeface="+mn-ea"/>
                <a:cs typeface="+mn-cs"/>
              </a:rPr>
              <a:t>9. </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Stein Gold L, </a:t>
            </a:r>
            <a:r>
              <a:rPr kumimoji="0" lang="es-ES" sz="700" b="0" i="1" u="none" strike="noStrike" kern="1200" cap="none" spc="-10" normalizeH="0" baseline="0" noProof="0">
                <a:ln>
                  <a:noFill/>
                </a:ln>
                <a:solidFill>
                  <a:srgbClr val="646464"/>
                </a:solidFill>
                <a:effectLst/>
                <a:uLnTx/>
                <a:uFillTx/>
                <a:latin typeface="Arial" panose="020B0604020202020204"/>
                <a:ea typeface="+mn-ea"/>
                <a:cs typeface="+mn-cs"/>
              </a:rPr>
              <a:t>et al. </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Safety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of</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Lebrikizumab</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in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Adults</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and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Adolescents</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with</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Moderate</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to</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-Severe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Atopic</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Dermatitis: </a:t>
            </a:r>
            <a:r>
              <a:rPr kumimoji="0" lang="en-US" sz="700" b="0" i="0" u="none" strike="noStrike" kern="1200" cap="none" spc="-10" normalizeH="0" baseline="0" noProof="0">
                <a:ln>
                  <a:noFill/>
                </a:ln>
                <a:solidFill>
                  <a:srgbClr val="646464"/>
                </a:solidFill>
                <a:effectLst/>
                <a:uLnTx/>
                <a:uFillTx/>
                <a:latin typeface="Arial" panose="020B0604020202020204"/>
                <a:ea typeface="+mn-ea"/>
                <a:cs typeface="+mn-cs"/>
              </a:rPr>
              <a:t>An Integrated Analysis of Eight Clinical Trials. Am J Clin Dermatol. 2023;24(4):595-607. </a:t>
            </a:r>
            <a:r>
              <a:rPr kumimoji="0" lang="es-ES" sz="700" b="1" i="0" u="none" strike="noStrike" kern="1200" cap="none" spc="-10" normalizeH="0" baseline="0" noProof="0">
                <a:ln>
                  <a:noFill/>
                </a:ln>
                <a:solidFill>
                  <a:srgbClr val="646464"/>
                </a:solidFill>
                <a:effectLst/>
                <a:uLnTx/>
                <a:uFillTx/>
                <a:latin typeface="Arial" panose="020B0604020202020204"/>
                <a:ea typeface="+mn-ea"/>
                <a:cs typeface="+mn-cs"/>
              </a:rPr>
              <a:t>10. </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Almirall. EBGLYSS</a:t>
            </a:r>
            <a:r>
              <a:rPr kumimoji="0" lang="es-ES" sz="700" b="0" i="0" u="none" strike="noStrike" kern="1200" cap="none" spc="-10" normalizeH="0" baseline="30000" noProof="0">
                <a:ln>
                  <a:noFill/>
                </a:ln>
                <a:solidFill>
                  <a:srgbClr val="646464"/>
                </a:solidFill>
                <a:effectLst/>
                <a:uLnTx/>
                <a:uFillTx/>
                <a:latin typeface="Arial" panose="020B0604020202020204"/>
                <a:ea typeface="+mn-ea"/>
                <a:cs typeface="+mn-cs"/>
              </a:rPr>
              <a:t>®</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lebrikizumab</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recibe la opinión positiva del CHMP para el tratamiento de la dermatitis atópica de moderada a grave. Nota de prensa.2023 Sept. Disponible en: https://www.almirall.es/prensa/sala-de-prensa/ebglyss-lebrikizumab-recibe-la-opini%C3%B3n-positiva-del-chmp-para-el-tratamiento-de-ladermatitis-at%C3%B3pica-de-moderada-a-grave. Último acceso: abril 2025. </a:t>
            </a:r>
            <a:r>
              <a:rPr kumimoji="0" lang="es-ES" sz="700" b="1" i="0" u="none" strike="noStrike" kern="1200" cap="none" spc="-10" normalizeH="0" baseline="0" noProof="0">
                <a:ln>
                  <a:noFill/>
                </a:ln>
                <a:solidFill>
                  <a:srgbClr val="646464"/>
                </a:solidFill>
                <a:effectLst/>
                <a:uLnTx/>
                <a:uFillTx/>
                <a:latin typeface="Arial" panose="020B0604020202020204"/>
                <a:ea typeface="+mn-ea"/>
                <a:cs typeface="+mn-cs"/>
              </a:rPr>
              <a:t>11. </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Ficha técnica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dupilumab</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Disponible en: https://cima.aemps.es/cima/dochtml/ft/1171229006/ft_1171229006.html. Último acceso: abril 2025. </a:t>
            </a:r>
            <a:r>
              <a:rPr kumimoji="0" lang="es-ES" sz="700" b="1" i="0" u="none" strike="noStrike" kern="1200" cap="none" spc="-10" normalizeH="0" baseline="0" noProof="0">
                <a:ln>
                  <a:noFill/>
                </a:ln>
                <a:solidFill>
                  <a:srgbClr val="646464"/>
                </a:solidFill>
                <a:effectLst/>
                <a:uLnTx/>
                <a:uFillTx/>
                <a:latin typeface="Arial" panose="020B0604020202020204"/>
                <a:ea typeface="+mn-ea"/>
                <a:cs typeface="+mn-cs"/>
              </a:rPr>
              <a:t>12. </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Ficha técnica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tralokinumab</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Disponible en: https://cima.aemps.es/cima/dochtml/ft/1211554002/FT_1211554002.html. Último acceso: abril 2025. </a:t>
            </a:r>
            <a:r>
              <a:rPr kumimoji="0" lang="en-US" sz="700" b="1" i="0" u="none" strike="noStrike" kern="1200" cap="none" spc="-10" normalizeH="0" baseline="0" noProof="0">
                <a:ln>
                  <a:noFill/>
                </a:ln>
                <a:solidFill>
                  <a:srgbClr val="646464"/>
                </a:solidFill>
                <a:effectLst/>
                <a:uLnTx/>
                <a:uFillTx/>
                <a:latin typeface="Arial" panose="020B0604020202020204"/>
                <a:ea typeface="+mn-ea"/>
                <a:cs typeface="+mn-cs"/>
              </a:rPr>
              <a:t>13. </a:t>
            </a:r>
            <a:r>
              <a:rPr kumimoji="0" lang="en-US" sz="700" b="0" i="0" u="none" strike="noStrike" kern="1200" cap="none" spc="-10" normalizeH="0" baseline="0" noProof="0">
                <a:ln>
                  <a:noFill/>
                </a:ln>
                <a:solidFill>
                  <a:srgbClr val="646464"/>
                </a:solidFill>
                <a:effectLst/>
                <a:uLnTx/>
                <a:uFillTx/>
                <a:latin typeface="Arial" panose="020B0604020202020204"/>
                <a:ea typeface="+mn-ea"/>
                <a:cs typeface="+mn-cs"/>
              </a:rPr>
              <a:t>Thaçi D, </a:t>
            </a:r>
            <a:r>
              <a:rPr kumimoji="0" lang="en-US" sz="700" b="0" i="1" u="none" strike="noStrike" kern="1200" cap="none" spc="-10" normalizeH="0" baseline="0" noProof="0">
                <a:ln>
                  <a:noFill/>
                </a:ln>
                <a:solidFill>
                  <a:srgbClr val="646464"/>
                </a:solidFill>
                <a:effectLst/>
                <a:uLnTx/>
                <a:uFillTx/>
                <a:latin typeface="Arial" panose="020B0604020202020204"/>
                <a:ea typeface="+mn-ea"/>
                <a:cs typeface="+mn-cs"/>
              </a:rPr>
              <a:t>et al. </a:t>
            </a:r>
            <a:r>
              <a:rPr kumimoji="0" lang="en-US" sz="700" b="0" i="0" u="none" strike="noStrike" kern="1200" cap="none" spc="-10" normalizeH="0" baseline="0" noProof="0">
                <a:ln>
                  <a:noFill/>
                </a:ln>
                <a:solidFill>
                  <a:srgbClr val="646464"/>
                </a:solidFill>
                <a:effectLst/>
                <a:uLnTx/>
                <a:uFillTx/>
                <a:latin typeface="Arial" panose="020B0604020202020204"/>
                <a:ea typeface="+mn-ea"/>
                <a:cs typeface="+mn-cs"/>
              </a:rPr>
              <a:t>Efficacy and Safety of Lebrikizumab Is Maintained Up to 3 Years in Patients With Moderate-to-Severe Atopic Dermatitis: </a:t>
            </a:r>
            <a:r>
              <a:rPr kumimoji="0" lang="en-US" sz="700" b="0" i="0" u="none" strike="noStrike" kern="1200" cap="none" spc="-10" normalizeH="0" baseline="0" noProof="0" err="1">
                <a:ln>
                  <a:noFill/>
                </a:ln>
                <a:solidFill>
                  <a:srgbClr val="646464"/>
                </a:solidFill>
                <a:effectLst/>
                <a:uLnTx/>
                <a:uFillTx/>
                <a:latin typeface="Arial" panose="020B0604020202020204"/>
                <a:ea typeface="+mn-ea"/>
                <a:cs typeface="+mn-cs"/>
              </a:rPr>
              <a:t>ADvocate</a:t>
            </a:r>
            <a:r>
              <a:rPr kumimoji="0" lang="en-US" sz="700" b="0" i="0" u="none" strike="noStrike" kern="1200" cap="none" spc="-10" normalizeH="0" baseline="0" noProof="0">
                <a:ln>
                  <a:noFill/>
                </a:ln>
                <a:solidFill>
                  <a:srgbClr val="646464"/>
                </a:solidFill>
                <a:effectLst/>
                <a:uLnTx/>
                <a:uFillTx/>
                <a:latin typeface="Arial" panose="020B0604020202020204"/>
                <a:ea typeface="+mn-ea"/>
                <a:cs typeface="+mn-cs"/>
              </a:rPr>
              <a:t> 1 and </a:t>
            </a:r>
            <a:r>
              <a:rPr kumimoji="0" lang="en-US" sz="700" b="0" i="0" u="none" strike="noStrike" kern="1200" cap="none" spc="-10" normalizeH="0" baseline="0" noProof="0" err="1">
                <a:ln>
                  <a:noFill/>
                </a:ln>
                <a:solidFill>
                  <a:srgbClr val="646464"/>
                </a:solidFill>
                <a:effectLst/>
                <a:uLnTx/>
                <a:uFillTx/>
                <a:latin typeface="Arial" panose="020B0604020202020204"/>
                <a:ea typeface="+mn-ea"/>
                <a:cs typeface="+mn-cs"/>
              </a:rPr>
              <a:t>ADvocate</a:t>
            </a:r>
            <a:r>
              <a:rPr kumimoji="0" lang="en-US" sz="700" b="0" i="0" u="none" strike="noStrike" kern="1200" cap="none" spc="-10" normalizeH="0" baseline="0" noProof="0">
                <a:ln>
                  <a:noFill/>
                </a:ln>
                <a:solidFill>
                  <a:srgbClr val="646464"/>
                </a:solidFill>
                <a:effectLst/>
                <a:uLnTx/>
                <a:uFillTx/>
                <a:latin typeface="Arial" panose="020B0604020202020204"/>
                <a:ea typeface="+mn-ea"/>
                <a:cs typeface="+mn-cs"/>
              </a:rPr>
              <a:t> 2 to </a:t>
            </a:r>
            <a:r>
              <a:rPr kumimoji="0" lang="en-US" sz="700" b="0" i="0" u="none" strike="noStrike" kern="1200" cap="none" spc="-10" normalizeH="0" baseline="0" noProof="0" err="1">
                <a:ln>
                  <a:noFill/>
                </a:ln>
                <a:solidFill>
                  <a:srgbClr val="646464"/>
                </a:solidFill>
                <a:effectLst/>
                <a:uLnTx/>
                <a:uFillTx/>
                <a:latin typeface="Arial" panose="020B0604020202020204"/>
                <a:ea typeface="+mn-ea"/>
                <a:cs typeface="+mn-cs"/>
              </a:rPr>
              <a:t>ADjoin</a:t>
            </a:r>
            <a:r>
              <a:rPr kumimoji="0" lang="en-US" sz="700" b="0" i="0" u="none" strike="noStrike" kern="1200" cap="none" spc="-10" normalizeH="0" baseline="0" noProof="0">
                <a:ln>
                  <a:noFill/>
                </a:ln>
                <a:solidFill>
                  <a:srgbClr val="646464"/>
                </a:solidFill>
                <a:effectLst/>
                <a:uLnTx/>
                <a:uFillTx/>
                <a:latin typeface="Arial" panose="020B0604020202020204"/>
                <a:ea typeface="+mn-ea"/>
                <a:cs typeface="+mn-cs"/>
              </a:rPr>
              <a:t> Long-Term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Extension</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Trial.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European</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Academy</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of</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Dermatology</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and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Venereology</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(EADV) ,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Amsterdam</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Netherlands</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25-28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September</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2024. </a:t>
            </a:r>
          </a:p>
        </p:txBody>
      </p:sp>
      <p:sp>
        <p:nvSpPr>
          <p:cNvPr id="26" name="CuadroTexto 25">
            <a:extLst>
              <a:ext uri="{FF2B5EF4-FFF2-40B4-BE49-F238E27FC236}">
                <a16:creationId xmlns:a16="http://schemas.microsoft.com/office/drawing/2014/main" id="{0D4B7AFD-8A72-46B7-24D4-17B81DB9D389}"/>
              </a:ext>
            </a:extLst>
          </p:cNvPr>
          <p:cNvSpPr txBox="1"/>
          <p:nvPr/>
        </p:nvSpPr>
        <p:spPr>
          <a:xfrm>
            <a:off x="1531606" y="1367947"/>
            <a:ext cx="2518140" cy="338554"/>
          </a:xfrm>
          <a:prstGeom prst="rect">
            <a:avLst/>
          </a:prstGeom>
          <a:noFill/>
        </p:spPr>
        <p:txBody>
          <a:bodyPr wrap="square">
            <a:spAutoFit/>
          </a:bodyPr>
          <a:lstStyle/>
          <a:p>
            <a:pPr marL="6350" marR="0" lvl="0" indent="0" algn="l" defTabSz="914400" rtl="0" eaLnBrk="1" fontAlgn="auto" latinLnBrk="0" hangingPunct="1">
              <a:lnSpc>
                <a:spcPct val="100000"/>
              </a:lnSpc>
              <a:spcBef>
                <a:spcPts val="891"/>
              </a:spcBef>
              <a:spcAft>
                <a:spcPts val="0"/>
              </a:spcAft>
              <a:buClrTx/>
              <a:buSzTx/>
              <a:buFontTx/>
              <a:buNone/>
              <a:tabLst/>
              <a:defRPr/>
            </a:pPr>
            <a:r>
              <a:rPr kumimoji="0" lang="es-ES" sz="1600" b="1" i="0" u="none" strike="noStrike" kern="1200" cap="none" spc="-6" normalizeH="0" baseline="0" noProof="0">
                <a:ln>
                  <a:noFill/>
                </a:ln>
                <a:solidFill>
                  <a:srgbClr val="7A45B8"/>
                </a:solidFill>
                <a:effectLst/>
                <a:uLnTx/>
                <a:uFillTx/>
                <a:latin typeface="Arial"/>
                <a:ea typeface="+mn-ea"/>
                <a:cs typeface="Arial"/>
              </a:rPr>
              <a:t>PRECISIÓN</a:t>
            </a:r>
          </a:p>
        </p:txBody>
      </p:sp>
      <p:sp>
        <p:nvSpPr>
          <p:cNvPr id="28" name="CuadroTexto 27">
            <a:extLst>
              <a:ext uri="{FF2B5EF4-FFF2-40B4-BE49-F238E27FC236}">
                <a16:creationId xmlns:a16="http://schemas.microsoft.com/office/drawing/2014/main" id="{6A53E951-936A-9E0D-3A94-9A5AF22E6BE6}"/>
              </a:ext>
            </a:extLst>
          </p:cNvPr>
          <p:cNvSpPr txBox="1"/>
          <p:nvPr/>
        </p:nvSpPr>
        <p:spPr>
          <a:xfrm>
            <a:off x="5309856" y="1367947"/>
            <a:ext cx="2518140" cy="338554"/>
          </a:xfrm>
          <a:prstGeom prst="rect">
            <a:avLst/>
          </a:prstGeom>
          <a:noFill/>
        </p:spPr>
        <p:txBody>
          <a:bodyPr wrap="square">
            <a:spAutoFit/>
          </a:bodyPr>
          <a:lstStyle/>
          <a:p>
            <a:pPr marL="6350" marR="0" lvl="0" indent="0" algn="l" defTabSz="914400" rtl="0" eaLnBrk="1" fontAlgn="auto" latinLnBrk="0" hangingPunct="1">
              <a:lnSpc>
                <a:spcPct val="100000"/>
              </a:lnSpc>
              <a:spcBef>
                <a:spcPts val="891"/>
              </a:spcBef>
              <a:spcAft>
                <a:spcPts val="0"/>
              </a:spcAft>
              <a:buClrTx/>
              <a:buSzTx/>
              <a:buFontTx/>
              <a:buNone/>
              <a:tabLst/>
              <a:defRPr/>
            </a:pPr>
            <a:r>
              <a:rPr kumimoji="0" lang="es-ES" sz="1600" b="1" i="0" u="none" strike="noStrike" kern="1200" cap="none" spc="-6" normalizeH="0" baseline="0" noProof="0">
                <a:ln>
                  <a:noFill/>
                </a:ln>
                <a:solidFill>
                  <a:srgbClr val="7A45B8"/>
                </a:solidFill>
                <a:effectLst/>
                <a:uLnTx/>
                <a:uFillTx/>
                <a:latin typeface="Arial"/>
                <a:ea typeface="+mn-ea"/>
                <a:cs typeface="Arial"/>
              </a:rPr>
              <a:t>CONTROL</a:t>
            </a:r>
          </a:p>
        </p:txBody>
      </p:sp>
      <p:sp>
        <p:nvSpPr>
          <p:cNvPr id="32" name="CuadroTexto 31">
            <a:extLst>
              <a:ext uri="{FF2B5EF4-FFF2-40B4-BE49-F238E27FC236}">
                <a16:creationId xmlns:a16="http://schemas.microsoft.com/office/drawing/2014/main" id="{21461F15-3317-C33E-94B1-A7218DC63193}"/>
              </a:ext>
            </a:extLst>
          </p:cNvPr>
          <p:cNvSpPr txBox="1"/>
          <p:nvPr/>
        </p:nvSpPr>
        <p:spPr>
          <a:xfrm>
            <a:off x="9119856" y="1367947"/>
            <a:ext cx="2518140" cy="338554"/>
          </a:xfrm>
          <a:prstGeom prst="rect">
            <a:avLst/>
          </a:prstGeom>
          <a:noFill/>
        </p:spPr>
        <p:txBody>
          <a:bodyPr wrap="square">
            <a:spAutoFit/>
          </a:bodyPr>
          <a:lstStyle/>
          <a:p>
            <a:pPr marL="6350" marR="0" lvl="0" indent="0" algn="l" defTabSz="914400" rtl="0" eaLnBrk="1" fontAlgn="auto" latinLnBrk="0" hangingPunct="1">
              <a:lnSpc>
                <a:spcPct val="100000"/>
              </a:lnSpc>
              <a:spcBef>
                <a:spcPts val="891"/>
              </a:spcBef>
              <a:spcAft>
                <a:spcPts val="0"/>
              </a:spcAft>
              <a:buClrTx/>
              <a:buSzTx/>
              <a:buFontTx/>
              <a:buNone/>
              <a:tabLst/>
              <a:defRPr/>
            </a:pPr>
            <a:r>
              <a:rPr kumimoji="0" lang="es-ES" sz="1600" b="1" i="0" u="none" strike="noStrike" kern="1200" cap="none" spc="-6" normalizeH="0" baseline="0" noProof="0">
                <a:ln>
                  <a:noFill/>
                </a:ln>
                <a:solidFill>
                  <a:srgbClr val="7A45B8"/>
                </a:solidFill>
                <a:effectLst/>
                <a:uLnTx/>
                <a:uFillTx/>
                <a:latin typeface="Arial"/>
                <a:ea typeface="+mn-ea"/>
                <a:cs typeface="Arial"/>
              </a:rPr>
              <a:t>POSOLOGÍA ÚNICA</a:t>
            </a:r>
          </a:p>
        </p:txBody>
      </p:sp>
      <p:sp>
        <p:nvSpPr>
          <p:cNvPr id="36" name="CuadroTexto 35">
            <a:extLst>
              <a:ext uri="{FF2B5EF4-FFF2-40B4-BE49-F238E27FC236}">
                <a16:creationId xmlns:a16="http://schemas.microsoft.com/office/drawing/2014/main" id="{188C04C7-1EA3-CD83-EC9A-E04B9D948DB7}"/>
              </a:ext>
            </a:extLst>
          </p:cNvPr>
          <p:cNvSpPr txBox="1"/>
          <p:nvPr/>
        </p:nvSpPr>
        <p:spPr>
          <a:xfrm>
            <a:off x="551551" y="3960862"/>
            <a:ext cx="11076197" cy="746927"/>
          </a:xfrm>
          <a:prstGeom prst="roundRect">
            <a:avLst/>
          </a:prstGeom>
          <a:solidFill>
            <a:schemeClr val="accent3"/>
          </a:solid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anchor="ctr">
            <a:noAutofit/>
          </a:bodyPr>
          <a:lstStyle/>
          <a:p>
            <a:pPr marL="72000" marR="0" lvl="0" indent="0" algn="ctr" defTabSz="914400" rtl="0" eaLnBrk="1" fontAlgn="auto" latinLnBrk="0" hangingPunct="1">
              <a:lnSpc>
                <a:spcPct val="100000"/>
              </a:lnSpc>
              <a:spcBef>
                <a:spcPts val="0"/>
              </a:spcBef>
              <a:spcAft>
                <a:spcPts val="0"/>
              </a:spcAft>
              <a:buClrTx/>
              <a:buSzTx/>
              <a:buFontTx/>
              <a:buNone/>
              <a:tabLst/>
              <a:defRPr/>
            </a:pPr>
            <a:r>
              <a:rPr kumimoji="0" lang="es-ES" b="1" i="0" u="none" strike="noStrike" kern="1200" cap="none" spc="0" normalizeH="0" baseline="0" noProof="0">
                <a:ln>
                  <a:noFill/>
                </a:ln>
                <a:solidFill>
                  <a:srgbClr val="223469"/>
                </a:solidFill>
                <a:effectLst/>
                <a:uLnTx/>
                <a:uFillTx/>
                <a:latin typeface="Arial" panose="020B0604020202020204"/>
                <a:ea typeface="+mn-ea"/>
                <a:cs typeface="+mn-cs"/>
              </a:rPr>
              <a:t>EBGLYSS</a:t>
            </a:r>
            <a:r>
              <a:rPr kumimoji="0" lang="es-ES" b="1" i="0" u="none" strike="noStrike" kern="1200" cap="none" spc="0" normalizeH="0" baseline="30000" noProof="0">
                <a:ln>
                  <a:noFill/>
                </a:ln>
                <a:solidFill>
                  <a:srgbClr val="223469"/>
                </a:solidFill>
                <a:effectLst/>
                <a:uLnTx/>
                <a:uFillTx/>
                <a:latin typeface="Arial" panose="020B0604020202020204"/>
                <a:ea typeface="+mn-ea"/>
                <a:cs typeface="+mn-cs"/>
              </a:rPr>
              <a:t>®</a:t>
            </a:r>
            <a:r>
              <a:rPr kumimoji="0" lang="es-ES" b="1" i="0" u="none" strike="noStrike" kern="1200" cap="none" spc="0" normalizeH="0" baseline="0" noProof="0">
                <a:ln>
                  <a:noFill/>
                </a:ln>
                <a:solidFill>
                  <a:srgbClr val="223469"/>
                </a:solidFill>
                <a:effectLst/>
                <a:uLnTx/>
                <a:uFillTx/>
                <a:latin typeface="Arial" panose="020B0604020202020204"/>
                <a:ea typeface="+mn-ea"/>
                <a:cs typeface="+mn-cs"/>
              </a:rPr>
              <a:t>, reducción del picor y aclaramiento de la piel con DA desde los primeros días</a:t>
            </a:r>
            <a:r>
              <a:rPr kumimoji="0" lang="es-ES" b="1" i="0" u="none" strike="noStrike" kern="1200" cap="none" spc="0" normalizeH="0" baseline="30000" noProof="0">
                <a:ln>
                  <a:noFill/>
                </a:ln>
                <a:solidFill>
                  <a:srgbClr val="223469"/>
                </a:solidFill>
                <a:effectLst/>
                <a:uLnTx/>
                <a:uFillTx/>
                <a:latin typeface="Arial" panose="020B0604020202020204"/>
                <a:ea typeface="+mn-ea"/>
                <a:cs typeface="+mn-cs"/>
              </a:rPr>
              <a:t>5</a:t>
            </a:r>
            <a:r>
              <a:rPr kumimoji="0" lang="es-ES" b="1" i="0" u="none" strike="noStrike" kern="1200" cap="none" spc="0" normalizeH="0" baseline="0" noProof="0">
                <a:ln>
                  <a:noFill/>
                </a:ln>
                <a:solidFill>
                  <a:srgbClr val="223469"/>
                </a:solidFill>
                <a:effectLst/>
                <a:uLnTx/>
                <a:uFillTx/>
                <a:latin typeface="Arial" panose="020B0604020202020204"/>
                <a:ea typeface="+mn-ea"/>
                <a:cs typeface="+mn-cs"/>
              </a:rPr>
              <a:t> hasta los tres años de tratamiento</a:t>
            </a:r>
            <a:r>
              <a:rPr kumimoji="0" lang="es-ES" b="1" i="0" u="none" strike="noStrike" kern="1200" cap="none" spc="0" normalizeH="0" baseline="30000" noProof="0">
                <a:ln>
                  <a:noFill/>
                </a:ln>
                <a:solidFill>
                  <a:srgbClr val="223469"/>
                </a:solidFill>
                <a:effectLst/>
                <a:uLnTx/>
                <a:uFillTx/>
                <a:latin typeface="Arial" panose="020B0604020202020204"/>
                <a:ea typeface="+mn-ea"/>
                <a:cs typeface="+mn-cs"/>
              </a:rPr>
              <a:t>13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68280E-B945-B030-4F40-08E010642471}"/>
              </a:ext>
            </a:extLst>
          </p:cNvPr>
          <p:cNvSpPr>
            <a:spLocks noGrp="1"/>
          </p:cNvSpPr>
          <p:nvPr>
            <p:ph type="title"/>
          </p:nvPr>
        </p:nvSpPr>
        <p:spPr/>
        <p:txBody>
          <a:bodyPr/>
          <a:lstStyle/>
          <a:p>
            <a:r>
              <a:rPr lang="es-ES"/>
              <a:t>Evidencia en práctica clínica con EBGLYSS</a:t>
            </a:r>
            <a:r>
              <a:rPr lang="es-ES" baseline="30000"/>
              <a:t>®</a:t>
            </a:r>
            <a:r>
              <a:rPr lang="es-ES"/>
              <a:t> </a:t>
            </a:r>
          </a:p>
        </p:txBody>
      </p:sp>
    </p:spTree>
    <p:extLst>
      <p:ext uri="{BB962C8B-B14F-4D97-AF65-F5344CB8AC3E}">
        <p14:creationId xmlns:p14="http://schemas.microsoft.com/office/powerpoint/2010/main" val="2713067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B17E3664-756E-473B-5B4A-ED2DD4BE6509}"/>
              </a:ext>
            </a:extLst>
          </p:cNvPr>
          <p:cNvSpPr>
            <a:spLocks noGrp="1"/>
          </p:cNvSpPr>
          <p:nvPr>
            <p:ph type="title"/>
          </p:nvPr>
        </p:nvSpPr>
        <p:spPr/>
        <p:txBody>
          <a:bodyPr/>
          <a:lstStyle/>
          <a:p>
            <a:r>
              <a:rPr lang="es-ES_tradnl"/>
              <a:t>Experiencia clínica de </a:t>
            </a:r>
            <a:r>
              <a:rPr lang="es-ES_tradnl" err="1"/>
              <a:t>lebrikizumab</a:t>
            </a:r>
            <a:r>
              <a:rPr lang="es-ES_tradnl"/>
              <a:t> en 10 pacientes</a:t>
            </a:r>
            <a:br>
              <a:rPr lang="es-ES_tradnl"/>
            </a:br>
            <a:r>
              <a:rPr lang="es-ES_tradnl"/>
              <a:t>con fracaso en tratamientos previos</a:t>
            </a:r>
            <a:endParaRPr lang="es-ES"/>
          </a:p>
        </p:txBody>
      </p:sp>
    </p:spTree>
    <p:extLst>
      <p:ext uri="{BB962C8B-B14F-4D97-AF65-F5344CB8AC3E}">
        <p14:creationId xmlns:p14="http://schemas.microsoft.com/office/powerpoint/2010/main" val="2836680594"/>
      </p:ext>
    </p:extLst>
  </p:cSld>
  <p:clrMapOvr>
    <a:masterClrMapping/>
  </p:clrMapOvr>
  <p:extLst>
    <p:ext uri="{6950BFC3-D8DA-4A85-94F7-54DA5524770B}">
      <p188:commentRel xmlns:p188="http://schemas.microsoft.com/office/powerpoint/2018/8/main" r:id="rId2"/>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36798-360A-318B-0612-00E11674F205}"/>
            </a:ext>
          </a:extLst>
        </p:cNvPr>
        <p:cNvGrpSpPr/>
        <p:nvPr/>
      </p:nvGrpSpPr>
      <p:grpSpPr>
        <a:xfrm>
          <a:off x="0" y="0"/>
          <a:ext cx="0" cy="0"/>
          <a:chOff x="0" y="0"/>
          <a:chExt cx="0" cy="0"/>
        </a:xfrm>
      </p:grpSpPr>
      <p:sp>
        <p:nvSpPr>
          <p:cNvPr id="8" name="Rectángulo redondeado 7">
            <a:extLst>
              <a:ext uri="{FF2B5EF4-FFF2-40B4-BE49-F238E27FC236}">
                <a16:creationId xmlns:a16="http://schemas.microsoft.com/office/drawing/2014/main" id="{048D885F-B142-412A-7204-881FC1CEA363}"/>
              </a:ext>
            </a:extLst>
          </p:cNvPr>
          <p:cNvSpPr/>
          <p:nvPr/>
        </p:nvSpPr>
        <p:spPr>
          <a:xfrm>
            <a:off x="4534428" y="2020779"/>
            <a:ext cx="3155676" cy="1754083"/>
          </a:xfrm>
          <a:prstGeom prst="roundRect">
            <a:avLst>
              <a:gd name="adj" fmla="val 7353"/>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redondeado 5">
            <a:extLst>
              <a:ext uri="{FF2B5EF4-FFF2-40B4-BE49-F238E27FC236}">
                <a16:creationId xmlns:a16="http://schemas.microsoft.com/office/drawing/2014/main" id="{151D7910-24CB-36CA-8D3A-1F55202F83BE}"/>
              </a:ext>
            </a:extLst>
          </p:cNvPr>
          <p:cNvSpPr/>
          <p:nvPr/>
        </p:nvSpPr>
        <p:spPr>
          <a:xfrm>
            <a:off x="7818735" y="2020780"/>
            <a:ext cx="2196040" cy="1754082"/>
          </a:xfrm>
          <a:prstGeom prst="roundRect">
            <a:avLst>
              <a:gd name="adj" fmla="val 7374"/>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12" name="Rectángulo redondeado 11">
            <a:extLst>
              <a:ext uri="{FF2B5EF4-FFF2-40B4-BE49-F238E27FC236}">
                <a16:creationId xmlns:a16="http://schemas.microsoft.com/office/drawing/2014/main" id="{1DB51BE7-F429-8710-8E44-9313276B8056}"/>
              </a:ext>
            </a:extLst>
          </p:cNvPr>
          <p:cNvSpPr/>
          <p:nvPr/>
        </p:nvSpPr>
        <p:spPr>
          <a:xfrm>
            <a:off x="4534428" y="3870360"/>
            <a:ext cx="5480346" cy="2159794"/>
          </a:xfrm>
          <a:prstGeom prst="roundRect">
            <a:avLst>
              <a:gd name="adj" fmla="val 5617"/>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718510CA-0342-BD49-62B0-D96B5830A263}"/>
              </a:ext>
            </a:extLst>
          </p:cNvPr>
          <p:cNvSpPr txBox="1"/>
          <p:nvPr/>
        </p:nvSpPr>
        <p:spPr>
          <a:xfrm>
            <a:off x="541058" y="1270598"/>
            <a:ext cx="10239718" cy="584775"/>
          </a:xfrm>
          <a:prstGeom prst="rect">
            <a:avLst/>
          </a:prstGeom>
          <a:noFill/>
        </p:spPr>
        <p:txBody>
          <a:bodyPr wrap="square" rtlCol="0">
            <a:spAutoFit/>
          </a:bodyPr>
          <a:lstStyle/>
          <a:p>
            <a:r>
              <a:rPr lang="es-ES" sz="1600">
                <a:solidFill>
                  <a:srgbClr val="7A45B8"/>
                </a:solidFill>
              </a:rPr>
              <a:t>Evaluación de la eficacia y seguridad de </a:t>
            </a:r>
            <a:r>
              <a:rPr lang="es-ES" sz="1600" err="1">
                <a:solidFill>
                  <a:srgbClr val="7A45B8"/>
                </a:solidFill>
              </a:rPr>
              <a:t>lebrikizumab</a:t>
            </a:r>
            <a:r>
              <a:rPr lang="es-ES" sz="1600">
                <a:solidFill>
                  <a:srgbClr val="7A45B8"/>
                </a:solidFill>
              </a:rPr>
              <a:t> en pacientes con DA moderada a grave que han fracasado en el tratamiento con un inhibidor de IL-13/IL-14 y/o un inhibidor de JAK en un entorno real.</a:t>
            </a:r>
            <a:r>
              <a:rPr lang="es-ES" sz="1600" baseline="30000">
                <a:solidFill>
                  <a:srgbClr val="7A45B8"/>
                </a:solidFill>
              </a:rPr>
              <a:t>1</a:t>
            </a:r>
          </a:p>
        </p:txBody>
      </p:sp>
      <p:sp>
        <p:nvSpPr>
          <p:cNvPr id="15" name="CuadroTexto 14">
            <a:extLst>
              <a:ext uri="{FF2B5EF4-FFF2-40B4-BE49-F238E27FC236}">
                <a16:creationId xmlns:a16="http://schemas.microsoft.com/office/drawing/2014/main" id="{9AFC769E-BF26-4369-1406-4960C3365FD7}"/>
              </a:ext>
            </a:extLst>
          </p:cNvPr>
          <p:cNvSpPr txBox="1"/>
          <p:nvPr/>
        </p:nvSpPr>
        <p:spPr>
          <a:xfrm>
            <a:off x="4672891" y="4332160"/>
            <a:ext cx="5114203" cy="1569660"/>
          </a:xfrm>
          <a:prstGeom prst="rect">
            <a:avLst/>
          </a:prstGeom>
          <a:noFill/>
        </p:spPr>
        <p:txBody>
          <a:bodyPr wrap="square" lIns="91440" tIns="45720" rIns="91440" bIns="45720" rtlCol="0" anchor="t">
            <a:spAutoFit/>
          </a:bodyPr>
          <a:lstStyle/>
          <a:p>
            <a:r>
              <a:rPr lang="es-ES" sz="1200" b="1">
                <a:solidFill>
                  <a:srgbClr val="003867"/>
                </a:solidFill>
              </a:rPr>
              <a:t>Tratamientos anteriores: </a:t>
            </a:r>
          </a:p>
          <a:p>
            <a:pPr marL="285750" indent="-285750">
              <a:buFont typeface="Arial" panose="020B0604020202020204" pitchFamily="34" charset="0"/>
              <a:buChar char="•"/>
            </a:pPr>
            <a:r>
              <a:rPr lang="es-ES" sz="1200">
                <a:solidFill>
                  <a:srgbClr val="003867"/>
                </a:solidFill>
              </a:rPr>
              <a:t>Todos los pacientes fueron tratados con </a:t>
            </a:r>
            <a:r>
              <a:rPr lang="es-ES" sz="1200" b="1" err="1">
                <a:solidFill>
                  <a:srgbClr val="003867"/>
                </a:solidFill>
              </a:rPr>
              <a:t>dupilumab</a:t>
            </a:r>
            <a:endParaRPr lang="es-ES" sz="1200" b="1">
              <a:solidFill>
                <a:srgbClr val="003867"/>
              </a:solidFill>
            </a:endParaRPr>
          </a:p>
          <a:p>
            <a:pPr marL="285750" indent="-285750">
              <a:buFont typeface="Arial" panose="020B0604020202020204" pitchFamily="34" charset="0"/>
              <a:buChar char="•"/>
            </a:pPr>
            <a:r>
              <a:rPr lang="es-ES" sz="1200">
                <a:solidFill>
                  <a:srgbClr val="003867"/>
                </a:solidFill>
              </a:rPr>
              <a:t>Tras fallo con </a:t>
            </a:r>
            <a:r>
              <a:rPr lang="es-ES" sz="1200" err="1">
                <a:solidFill>
                  <a:srgbClr val="003867"/>
                </a:solidFill>
              </a:rPr>
              <a:t>dupilumab</a:t>
            </a:r>
            <a:r>
              <a:rPr lang="es-ES" sz="1200">
                <a:solidFill>
                  <a:srgbClr val="003867"/>
                </a:solidFill>
              </a:rPr>
              <a:t>: </a:t>
            </a:r>
            <a:endParaRPr lang="es-ES" sz="1200">
              <a:solidFill>
                <a:srgbClr val="003867"/>
              </a:solidFill>
              <a:cs typeface="Arial"/>
            </a:endParaRPr>
          </a:p>
          <a:p>
            <a:pPr marL="742950" lvl="1" indent="-285750">
              <a:buFont typeface="Courier New" panose="02070309020205020404" pitchFamily="49" charset="0"/>
              <a:buChar char="o"/>
            </a:pPr>
            <a:r>
              <a:rPr lang="es-ES" sz="1200" b="1">
                <a:solidFill>
                  <a:srgbClr val="003867"/>
                </a:solidFill>
              </a:rPr>
              <a:t>4 pacientes </a:t>
            </a:r>
            <a:r>
              <a:rPr lang="es-ES" sz="1200">
                <a:solidFill>
                  <a:srgbClr val="003867"/>
                </a:solidFill>
              </a:rPr>
              <a:t>fueron tratados con </a:t>
            </a:r>
            <a:r>
              <a:rPr lang="es-ES" sz="1200" b="1" err="1">
                <a:solidFill>
                  <a:srgbClr val="003867"/>
                </a:solidFill>
              </a:rPr>
              <a:t>tralokinumab</a:t>
            </a:r>
            <a:endParaRPr lang="es-ES" sz="1200" b="1">
              <a:solidFill>
                <a:srgbClr val="003867"/>
              </a:solidFill>
            </a:endParaRPr>
          </a:p>
          <a:p>
            <a:pPr marL="742950" lvl="1" indent="-285750">
              <a:buFont typeface="Courier New" panose="02070309020205020404" pitchFamily="49" charset="0"/>
              <a:buChar char="o"/>
            </a:pPr>
            <a:r>
              <a:rPr lang="es-ES" sz="1200" b="1">
                <a:solidFill>
                  <a:srgbClr val="003867"/>
                </a:solidFill>
              </a:rPr>
              <a:t>5 pacientes </a:t>
            </a:r>
            <a:r>
              <a:rPr lang="es-ES" sz="1200">
                <a:solidFill>
                  <a:srgbClr val="003867"/>
                </a:solidFill>
              </a:rPr>
              <a:t>fueron tratados con </a:t>
            </a:r>
            <a:r>
              <a:rPr lang="es-ES" sz="1200" b="1" err="1">
                <a:solidFill>
                  <a:srgbClr val="003867"/>
                </a:solidFill>
              </a:rPr>
              <a:t>upadacitinib</a:t>
            </a:r>
            <a:endParaRPr lang="es-ES" sz="1200" b="1">
              <a:solidFill>
                <a:srgbClr val="003867"/>
              </a:solidFill>
            </a:endParaRPr>
          </a:p>
          <a:p>
            <a:pPr marL="742950" lvl="1" indent="-285750">
              <a:buFont typeface="Courier New" panose="02070309020205020404" pitchFamily="49" charset="0"/>
              <a:buChar char="o"/>
            </a:pPr>
            <a:r>
              <a:rPr lang="es-ES" sz="1200" b="1">
                <a:solidFill>
                  <a:srgbClr val="003867"/>
                </a:solidFill>
              </a:rPr>
              <a:t>2 pacientes </a:t>
            </a:r>
            <a:r>
              <a:rPr lang="es-ES" sz="1200">
                <a:solidFill>
                  <a:srgbClr val="003867"/>
                </a:solidFill>
              </a:rPr>
              <a:t>fueron tratados con </a:t>
            </a:r>
            <a:r>
              <a:rPr lang="es-ES" sz="1200" b="1" err="1">
                <a:solidFill>
                  <a:srgbClr val="003867"/>
                </a:solidFill>
              </a:rPr>
              <a:t>abrocitinib</a:t>
            </a:r>
            <a:endParaRPr lang="es-ES" sz="1200" b="1">
              <a:solidFill>
                <a:srgbClr val="003867"/>
              </a:solidFill>
            </a:endParaRPr>
          </a:p>
          <a:p>
            <a:pPr marL="742950" lvl="1" indent="-285750">
              <a:buFont typeface="Courier New" panose="02070309020205020404" pitchFamily="49" charset="0"/>
              <a:buChar char="o"/>
            </a:pPr>
            <a:endParaRPr lang="es-ES" sz="1200" b="1">
              <a:solidFill>
                <a:srgbClr val="003867"/>
              </a:solidFill>
            </a:endParaRPr>
          </a:p>
          <a:p>
            <a:r>
              <a:rPr lang="es-ES" sz="1200" b="1">
                <a:solidFill>
                  <a:srgbClr val="003867"/>
                </a:solidFill>
              </a:rPr>
              <a:t>Tiempo de estudio: </a:t>
            </a:r>
            <a:r>
              <a:rPr lang="es-ES" sz="1200">
                <a:solidFill>
                  <a:srgbClr val="003867"/>
                </a:solidFill>
              </a:rPr>
              <a:t>4 semanas</a:t>
            </a:r>
            <a:endParaRPr lang="es-ES" sz="1200">
              <a:solidFill>
                <a:srgbClr val="003867"/>
              </a:solidFill>
              <a:cs typeface="Arial"/>
            </a:endParaRPr>
          </a:p>
        </p:txBody>
      </p:sp>
      <p:sp>
        <p:nvSpPr>
          <p:cNvPr id="2" name="CuadroTexto 1">
            <a:extLst>
              <a:ext uri="{FF2B5EF4-FFF2-40B4-BE49-F238E27FC236}">
                <a16:creationId xmlns:a16="http://schemas.microsoft.com/office/drawing/2014/main" id="{EDBD3B6D-C870-A875-6399-D8604C7198BE}"/>
              </a:ext>
            </a:extLst>
          </p:cNvPr>
          <p:cNvSpPr txBox="1"/>
          <p:nvPr/>
        </p:nvSpPr>
        <p:spPr>
          <a:xfrm>
            <a:off x="1509334" y="6274548"/>
            <a:ext cx="9177716" cy="215444"/>
          </a:xfrm>
          <a:prstGeom prst="rect">
            <a:avLst/>
          </a:prstGeom>
          <a:noFill/>
        </p:spPr>
        <p:txBody>
          <a:bodyPr wrap="square" rtlCol="0">
            <a:spAutoFit/>
          </a:bodyPr>
          <a:lstStyle/>
          <a:p>
            <a:r>
              <a:rPr lang="es-ES" sz="800" b="1">
                <a:solidFill>
                  <a:srgbClr val="646464"/>
                </a:solidFill>
              </a:rPr>
              <a:t>1. </a:t>
            </a:r>
            <a:r>
              <a:rPr lang="es-ES" sz="800" err="1">
                <a:solidFill>
                  <a:srgbClr val="646464"/>
                </a:solidFill>
              </a:rPr>
              <a:t>Bellinato</a:t>
            </a:r>
            <a:r>
              <a:rPr lang="es-ES" sz="800">
                <a:solidFill>
                  <a:srgbClr val="646464"/>
                </a:solidFill>
              </a:rPr>
              <a:t> F, </a:t>
            </a:r>
            <a:r>
              <a:rPr lang="es-ES" sz="800" i="1">
                <a:solidFill>
                  <a:srgbClr val="646464"/>
                </a:solidFill>
              </a:rPr>
              <a:t>et al. </a:t>
            </a:r>
            <a:r>
              <a:rPr lang="es-ES" sz="800">
                <a:solidFill>
                  <a:srgbClr val="646464"/>
                </a:solidFill>
              </a:rPr>
              <a:t>Real </a:t>
            </a:r>
            <a:r>
              <a:rPr lang="es-ES" sz="800" err="1">
                <a:solidFill>
                  <a:srgbClr val="646464"/>
                </a:solidFill>
              </a:rPr>
              <a:t>life</a:t>
            </a:r>
            <a:r>
              <a:rPr lang="es-ES" sz="800">
                <a:solidFill>
                  <a:srgbClr val="646464"/>
                </a:solidFill>
              </a:rPr>
              <a:t> </a:t>
            </a:r>
            <a:r>
              <a:rPr lang="es-ES" sz="800" err="1">
                <a:solidFill>
                  <a:srgbClr val="646464"/>
                </a:solidFill>
              </a:rPr>
              <a:t>effectiveness</a:t>
            </a:r>
            <a:r>
              <a:rPr lang="es-ES" sz="800">
                <a:solidFill>
                  <a:srgbClr val="646464"/>
                </a:solidFill>
              </a:rPr>
              <a:t> </a:t>
            </a:r>
            <a:r>
              <a:rPr lang="es-ES" sz="800" err="1">
                <a:solidFill>
                  <a:srgbClr val="646464"/>
                </a:solidFill>
              </a:rPr>
              <a:t>of</a:t>
            </a:r>
            <a:r>
              <a:rPr lang="es-ES" sz="800">
                <a:solidFill>
                  <a:srgbClr val="646464"/>
                </a:solidFill>
              </a:rPr>
              <a:t> </a:t>
            </a:r>
            <a:r>
              <a:rPr lang="es-ES" sz="800" err="1">
                <a:solidFill>
                  <a:srgbClr val="646464"/>
                </a:solidFill>
              </a:rPr>
              <a:t>lebrikizumab</a:t>
            </a:r>
            <a:r>
              <a:rPr lang="es-ES" sz="800">
                <a:solidFill>
                  <a:srgbClr val="646464"/>
                </a:solidFill>
              </a:rPr>
              <a:t> </a:t>
            </a:r>
            <a:r>
              <a:rPr lang="es-ES" sz="800" err="1">
                <a:solidFill>
                  <a:srgbClr val="646464"/>
                </a:solidFill>
              </a:rPr>
              <a:t>inmultifailure</a:t>
            </a:r>
            <a:r>
              <a:rPr lang="es-ES" sz="800">
                <a:solidFill>
                  <a:srgbClr val="646464"/>
                </a:solidFill>
              </a:rPr>
              <a:t> </a:t>
            </a:r>
            <a:r>
              <a:rPr lang="es-ES" sz="800" err="1">
                <a:solidFill>
                  <a:srgbClr val="646464"/>
                </a:solidFill>
              </a:rPr>
              <a:t>patients</a:t>
            </a:r>
            <a:r>
              <a:rPr lang="es-ES" sz="800">
                <a:solidFill>
                  <a:srgbClr val="646464"/>
                </a:solidFill>
              </a:rPr>
              <a:t> </a:t>
            </a:r>
            <a:r>
              <a:rPr lang="es-ES" sz="800" err="1">
                <a:solidFill>
                  <a:srgbClr val="646464"/>
                </a:solidFill>
              </a:rPr>
              <a:t>with</a:t>
            </a:r>
            <a:r>
              <a:rPr lang="es-ES" sz="800">
                <a:solidFill>
                  <a:srgbClr val="646464"/>
                </a:solidFill>
              </a:rPr>
              <a:t> severe </a:t>
            </a:r>
            <a:r>
              <a:rPr lang="es-ES" sz="800" err="1">
                <a:solidFill>
                  <a:srgbClr val="646464"/>
                </a:solidFill>
              </a:rPr>
              <a:t>atopic</a:t>
            </a:r>
            <a:r>
              <a:rPr lang="es-ES" sz="800">
                <a:solidFill>
                  <a:srgbClr val="646464"/>
                </a:solidFill>
              </a:rPr>
              <a:t> dermatitis. Poster presentado en el  congreso SIDAPA, Perugia 13-15 Noviembre 2024.</a:t>
            </a:r>
          </a:p>
        </p:txBody>
      </p:sp>
      <p:sp>
        <p:nvSpPr>
          <p:cNvPr id="3" name="Título 2">
            <a:extLst>
              <a:ext uri="{FF2B5EF4-FFF2-40B4-BE49-F238E27FC236}">
                <a16:creationId xmlns:a16="http://schemas.microsoft.com/office/drawing/2014/main" id="{62B93FA5-FFE1-F821-7F88-8F2311BAB0AA}"/>
              </a:ext>
            </a:extLst>
          </p:cNvPr>
          <p:cNvSpPr>
            <a:spLocks noGrp="1"/>
          </p:cNvSpPr>
          <p:nvPr>
            <p:ph type="title"/>
          </p:nvPr>
        </p:nvSpPr>
        <p:spPr>
          <a:xfrm>
            <a:off x="541058" y="211015"/>
            <a:ext cx="10710038" cy="640214"/>
          </a:xfrm>
        </p:spPr>
        <p:txBody>
          <a:bodyPr/>
          <a:lstStyle/>
          <a:p>
            <a:pPr>
              <a:lnSpc>
                <a:spcPct val="100000"/>
              </a:lnSpc>
            </a:pPr>
            <a:r>
              <a:rPr lang="es-ES"/>
              <a:t>EBGLYSS</a:t>
            </a:r>
            <a:r>
              <a:rPr lang="es-ES" baseline="30000"/>
              <a:t>®</a:t>
            </a:r>
            <a:r>
              <a:rPr lang="es-ES"/>
              <a:t> produjo una mejora significativa de los signos y síntomas de la DA a las 4 semanas de inicio del tratamiento en pacientes en práctica clínica</a:t>
            </a:r>
            <a:r>
              <a:rPr lang="es-ES" baseline="30000"/>
              <a:t>1</a:t>
            </a:r>
          </a:p>
        </p:txBody>
      </p:sp>
      <p:pic>
        <p:nvPicPr>
          <p:cNvPr id="11" name="Gráfico 10">
            <a:extLst>
              <a:ext uri="{FF2B5EF4-FFF2-40B4-BE49-F238E27FC236}">
                <a16:creationId xmlns:a16="http://schemas.microsoft.com/office/drawing/2014/main" id="{69814D63-FBC9-8B50-562C-9FF6DB559C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08262" y="3163824"/>
            <a:ext cx="611038" cy="611038"/>
          </a:xfrm>
          <a:prstGeom prst="rect">
            <a:avLst/>
          </a:prstGeom>
        </p:spPr>
      </p:pic>
      <p:pic>
        <p:nvPicPr>
          <p:cNvPr id="13" name="Gráfico 12">
            <a:extLst>
              <a:ext uri="{FF2B5EF4-FFF2-40B4-BE49-F238E27FC236}">
                <a16:creationId xmlns:a16="http://schemas.microsoft.com/office/drawing/2014/main" id="{7D999F38-AD7F-7506-381A-1EF2B63CEE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91073" y="3859830"/>
            <a:ext cx="611038" cy="611038"/>
          </a:xfrm>
          <a:prstGeom prst="rect">
            <a:avLst/>
          </a:prstGeom>
        </p:spPr>
      </p:pic>
      <p:pic>
        <p:nvPicPr>
          <p:cNvPr id="16" name="Gráfico 15">
            <a:extLst>
              <a:ext uri="{FF2B5EF4-FFF2-40B4-BE49-F238E27FC236}">
                <a16:creationId xmlns:a16="http://schemas.microsoft.com/office/drawing/2014/main" id="{33A1A667-D6D0-F127-793F-27CC9B9317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99977" y="3859830"/>
            <a:ext cx="611038" cy="611038"/>
          </a:xfrm>
          <a:prstGeom prst="rect">
            <a:avLst/>
          </a:prstGeom>
        </p:spPr>
      </p:pic>
      <p:pic>
        <p:nvPicPr>
          <p:cNvPr id="18" name="Gráfico 17">
            <a:extLst>
              <a:ext uri="{FF2B5EF4-FFF2-40B4-BE49-F238E27FC236}">
                <a16:creationId xmlns:a16="http://schemas.microsoft.com/office/drawing/2014/main" id="{7C891277-3137-1448-9AE4-981B53473ED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2317" y="3859830"/>
            <a:ext cx="611038" cy="611038"/>
          </a:xfrm>
          <a:prstGeom prst="rect">
            <a:avLst/>
          </a:prstGeom>
        </p:spPr>
      </p:pic>
      <p:pic>
        <p:nvPicPr>
          <p:cNvPr id="20" name="Gráfico 19">
            <a:extLst>
              <a:ext uri="{FF2B5EF4-FFF2-40B4-BE49-F238E27FC236}">
                <a16:creationId xmlns:a16="http://schemas.microsoft.com/office/drawing/2014/main" id="{06991B10-29C1-FCFA-C743-2C5F5B5633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67870" y="3859830"/>
            <a:ext cx="611038" cy="611038"/>
          </a:xfrm>
          <a:prstGeom prst="rect">
            <a:avLst/>
          </a:prstGeom>
        </p:spPr>
      </p:pic>
      <p:pic>
        <p:nvPicPr>
          <p:cNvPr id="22" name="Gráfico 21">
            <a:extLst>
              <a:ext uri="{FF2B5EF4-FFF2-40B4-BE49-F238E27FC236}">
                <a16:creationId xmlns:a16="http://schemas.microsoft.com/office/drawing/2014/main" id="{7B5A1E9C-BD4E-6E37-7322-663BC7C014D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76774" y="3859830"/>
            <a:ext cx="611038" cy="611038"/>
          </a:xfrm>
          <a:prstGeom prst="rect">
            <a:avLst/>
          </a:prstGeom>
        </p:spPr>
      </p:pic>
      <p:pic>
        <p:nvPicPr>
          <p:cNvPr id="24" name="Gráfico 23">
            <a:extLst>
              <a:ext uri="{FF2B5EF4-FFF2-40B4-BE49-F238E27FC236}">
                <a16:creationId xmlns:a16="http://schemas.microsoft.com/office/drawing/2014/main" id="{C6688688-96D3-715C-140A-0D5771CACD4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79114" y="3859830"/>
            <a:ext cx="611038" cy="611038"/>
          </a:xfrm>
          <a:prstGeom prst="rect">
            <a:avLst/>
          </a:prstGeom>
        </p:spPr>
      </p:pic>
      <p:pic>
        <p:nvPicPr>
          <p:cNvPr id="27" name="Gráfico 26">
            <a:extLst>
              <a:ext uri="{FF2B5EF4-FFF2-40B4-BE49-F238E27FC236}">
                <a16:creationId xmlns:a16="http://schemas.microsoft.com/office/drawing/2014/main" id="{9F31329B-69C9-5D7F-39DA-B6C40363D7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93784" y="3163824"/>
            <a:ext cx="611038" cy="611038"/>
          </a:xfrm>
          <a:prstGeom prst="rect">
            <a:avLst/>
          </a:prstGeom>
        </p:spPr>
      </p:pic>
      <p:pic>
        <p:nvPicPr>
          <p:cNvPr id="28" name="Gráfico 27">
            <a:extLst>
              <a:ext uri="{FF2B5EF4-FFF2-40B4-BE49-F238E27FC236}">
                <a16:creationId xmlns:a16="http://schemas.microsoft.com/office/drawing/2014/main" id="{B609D87A-00B1-6AE3-B600-F5411FE23D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91444" y="3163824"/>
            <a:ext cx="611038" cy="611038"/>
          </a:xfrm>
          <a:prstGeom prst="rect">
            <a:avLst/>
          </a:prstGeom>
        </p:spPr>
      </p:pic>
      <p:pic>
        <p:nvPicPr>
          <p:cNvPr id="29" name="Gráfico 28">
            <a:extLst>
              <a:ext uri="{FF2B5EF4-FFF2-40B4-BE49-F238E27FC236}">
                <a16:creationId xmlns:a16="http://schemas.microsoft.com/office/drawing/2014/main" id="{7324DDA1-683F-8093-7D73-EC0611EEA2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93150" y="3163824"/>
            <a:ext cx="611038" cy="611038"/>
          </a:xfrm>
          <a:prstGeom prst="rect">
            <a:avLst/>
          </a:prstGeom>
        </p:spPr>
      </p:pic>
      <p:sp>
        <p:nvSpPr>
          <p:cNvPr id="4" name="CuadroTexto 1">
            <a:extLst>
              <a:ext uri="{FF2B5EF4-FFF2-40B4-BE49-F238E27FC236}">
                <a16:creationId xmlns:a16="http://schemas.microsoft.com/office/drawing/2014/main" id="{F8BD21E4-5829-452A-DDC6-D7B699450705}"/>
              </a:ext>
            </a:extLst>
          </p:cNvPr>
          <p:cNvSpPr txBox="1"/>
          <p:nvPr/>
        </p:nvSpPr>
        <p:spPr>
          <a:xfrm>
            <a:off x="4663058" y="2626858"/>
            <a:ext cx="2840629" cy="830997"/>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200" b="1">
                <a:solidFill>
                  <a:srgbClr val="003867"/>
                </a:solidFill>
              </a:rPr>
              <a:t>10 pacientes: </a:t>
            </a:r>
            <a:r>
              <a:rPr lang="es-ES" sz="1200">
                <a:solidFill>
                  <a:srgbClr val="003867"/>
                </a:solidFill>
              </a:rPr>
              <a:t>4 mujeres y 6 hombres con tratamientos previos</a:t>
            </a:r>
          </a:p>
          <a:p>
            <a:endParaRPr lang="es-ES" sz="1200">
              <a:solidFill>
                <a:srgbClr val="003867"/>
              </a:solidFill>
            </a:endParaRPr>
          </a:p>
          <a:p>
            <a:r>
              <a:rPr lang="es-ES" sz="1200" b="1">
                <a:solidFill>
                  <a:srgbClr val="003867"/>
                </a:solidFill>
              </a:rPr>
              <a:t>Edad media: ~ </a:t>
            </a:r>
            <a:r>
              <a:rPr lang="es-ES" sz="1200">
                <a:solidFill>
                  <a:srgbClr val="003867"/>
                </a:solidFill>
              </a:rPr>
              <a:t>38,4 años</a:t>
            </a:r>
            <a:endParaRPr lang="es-ES" sz="1200">
              <a:solidFill>
                <a:schemeClr val="accent1"/>
              </a:solidFill>
            </a:endParaRPr>
          </a:p>
        </p:txBody>
      </p:sp>
      <p:sp>
        <p:nvSpPr>
          <p:cNvPr id="5" name="CuadroTexto 2">
            <a:extLst>
              <a:ext uri="{FF2B5EF4-FFF2-40B4-BE49-F238E27FC236}">
                <a16:creationId xmlns:a16="http://schemas.microsoft.com/office/drawing/2014/main" id="{56E49E1E-345B-3C30-E972-2FB426EF11F8}"/>
              </a:ext>
            </a:extLst>
          </p:cNvPr>
          <p:cNvSpPr txBox="1"/>
          <p:nvPr/>
        </p:nvSpPr>
        <p:spPr>
          <a:xfrm>
            <a:off x="4672891" y="2075553"/>
            <a:ext cx="1633491" cy="584775"/>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600" b="1">
                <a:solidFill>
                  <a:schemeClr val="accent2"/>
                </a:solidFill>
              </a:rPr>
              <a:t>DATOS GENERALES:</a:t>
            </a:r>
            <a:endParaRPr lang="es-ES" sz="1600">
              <a:solidFill>
                <a:schemeClr val="accent2"/>
              </a:solidFill>
            </a:endParaRPr>
          </a:p>
        </p:txBody>
      </p:sp>
      <p:sp>
        <p:nvSpPr>
          <p:cNvPr id="9" name="CuadroTexto 2">
            <a:extLst>
              <a:ext uri="{FF2B5EF4-FFF2-40B4-BE49-F238E27FC236}">
                <a16:creationId xmlns:a16="http://schemas.microsoft.com/office/drawing/2014/main" id="{8B62A58A-E51B-AE3D-4FCE-42AEA5859328}"/>
              </a:ext>
            </a:extLst>
          </p:cNvPr>
          <p:cNvSpPr txBox="1"/>
          <p:nvPr/>
        </p:nvSpPr>
        <p:spPr>
          <a:xfrm>
            <a:off x="7985283" y="2097007"/>
            <a:ext cx="1884142" cy="338554"/>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600" b="1">
                <a:solidFill>
                  <a:schemeClr val="accent2"/>
                </a:solidFill>
              </a:rPr>
              <a:t>DIAGNÓSTICO:</a:t>
            </a:r>
            <a:endParaRPr lang="es-ES" sz="1600">
              <a:solidFill>
                <a:schemeClr val="accent2"/>
              </a:solidFill>
            </a:endParaRPr>
          </a:p>
        </p:txBody>
      </p:sp>
      <p:sp>
        <p:nvSpPr>
          <p:cNvPr id="10" name="CuadroTexto 3">
            <a:extLst>
              <a:ext uri="{FF2B5EF4-FFF2-40B4-BE49-F238E27FC236}">
                <a16:creationId xmlns:a16="http://schemas.microsoft.com/office/drawing/2014/main" id="{91A3B947-913F-ACAB-0E4F-BA9CB63BC997}"/>
              </a:ext>
            </a:extLst>
          </p:cNvPr>
          <p:cNvSpPr txBox="1"/>
          <p:nvPr/>
        </p:nvSpPr>
        <p:spPr>
          <a:xfrm>
            <a:off x="7985283" y="2511761"/>
            <a:ext cx="1586854" cy="461665"/>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spcAft>
                <a:spcPts val="600"/>
              </a:spcAft>
            </a:pPr>
            <a:r>
              <a:rPr lang="es-ES" sz="1200">
                <a:solidFill>
                  <a:schemeClr val="accent1"/>
                </a:solidFill>
              </a:rPr>
              <a:t>Dermatitis atópica moderada a grave.</a:t>
            </a:r>
          </a:p>
        </p:txBody>
      </p:sp>
      <p:sp>
        <p:nvSpPr>
          <p:cNvPr id="14" name="CuadroTexto 2">
            <a:extLst>
              <a:ext uri="{FF2B5EF4-FFF2-40B4-BE49-F238E27FC236}">
                <a16:creationId xmlns:a16="http://schemas.microsoft.com/office/drawing/2014/main" id="{F0146CC8-6C2F-C8B1-F3BF-D97C20247FA8}"/>
              </a:ext>
            </a:extLst>
          </p:cNvPr>
          <p:cNvSpPr txBox="1"/>
          <p:nvPr/>
        </p:nvSpPr>
        <p:spPr>
          <a:xfrm>
            <a:off x="4672891" y="3981979"/>
            <a:ext cx="3017213" cy="338554"/>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600" b="1">
                <a:solidFill>
                  <a:schemeClr val="accent2"/>
                </a:solidFill>
              </a:rPr>
              <a:t>HISTORIA CLÍNICA:</a:t>
            </a:r>
            <a:endParaRPr lang="es-ES" sz="1600">
              <a:solidFill>
                <a:schemeClr val="accent2"/>
              </a:solidFill>
            </a:endParaRPr>
          </a:p>
        </p:txBody>
      </p:sp>
    </p:spTree>
    <p:extLst>
      <p:ext uri="{BB962C8B-B14F-4D97-AF65-F5344CB8AC3E}">
        <p14:creationId xmlns:p14="http://schemas.microsoft.com/office/powerpoint/2010/main" val="489907120"/>
      </p:ext>
    </p:extLst>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adroTexto 14">
            <a:extLst>
              <a:ext uri="{FF2B5EF4-FFF2-40B4-BE49-F238E27FC236}">
                <a16:creationId xmlns:a16="http://schemas.microsoft.com/office/drawing/2014/main" id="{6E1E516C-EAAF-8E93-D9D7-45247B1ED4E0}"/>
              </a:ext>
            </a:extLst>
          </p:cNvPr>
          <p:cNvSpPr txBox="1"/>
          <p:nvPr/>
        </p:nvSpPr>
        <p:spPr>
          <a:xfrm>
            <a:off x="4286328" y="1667989"/>
            <a:ext cx="1838632" cy="584775"/>
          </a:xfrm>
          <a:prstGeom prst="rect">
            <a:avLst/>
          </a:prstGeom>
          <a:noFill/>
        </p:spPr>
        <p:txBody>
          <a:bodyPr wrap="square" rtlCol="0">
            <a:spAutoFit/>
          </a:bodyPr>
          <a:lstStyle/>
          <a:p>
            <a:pPr algn="ctr"/>
            <a:r>
              <a:rPr lang="es-ES" sz="1600" b="1">
                <a:solidFill>
                  <a:srgbClr val="003867"/>
                </a:solidFill>
              </a:rPr>
              <a:t>NRS intensidad de picor</a:t>
            </a:r>
          </a:p>
        </p:txBody>
      </p:sp>
      <p:sp>
        <p:nvSpPr>
          <p:cNvPr id="16" name="CuadroTexto 15">
            <a:extLst>
              <a:ext uri="{FF2B5EF4-FFF2-40B4-BE49-F238E27FC236}">
                <a16:creationId xmlns:a16="http://schemas.microsoft.com/office/drawing/2014/main" id="{F23C33AF-3254-44BA-A676-256478815204}"/>
              </a:ext>
            </a:extLst>
          </p:cNvPr>
          <p:cNvSpPr txBox="1"/>
          <p:nvPr/>
        </p:nvSpPr>
        <p:spPr>
          <a:xfrm>
            <a:off x="8149643" y="1689278"/>
            <a:ext cx="2085247" cy="584775"/>
          </a:xfrm>
          <a:prstGeom prst="rect">
            <a:avLst/>
          </a:prstGeom>
          <a:noFill/>
        </p:spPr>
        <p:txBody>
          <a:bodyPr wrap="square" rtlCol="0">
            <a:spAutoFit/>
          </a:bodyPr>
          <a:lstStyle/>
          <a:p>
            <a:pPr algn="ctr"/>
            <a:r>
              <a:rPr lang="es-ES" sz="1600" b="1">
                <a:solidFill>
                  <a:srgbClr val="003867"/>
                </a:solidFill>
              </a:rPr>
              <a:t>NRS interferencia con el sueño</a:t>
            </a:r>
          </a:p>
        </p:txBody>
      </p:sp>
      <p:sp>
        <p:nvSpPr>
          <p:cNvPr id="19" name="CuadroTexto 18">
            <a:extLst>
              <a:ext uri="{FF2B5EF4-FFF2-40B4-BE49-F238E27FC236}">
                <a16:creationId xmlns:a16="http://schemas.microsoft.com/office/drawing/2014/main" id="{408F0BB8-5096-8EBC-91BC-DB33CD3A05C6}"/>
              </a:ext>
            </a:extLst>
          </p:cNvPr>
          <p:cNvSpPr txBox="1"/>
          <p:nvPr/>
        </p:nvSpPr>
        <p:spPr>
          <a:xfrm>
            <a:off x="435565" y="1865116"/>
            <a:ext cx="1696065" cy="369332"/>
          </a:xfrm>
          <a:prstGeom prst="rect">
            <a:avLst/>
          </a:prstGeom>
          <a:noFill/>
        </p:spPr>
        <p:txBody>
          <a:bodyPr wrap="square" rtlCol="0">
            <a:spAutoFit/>
          </a:bodyPr>
          <a:lstStyle/>
          <a:p>
            <a:pPr algn="ctr"/>
            <a:r>
              <a:rPr lang="es-ES" b="1">
                <a:solidFill>
                  <a:srgbClr val="003867"/>
                </a:solidFill>
              </a:rPr>
              <a:t>EASI</a:t>
            </a:r>
          </a:p>
        </p:txBody>
      </p:sp>
      <p:sp>
        <p:nvSpPr>
          <p:cNvPr id="26" name="CuadroTexto 25">
            <a:extLst>
              <a:ext uri="{FF2B5EF4-FFF2-40B4-BE49-F238E27FC236}">
                <a16:creationId xmlns:a16="http://schemas.microsoft.com/office/drawing/2014/main" id="{139A4438-C84F-9299-E2DB-BEA70A6DCB4F}"/>
              </a:ext>
            </a:extLst>
          </p:cNvPr>
          <p:cNvSpPr txBox="1"/>
          <p:nvPr/>
        </p:nvSpPr>
        <p:spPr>
          <a:xfrm>
            <a:off x="3273833" y="5328373"/>
            <a:ext cx="1420472" cy="369332"/>
          </a:xfrm>
          <a:prstGeom prst="rect">
            <a:avLst/>
          </a:prstGeom>
          <a:noFill/>
        </p:spPr>
        <p:txBody>
          <a:bodyPr wrap="square" rtlCol="0">
            <a:spAutoFit/>
          </a:bodyPr>
          <a:lstStyle/>
          <a:p>
            <a:pPr algn="r"/>
            <a:r>
              <a:rPr lang="es-ES" b="1">
                <a:solidFill>
                  <a:srgbClr val="003867"/>
                </a:solidFill>
              </a:rPr>
              <a:t>Seguridad</a:t>
            </a:r>
          </a:p>
        </p:txBody>
      </p:sp>
      <p:sp>
        <p:nvSpPr>
          <p:cNvPr id="27" name="CuadroTexto 26">
            <a:extLst>
              <a:ext uri="{FF2B5EF4-FFF2-40B4-BE49-F238E27FC236}">
                <a16:creationId xmlns:a16="http://schemas.microsoft.com/office/drawing/2014/main" id="{3FEF673D-FA55-C92B-E920-9D808476188C}"/>
              </a:ext>
            </a:extLst>
          </p:cNvPr>
          <p:cNvSpPr txBox="1"/>
          <p:nvPr/>
        </p:nvSpPr>
        <p:spPr>
          <a:xfrm>
            <a:off x="1566484" y="6152029"/>
            <a:ext cx="9311066" cy="707886"/>
          </a:xfrm>
          <a:prstGeom prst="rect">
            <a:avLst/>
          </a:prstGeom>
          <a:noFill/>
        </p:spPr>
        <p:txBody>
          <a:bodyPr wrap="square" lIns="91440" tIns="45720" rIns="91440" bIns="45720" rtlCol="0" anchor="t">
            <a:spAutoFit/>
          </a:bodyPr>
          <a:lstStyle/>
          <a:p>
            <a:r>
              <a:rPr lang="es-ES" sz="800">
                <a:solidFill>
                  <a:srgbClr val="646464"/>
                </a:solidFill>
              </a:rPr>
              <a:t>*p&lt; 0,005.</a:t>
            </a:r>
          </a:p>
          <a:p>
            <a:r>
              <a:rPr lang="es-ES" sz="800" b="1">
                <a:solidFill>
                  <a:srgbClr val="646464"/>
                </a:solidFill>
              </a:rPr>
              <a:t>4S</a:t>
            </a:r>
            <a:r>
              <a:rPr lang="es-ES" sz="800">
                <a:solidFill>
                  <a:srgbClr val="646464"/>
                </a:solidFill>
              </a:rPr>
              <a:t>: 4 semanas de tratamiento; </a:t>
            </a:r>
            <a:r>
              <a:rPr lang="es-ES" sz="800" b="1">
                <a:solidFill>
                  <a:srgbClr val="646464"/>
                </a:solidFill>
              </a:rPr>
              <a:t>CS2: </a:t>
            </a:r>
            <a:r>
              <a:rPr lang="es-ES" sz="800">
                <a:solidFill>
                  <a:srgbClr val="646464"/>
                </a:solidFill>
              </a:rPr>
              <a:t>cada dos semanas; </a:t>
            </a:r>
            <a:r>
              <a:rPr lang="es-ES" sz="800" b="1">
                <a:solidFill>
                  <a:srgbClr val="646464"/>
                </a:solidFill>
              </a:rPr>
              <a:t>s.c.: </a:t>
            </a:r>
            <a:r>
              <a:rPr lang="es-ES" sz="800">
                <a:solidFill>
                  <a:srgbClr val="646464"/>
                </a:solidFill>
              </a:rPr>
              <a:t>subcutánea; </a:t>
            </a:r>
            <a:r>
              <a:rPr lang="es-ES" sz="800" b="1">
                <a:solidFill>
                  <a:srgbClr val="646464"/>
                </a:solidFill>
              </a:rPr>
              <a:t>t0</a:t>
            </a:r>
            <a:r>
              <a:rPr lang="es-ES" sz="800">
                <a:solidFill>
                  <a:srgbClr val="646464"/>
                </a:solidFill>
              </a:rPr>
              <a:t>: tiempo cero, </a:t>
            </a:r>
            <a:r>
              <a:rPr lang="es-ES" sz="800" i="1" err="1">
                <a:solidFill>
                  <a:srgbClr val="646464"/>
                </a:solidFill>
              </a:rPr>
              <a:t>baseline</a:t>
            </a:r>
            <a:r>
              <a:rPr lang="es-ES" sz="800">
                <a:solidFill>
                  <a:srgbClr val="646464"/>
                </a:solidFill>
              </a:rPr>
              <a:t>.</a:t>
            </a:r>
            <a:endParaRPr lang="es-ES" sz="800">
              <a:solidFill>
                <a:srgbClr val="646464"/>
              </a:solidFill>
              <a:cs typeface="Arial"/>
            </a:endParaRPr>
          </a:p>
          <a:p>
            <a:r>
              <a:rPr lang="es-ES" sz="800" b="1">
                <a:solidFill>
                  <a:srgbClr val="646464"/>
                </a:solidFill>
              </a:rPr>
              <a:t>1. </a:t>
            </a:r>
            <a:r>
              <a:rPr lang="es-ES" sz="800" err="1">
                <a:solidFill>
                  <a:srgbClr val="646464"/>
                </a:solidFill>
              </a:rPr>
              <a:t>Bellinato</a:t>
            </a:r>
            <a:r>
              <a:rPr lang="es-ES" sz="800">
                <a:solidFill>
                  <a:srgbClr val="646464"/>
                </a:solidFill>
              </a:rPr>
              <a:t> F, </a:t>
            </a:r>
            <a:r>
              <a:rPr lang="es-ES" sz="800" i="1">
                <a:solidFill>
                  <a:srgbClr val="646464"/>
                </a:solidFill>
              </a:rPr>
              <a:t>et al. </a:t>
            </a:r>
            <a:r>
              <a:rPr lang="es-ES" sz="800">
                <a:solidFill>
                  <a:srgbClr val="646464"/>
                </a:solidFill>
              </a:rPr>
              <a:t>Real </a:t>
            </a:r>
            <a:r>
              <a:rPr lang="es-ES" sz="800" err="1">
                <a:solidFill>
                  <a:srgbClr val="646464"/>
                </a:solidFill>
              </a:rPr>
              <a:t>life</a:t>
            </a:r>
            <a:r>
              <a:rPr lang="es-ES" sz="800">
                <a:solidFill>
                  <a:srgbClr val="646464"/>
                </a:solidFill>
              </a:rPr>
              <a:t> </a:t>
            </a:r>
            <a:r>
              <a:rPr lang="es-ES" sz="800" err="1">
                <a:solidFill>
                  <a:srgbClr val="646464"/>
                </a:solidFill>
              </a:rPr>
              <a:t>effectiveness</a:t>
            </a:r>
            <a:r>
              <a:rPr lang="es-ES" sz="800">
                <a:solidFill>
                  <a:srgbClr val="646464"/>
                </a:solidFill>
              </a:rPr>
              <a:t> </a:t>
            </a:r>
            <a:r>
              <a:rPr lang="es-ES" sz="800" err="1">
                <a:solidFill>
                  <a:srgbClr val="646464"/>
                </a:solidFill>
              </a:rPr>
              <a:t>of</a:t>
            </a:r>
            <a:r>
              <a:rPr lang="es-ES" sz="800">
                <a:solidFill>
                  <a:srgbClr val="646464"/>
                </a:solidFill>
              </a:rPr>
              <a:t> </a:t>
            </a:r>
            <a:r>
              <a:rPr lang="es-ES" sz="800" err="1">
                <a:solidFill>
                  <a:srgbClr val="646464"/>
                </a:solidFill>
              </a:rPr>
              <a:t>lebrikizumab</a:t>
            </a:r>
            <a:r>
              <a:rPr lang="es-ES" sz="800">
                <a:solidFill>
                  <a:srgbClr val="646464"/>
                </a:solidFill>
              </a:rPr>
              <a:t> </a:t>
            </a:r>
            <a:r>
              <a:rPr lang="es-ES" sz="800" err="1">
                <a:solidFill>
                  <a:srgbClr val="646464"/>
                </a:solidFill>
              </a:rPr>
              <a:t>inmultifailure</a:t>
            </a:r>
            <a:r>
              <a:rPr lang="es-ES" sz="800">
                <a:solidFill>
                  <a:srgbClr val="646464"/>
                </a:solidFill>
              </a:rPr>
              <a:t> </a:t>
            </a:r>
            <a:r>
              <a:rPr lang="es-ES" sz="800" err="1">
                <a:solidFill>
                  <a:srgbClr val="646464"/>
                </a:solidFill>
              </a:rPr>
              <a:t>patients</a:t>
            </a:r>
            <a:r>
              <a:rPr lang="es-ES" sz="800">
                <a:solidFill>
                  <a:srgbClr val="646464"/>
                </a:solidFill>
              </a:rPr>
              <a:t> </a:t>
            </a:r>
            <a:r>
              <a:rPr lang="es-ES" sz="800" err="1">
                <a:solidFill>
                  <a:srgbClr val="646464"/>
                </a:solidFill>
              </a:rPr>
              <a:t>with</a:t>
            </a:r>
            <a:r>
              <a:rPr lang="es-ES" sz="800">
                <a:solidFill>
                  <a:srgbClr val="646464"/>
                </a:solidFill>
              </a:rPr>
              <a:t> severe </a:t>
            </a:r>
            <a:r>
              <a:rPr lang="es-ES" sz="800" err="1">
                <a:solidFill>
                  <a:srgbClr val="646464"/>
                </a:solidFill>
              </a:rPr>
              <a:t>atopic</a:t>
            </a:r>
            <a:r>
              <a:rPr lang="es-ES" sz="800">
                <a:solidFill>
                  <a:srgbClr val="646464"/>
                </a:solidFill>
              </a:rPr>
              <a:t> dermatitis. Poster presentado en el  congreso SIDAPA, Perugia 13-15 Noviembre 2024.</a:t>
            </a:r>
            <a:endParaRPr lang="es-ES" sz="800">
              <a:solidFill>
                <a:srgbClr val="646464"/>
              </a:solidFill>
              <a:cs typeface="Arial"/>
            </a:endParaRPr>
          </a:p>
          <a:p>
            <a:r>
              <a:rPr lang="es-ES" sz="800" i="1">
                <a:solidFill>
                  <a:srgbClr val="646464"/>
                </a:solidFill>
                <a:cs typeface="Arial"/>
              </a:rPr>
              <a:t>Nota: datos son la media</a:t>
            </a:r>
          </a:p>
          <a:p>
            <a:endParaRPr lang="es-ES" sz="800">
              <a:solidFill>
                <a:schemeClr val="tx1">
                  <a:lumMod val="49000"/>
                  <a:lumOff val="51000"/>
                </a:schemeClr>
              </a:solidFill>
              <a:cs typeface="Arial"/>
            </a:endParaRPr>
          </a:p>
        </p:txBody>
      </p:sp>
      <p:sp>
        <p:nvSpPr>
          <p:cNvPr id="2" name="Título 1">
            <a:extLst>
              <a:ext uri="{FF2B5EF4-FFF2-40B4-BE49-F238E27FC236}">
                <a16:creationId xmlns:a16="http://schemas.microsoft.com/office/drawing/2014/main" id="{73380AAA-0AFB-10C0-8829-08FFD270668D}"/>
              </a:ext>
            </a:extLst>
          </p:cNvPr>
          <p:cNvSpPr>
            <a:spLocks noGrp="1"/>
          </p:cNvSpPr>
          <p:nvPr>
            <p:ph type="title"/>
          </p:nvPr>
        </p:nvSpPr>
        <p:spPr>
          <a:xfrm>
            <a:off x="541058" y="211015"/>
            <a:ext cx="10412077" cy="640214"/>
          </a:xfrm>
        </p:spPr>
        <p:txBody>
          <a:bodyPr/>
          <a:lstStyle/>
          <a:p>
            <a:pPr>
              <a:lnSpc>
                <a:spcPct val="100000"/>
              </a:lnSpc>
            </a:pPr>
            <a:r>
              <a:rPr lang="es-ES" b="1"/>
              <a:t>EBGLYSS</a:t>
            </a:r>
            <a:r>
              <a:rPr lang="es-ES" b="1" baseline="30000">
                <a:latin typeface="Arial" panose="020B0604020202020204" pitchFamily="34" charset="0"/>
                <a:cs typeface="Arial" panose="020B0604020202020204" pitchFamily="34" charset="0"/>
              </a:rPr>
              <a:t>®</a:t>
            </a:r>
            <a:r>
              <a:rPr lang="es-ES" b="1"/>
              <a:t> produjo una mejora significativa de los signos y síntomas de la DA a las 4 semanas de inicio del tratamiento en pacientes en </a:t>
            </a:r>
            <a:r>
              <a:rPr lang="es-ES"/>
              <a:t>práctica clínica</a:t>
            </a:r>
            <a:r>
              <a:rPr lang="es-ES" b="1" baseline="30000"/>
              <a:t>1</a:t>
            </a:r>
            <a:endParaRPr lang="es-ES"/>
          </a:p>
        </p:txBody>
      </p:sp>
      <p:grpSp>
        <p:nvGrpSpPr>
          <p:cNvPr id="43" name="Grupo 42">
            <a:extLst>
              <a:ext uri="{FF2B5EF4-FFF2-40B4-BE49-F238E27FC236}">
                <a16:creationId xmlns:a16="http://schemas.microsoft.com/office/drawing/2014/main" id="{A75524BE-B3BC-05FC-7137-837FAD51C110}"/>
              </a:ext>
            </a:extLst>
          </p:cNvPr>
          <p:cNvGrpSpPr/>
          <p:nvPr/>
        </p:nvGrpSpPr>
        <p:grpSpPr>
          <a:xfrm>
            <a:off x="1960878" y="3259183"/>
            <a:ext cx="2053645" cy="1423889"/>
            <a:chOff x="8682972" y="4609266"/>
            <a:chExt cx="2053645" cy="1423889"/>
          </a:xfrm>
        </p:grpSpPr>
        <p:grpSp>
          <p:nvGrpSpPr>
            <p:cNvPr id="33" name="Grupo 32">
              <a:extLst>
                <a:ext uri="{FF2B5EF4-FFF2-40B4-BE49-F238E27FC236}">
                  <a16:creationId xmlns:a16="http://schemas.microsoft.com/office/drawing/2014/main" id="{664B678D-08E0-28D8-2743-7941B202659B}"/>
                </a:ext>
              </a:extLst>
            </p:cNvPr>
            <p:cNvGrpSpPr/>
            <p:nvPr/>
          </p:nvGrpSpPr>
          <p:grpSpPr>
            <a:xfrm>
              <a:off x="8682972" y="4609266"/>
              <a:ext cx="2053645" cy="1423889"/>
              <a:chOff x="582767" y="2979302"/>
              <a:chExt cx="2586636" cy="1793438"/>
            </a:xfrm>
          </p:grpSpPr>
          <p:graphicFrame>
            <p:nvGraphicFramePr>
              <p:cNvPr id="34" name="Gráfico 33">
                <a:extLst>
                  <a:ext uri="{FF2B5EF4-FFF2-40B4-BE49-F238E27FC236}">
                    <a16:creationId xmlns:a16="http://schemas.microsoft.com/office/drawing/2014/main" id="{2432717A-C04C-C77C-27D0-837A9AB7DBE1}"/>
                  </a:ext>
                </a:extLst>
              </p:cNvPr>
              <p:cNvGraphicFramePr/>
              <p:nvPr>
                <p:extLst>
                  <p:ext uri="{D42A27DB-BD31-4B8C-83A1-F6EECF244321}">
                    <p14:modId xmlns:p14="http://schemas.microsoft.com/office/powerpoint/2010/main" val="265348326"/>
                  </p:ext>
                </p:extLst>
              </p:nvPr>
            </p:nvGraphicFramePr>
            <p:xfrm>
              <a:off x="582767" y="2979302"/>
              <a:ext cx="2586636" cy="1793438"/>
            </p:xfrm>
            <a:graphic>
              <a:graphicData uri="http://schemas.openxmlformats.org/drawingml/2006/chart">
                <c:chart xmlns:c="http://schemas.openxmlformats.org/drawingml/2006/chart" xmlns:r="http://schemas.openxmlformats.org/officeDocument/2006/relationships" r:id="rId2"/>
              </a:graphicData>
            </a:graphic>
          </p:graphicFrame>
          <p:sp>
            <p:nvSpPr>
              <p:cNvPr id="35" name="Elipse 34">
                <a:extLst>
                  <a:ext uri="{FF2B5EF4-FFF2-40B4-BE49-F238E27FC236}">
                    <a16:creationId xmlns:a16="http://schemas.microsoft.com/office/drawing/2014/main" id="{15B8318D-3014-B2B7-7F40-BD2158383902}"/>
                  </a:ext>
                </a:extLst>
              </p:cNvPr>
              <p:cNvSpPr/>
              <p:nvPr/>
            </p:nvSpPr>
            <p:spPr>
              <a:xfrm>
                <a:off x="1301789" y="3254829"/>
                <a:ext cx="1242384" cy="1242384"/>
              </a:xfrm>
              <a:prstGeom prst="ellipse">
                <a:avLst/>
              </a:prstGeom>
              <a:solidFill>
                <a:srgbClr val="7A45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36" name="object 26">
              <a:extLst>
                <a:ext uri="{FF2B5EF4-FFF2-40B4-BE49-F238E27FC236}">
                  <a16:creationId xmlns:a16="http://schemas.microsoft.com/office/drawing/2014/main" id="{4CDA52C1-1F2B-6F76-1C53-1D19744BA3D2}"/>
                </a:ext>
              </a:extLst>
            </p:cNvPr>
            <p:cNvSpPr txBox="1"/>
            <p:nvPr/>
          </p:nvSpPr>
          <p:spPr>
            <a:xfrm>
              <a:off x="9344523" y="4982825"/>
              <a:ext cx="782503" cy="670803"/>
            </a:xfrm>
            <a:prstGeom prst="rect">
              <a:avLst/>
            </a:prstGeom>
          </p:spPr>
          <p:txBody>
            <a:bodyPr vert="horz" wrap="square" lIns="0" tIns="10012" rIns="0" bIns="0" rtlCol="0" anchor="t">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s-ES" sz="1600" b="1">
                  <a:solidFill>
                    <a:schemeClr val="bg1"/>
                  </a:solidFill>
                  <a:latin typeface="Arial" panose="020B0604020202020204"/>
                </a:rPr>
                <a:t>3</a:t>
              </a:r>
              <a:r>
                <a:rPr kumimoji="0" lang="es-ES" sz="1600" b="1" i="0" u="none" strike="noStrike" kern="1200" cap="none" spc="0" normalizeH="0" baseline="0" noProof="0">
                  <a:ln>
                    <a:noFill/>
                  </a:ln>
                  <a:solidFill>
                    <a:schemeClr val="bg1"/>
                  </a:solidFill>
                  <a:effectLst/>
                  <a:uLnTx/>
                  <a:uFillTx/>
                  <a:latin typeface="Arial" panose="020B0604020202020204"/>
                  <a:ea typeface="+mn-ea"/>
                  <a:cs typeface="+mn-cs"/>
                </a:rPr>
                <a:t>,3</a:t>
              </a:r>
              <a:endParaRPr lang="es-ES" sz="1600" b="1" i="0" u="none" strike="noStrike" kern="1200" cap="none" spc="0" normalizeH="0" baseline="30000" noProof="0">
                <a:ln>
                  <a:noFill/>
                </a:ln>
                <a:solidFill>
                  <a:schemeClr val="bg1"/>
                </a:solidFill>
                <a:effectLst/>
                <a:uLnTx/>
                <a:uFillTx/>
                <a:latin typeface="Arial" panose="020B0604020202020204"/>
                <a:cs typeface="Arial"/>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s-ES" sz="1600" b="1" i="0" u="none" strike="noStrike" kern="1200" cap="none" spc="0" normalizeH="0" baseline="30000" noProof="0">
                <a:ln>
                  <a:noFill/>
                </a:ln>
                <a:solidFill>
                  <a:schemeClr val="bg1"/>
                </a:solidFill>
                <a:effectLst/>
                <a:uLnTx/>
                <a:uFillTx/>
                <a:latin typeface="Arial" panose="020B0604020202020204"/>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lang="es-ES" sz="900">
                  <a:solidFill>
                    <a:schemeClr val="bg1"/>
                  </a:solidFill>
                </a:rPr>
                <a:t>(±2,9%)</a:t>
              </a:r>
              <a:r>
                <a:rPr kumimoji="0" lang="es-ES" sz="900" b="1" i="0" u="none" strike="noStrike" kern="1200" cap="none" spc="0" normalizeH="0" baseline="0" noProof="0">
                  <a:ln>
                    <a:noFill/>
                  </a:ln>
                  <a:solidFill>
                    <a:schemeClr val="bg1"/>
                  </a:solidFill>
                  <a:effectLst/>
                  <a:uLnTx/>
                  <a:uFillTx/>
                  <a:ea typeface="+mn-ea"/>
                  <a:cs typeface="+mn-cs"/>
                </a:rPr>
                <a:t> </a:t>
              </a:r>
              <a:endParaRPr lang="es-ES" sz="900" b="1" i="0" u="none" strike="noStrike" kern="1200" cap="none" spc="0" normalizeH="0" baseline="0" noProof="0">
                <a:ln>
                  <a:noFill/>
                </a:ln>
                <a:solidFill>
                  <a:schemeClr val="bg1"/>
                </a:solidFill>
                <a:effectLst/>
                <a:uLnTx/>
                <a:uFillTx/>
                <a:cs typeface="Arial"/>
              </a:endParaRPr>
            </a:p>
            <a:p>
              <a:pPr marL="0" marR="0" lvl="0" indent="0" algn="ctr" defTabSz="914400" rtl="0" eaLnBrk="1" fontAlgn="auto" latinLnBrk="0" hangingPunct="1">
                <a:lnSpc>
                  <a:spcPct val="80000"/>
                </a:lnSpc>
                <a:spcBef>
                  <a:spcPts val="0"/>
                </a:spcBef>
                <a:spcAft>
                  <a:spcPts val="0"/>
                </a:spcAft>
                <a:buClrTx/>
                <a:buSzTx/>
                <a:buFontTx/>
                <a:buNone/>
                <a:tabLst/>
                <a:defRPr/>
              </a:pPr>
              <a:r>
                <a:rPr lang="es-ES" sz="900">
                  <a:solidFill>
                    <a:schemeClr val="bg1"/>
                  </a:solidFill>
                </a:rPr>
                <a:t>tras 4 semanas EBGLYSS</a:t>
              </a:r>
              <a:r>
                <a:rPr lang="es-ES" sz="900" baseline="30000">
                  <a:solidFill>
                    <a:schemeClr val="bg1"/>
                  </a:solidFill>
                </a:rPr>
                <a:t>®</a:t>
              </a:r>
              <a:endParaRPr kumimoji="0" lang="es-ES" sz="900" b="0" i="1" u="none" strike="noStrike" kern="1200" cap="none" spc="0" normalizeH="0" baseline="30000" noProof="0">
                <a:ln>
                  <a:noFill/>
                </a:ln>
                <a:solidFill>
                  <a:schemeClr val="bg1"/>
                </a:solidFill>
                <a:effectLst/>
                <a:uLnTx/>
                <a:uFillTx/>
                <a:latin typeface="Arial" panose="020B0604020202020204"/>
                <a:ea typeface="+mn-ea"/>
                <a:cs typeface="+mn-cs"/>
              </a:endParaRPr>
            </a:p>
          </p:txBody>
        </p:sp>
      </p:grpSp>
      <p:grpSp>
        <p:nvGrpSpPr>
          <p:cNvPr id="42" name="Grupo 41">
            <a:extLst>
              <a:ext uri="{FF2B5EF4-FFF2-40B4-BE49-F238E27FC236}">
                <a16:creationId xmlns:a16="http://schemas.microsoft.com/office/drawing/2014/main" id="{A100A37C-7A6E-45E5-7C12-DE6E8EF9BAB2}"/>
              </a:ext>
            </a:extLst>
          </p:cNvPr>
          <p:cNvGrpSpPr/>
          <p:nvPr/>
        </p:nvGrpSpPr>
        <p:grpSpPr>
          <a:xfrm>
            <a:off x="1960878" y="1816930"/>
            <a:ext cx="2053645" cy="1423889"/>
            <a:chOff x="1544154" y="4593899"/>
            <a:chExt cx="2053645" cy="1423889"/>
          </a:xfrm>
        </p:grpSpPr>
        <p:grpSp>
          <p:nvGrpSpPr>
            <p:cNvPr id="38" name="Grupo 37">
              <a:extLst>
                <a:ext uri="{FF2B5EF4-FFF2-40B4-BE49-F238E27FC236}">
                  <a16:creationId xmlns:a16="http://schemas.microsoft.com/office/drawing/2014/main" id="{358C8826-7FF2-19CF-4F0B-901024E46363}"/>
                </a:ext>
              </a:extLst>
            </p:cNvPr>
            <p:cNvGrpSpPr/>
            <p:nvPr/>
          </p:nvGrpSpPr>
          <p:grpSpPr>
            <a:xfrm>
              <a:off x="1544154" y="4593899"/>
              <a:ext cx="2053645" cy="1423889"/>
              <a:chOff x="582767" y="2979302"/>
              <a:chExt cx="2586636" cy="1793438"/>
            </a:xfrm>
          </p:grpSpPr>
          <p:graphicFrame>
            <p:nvGraphicFramePr>
              <p:cNvPr id="39" name="Gráfico 38">
                <a:extLst>
                  <a:ext uri="{FF2B5EF4-FFF2-40B4-BE49-F238E27FC236}">
                    <a16:creationId xmlns:a16="http://schemas.microsoft.com/office/drawing/2014/main" id="{4E71E2C1-72F5-2233-10AC-7434F602D6AE}"/>
                  </a:ext>
                </a:extLst>
              </p:cNvPr>
              <p:cNvGraphicFramePr/>
              <p:nvPr>
                <p:extLst>
                  <p:ext uri="{D42A27DB-BD31-4B8C-83A1-F6EECF244321}">
                    <p14:modId xmlns:p14="http://schemas.microsoft.com/office/powerpoint/2010/main" val="3011571224"/>
                  </p:ext>
                </p:extLst>
              </p:nvPr>
            </p:nvGraphicFramePr>
            <p:xfrm>
              <a:off x="582767" y="2979302"/>
              <a:ext cx="2586636" cy="1793438"/>
            </p:xfrm>
            <a:graphic>
              <a:graphicData uri="http://schemas.openxmlformats.org/drawingml/2006/chart">
                <c:chart xmlns:c="http://schemas.openxmlformats.org/drawingml/2006/chart" xmlns:r="http://schemas.openxmlformats.org/officeDocument/2006/relationships" r:id="rId3"/>
              </a:graphicData>
            </a:graphic>
          </p:graphicFrame>
          <p:sp>
            <p:nvSpPr>
              <p:cNvPr id="40" name="Elipse 39">
                <a:extLst>
                  <a:ext uri="{FF2B5EF4-FFF2-40B4-BE49-F238E27FC236}">
                    <a16:creationId xmlns:a16="http://schemas.microsoft.com/office/drawing/2014/main" id="{589310B4-483F-18A3-9694-5BF98544F6CD}"/>
                  </a:ext>
                </a:extLst>
              </p:cNvPr>
              <p:cNvSpPr/>
              <p:nvPr/>
            </p:nvSpPr>
            <p:spPr>
              <a:xfrm>
                <a:off x="1301789" y="3254829"/>
                <a:ext cx="1242384" cy="12423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41" name="object 26">
              <a:extLst>
                <a:ext uri="{FF2B5EF4-FFF2-40B4-BE49-F238E27FC236}">
                  <a16:creationId xmlns:a16="http://schemas.microsoft.com/office/drawing/2014/main" id="{430DFA96-E533-04AE-9570-F656613E1F91}"/>
                </a:ext>
              </a:extLst>
            </p:cNvPr>
            <p:cNvSpPr txBox="1"/>
            <p:nvPr/>
          </p:nvSpPr>
          <p:spPr>
            <a:xfrm>
              <a:off x="2225584" y="4991271"/>
              <a:ext cx="782503" cy="671829"/>
            </a:xfrm>
            <a:prstGeom prst="rect">
              <a:avLst/>
            </a:prstGeom>
          </p:spPr>
          <p:txBody>
            <a:bodyPr vert="horz" wrap="square" lIns="0" tIns="10012"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lang="es-ES" sz="1600" b="1">
                  <a:solidFill>
                    <a:schemeClr val="bg1"/>
                  </a:solidFill>
                  <a:latin typeface="Arial" panose="020B0604020202020204"/>
                </a:rPr>
                <a:t>25,4</a:t>
              </a:r>
              <a:endParaRPr lang="es-ES" sz="1600" b="1" i="0" u="none" strike="noStrike" kern="1200" cap="none" spc="0" normalizeH="0" baseline="30000" noProof="0">
                <a:ln>
                  <a:noFill/>
                </a:ln>
                <a:solidFill>
                  <a:schemeClr val="bg1"/>
                </a:solidFill>
                <a:effectLst/>
                <a:uLnTx/>
                <a:uFillTx/>
                <a:latin typeface="Arial" panose="020B0604020202020204"/>
                <a:cs typeface="Arial"/>
              </a:endParaRPr>
            </a:p>
            <a:p>
              <a:pPr marL="0" marR="0" lvl="0" indent="0" algn="ctr" defTabSz="914400" rtl="0" eaLnBrk="1" fontAlgn="auto" latinLnBrk="0" hangingPunct="1">
                <a:spcBef>
                  <a:spcPts val="0"/>
                </a:spcBef>
                <a:spcAft>
                  <a:spcPts val="0"/>
                </a:spcAft>
                <a:buClrTx/>
                <a:buSzTx/>
                <a:buFontTx/>
                <a:buNone/>
                <a:tabLst/>
                <a:defRPr/>
              </a:pPr>
              <a:endParaRPr lang="es-ES" sz="900">
                <a:solidFill>
                  <a:schemeClr val="bg1"/>
                </a:solidFill>
              </a:endParaRPr>
            </a:p>
            <a:p>
              <a:pPr marL="0" marR="0" lvl="0" indent="0" algn="ctr" defTabSz="914400" rtl="0" eaLnBrk="1" fontAlgn="auto" latinLnBrk="0" hangingPunct="1">
                <a:spcBef>
                  <a:spcPts val="0"/>
                </a:spcBef>
                <a:spcAft>
                  <a:spcPts val="0"/>
                </a:spcAft>
                <a:buClrTx/>
                <a:buSzTx/>
                <a:buFontTx/>
                <a:buNone/>
                <a:tabLst/>
                <a:defRPr/>
              </a:pPr>
              <a:r>
                <a:rPr lang="es-ES" sz="900">
                  <a:solidFill>
                    <a:schemeClr val="bg1"/>
                  </a:solidFill>
                </a:rPr>
                <a:t>(±4,6%)</a:t>
              </a:r>
              <a:r>
                <a:rPr kumimoji="0" lang="es-ES" sz="900" b="1" i="0" u="none" strike="noStrike" kern="1200" cap="none" spc="0" normalizeH="0" baseline="0" noProof="0">
                  <a:ln>
                    <a:noFill/>
                  </a:ln>
                  <a:solidFill>
                    <a:schemeClr val="bg1"/>
                  </a:solidFill>
                  <a:effectLst/>
                  <a:uLnTx/>
                  <a:uFillTx/>
                  <a:ea typeface="+mn-ea"/>
                  <a:cs typeface="+mn-cs"/>
                </a:rPr>
                <a:t> </a:t>
              </a:r>
              <a:endParaRPr lang="es-ES" sz="900" b="1" i="0" u="none" strike="noStrike" kern="1200" cap="none" spc="0" normalizeH="0" baseline="0" noProof="0">
                <a:ln>
                  <a:noFill/>
                </a:ln>
                <a:solidFill>
                  <a:schemeClr val="bg1"/>
                </a:solidFill>
                <a:effectLst/>
                <a:uLnTx/>
                <a:uFillTx/>
                <a:cs typeface="Arial"/>
              </a:endParaRPr>
            </a:p>
            <a:p>
              <a:pPr marL="0" marR="0" lvl="0" indent="0" algn="ctr" defTabSz="914400" rtl="0" eaLnBrk="1" fontAlgn="auto" latinLnBrk="0" hangingPunct="1">
                <a:spcBef>
                  <a:spcPts val="0"/>
                </a:spcBef>
                <a:spcAft>
                  <a:spcPts val="0"/>
                </a:spcAft>
                <a:buClrTx/>
                <a:buSzTx/>
                <a:buFontTx/>
                <a:buNone/>
                <a:tabLst/>
                <a:defRPr/>
              </a:pPr>
              <a:r>
                <a:rPr lang="es-ES" sz="900" i="1" err="1">
                  <a:solidFill>
                    <a:schemeClr val="bg1"/>
                  </a:solidFill>
                </a:rPr>
                <a:t>baseline</a:t>
              </a:r>
              <a:endParaRPr kumimoji="0" lang="es-ES" sz="900" b="0" i="1" u="none" strike="noStrike" kern="1200" cap="none" spc="0" normalizeH="0" baseline="30000" noProof="0">
                <a:ln>
                  <a:noFill/>
                </a:ln>
                <a:solidFill>
                  <a:schemeClr val="bg1"/>
                </a:solidFill>
                <a:effectLst/>
                <a:uLnTx/>
                <a:uFillTx/>
                <a:latin typeface="Arial" panose="020B0604020202020204"/>
                <a:ea typeface="+mn-ea"/>
                <a:cs typeface="+mn-cs"/>
              </a:endParaRPr>
            </a:p>
          </p:txBody>
        </p:sp>
      </p:grpSp>
      <p:sp>
        <p:nvSpPr>
          <p:cNvPr id="44" name="CuadroTexto 43">
            <a:extLst>
              <a:ext uri="{FF2B5EF4-FFF2-40B4-BE49-F238E27FC236}">
                <a16:creationId xmlns:a16="http://schemas.microsoft.com/office/drawing/2014/main" id="{B0E9F832-1757-ED44-54E4-2315A506376E}"/>
              </a:ext>
            </a:extLst>
          </p:cNvPr>
          <p:cNvSpPr txBox="1"/>
          <p:nvPr/>
        </p:nvSpPr>
        <p:spPr>
          <a:xfrm>
            <a:off x="2590677" y="3104345"/>
            <a:ext cx="884903" cy="261610"/>
          </a:xfrm>
          <a:prstGeom prst="rect">
            <a:avLst/>
          </a:prstGeom>
          <a:noFill/>
        </p:spPr>
        <p:txBody>
          <a:bodyPr wrap="square" rtlCol="0">
            <a:spAutoFit/>
          </a:bodyPr>
          <a:lstStyle/>
          <a:p>
            <a:pPr algn="ctr"/>
            <a:r>
              <a:rPr lang="es-ES" sz="1100" b="1">
                <a:solidFill>
                  <a:srgbClr val="003867"/>
                </a:solidFill>
              </a:rPr>
              <a:t>vs.</a:t>
            </a:r>
          </a:p>
        </p:txBody>
      </p:sp>
      <p:grpSp>
        <p:nvGrpSpPr>
          <p:cNvPr id="45" name="Grupo 44">
            <a:extLst>
              <a:ext uri="{FF2B5EF4-FFF2-40B4-BE49-F238E27FC236}">
                <a16:creationId xmlns:a16="http://schemas.microsoft.com/office/drawing/2014/main" id="{9CB8136F-AA62-2BAC-1579-6EFC1ACD5485}"/>
              </a:ext>
            </a:extLst>
          </p:cNvPr>
          <p:cNvGrpSpPr/>
          <p:nvPr/>
        </p:nvGrpSpPr>
        <p:grpSpPr>
          <a:xfrm>
            <a:off x="5926734" y="3289328"/>
            <a:ext cx="2053645" cy="1423889"/>
            <a:chOff x="8682972" y="4609266"/>
            <a:chExt cx="2053645" cy="1423889"/>
          </a:xfrm>
        </p:grpSpPr>
        <p:grpSp>
          <p:nvGrpSpPr>
            <p:cNvPr id="46" name="Grupo 45">
              <a:extLst>
                <a:ext uri="{FF2B5EF4-FFF2-40B4-BE49-F238E27FC236}">
                  <a16:creationId xmlns:a16="http://schemas.microsoft.com/office/drawing/2014/main" id="{4E8794B0-6F8E-D997-06D2-B7B7FFE51D13}"/>
                </a:ext>
              </a:extLst>
            </p:cNvPr>
            <p:cNvGrpSpPr/>
            <p:nvPr/>
          </p:nvGrpSpPr>
          <p:grpSpPr>
            <a:xfrm>
              <a:off x="8682972" y="4609266"/>
              <a:ext cx="2053645" cy="1423889"/>
              <a:chOff x="582767" y="2979302"/>
              <a:chExt cx="2586636" cy="1793438"/>
            </a:xfrm>
          </p:grpSpPr>
          <p:graphicFrame>
            <p:nvGraphicFramePr>
              <p:cNvPr id="48" name="Gráfico 47">
                <a:extLst>
                  <a:ext uri="{FF2B5EF4-FFF2-40B4-BE49-F238E27FC236}">
                    <a16:creationId xmlns:a16="http://schemas.microsoft.com/office/drawing/2014/main" id="{0FEC13CE-EFFA-9B6C-1878-AF5101DFD641}"/>
                  </a:ext>
                </a:extLst>
              </p:cNvPr>
              <p:cNvGraphicFramePr/>
              <p:nvPr>
                <p:extLst>
                  <p:ext uri="{D42A27DB-BD31-4B8C-83A1-F6EECF244321}">
                    <p14:modId xmlns:p14="http://schemas.microsoft.com/office/powerpoint/2010/main" val="2563687262"/>
                  </p:ext>
                </p:extLst>
              </p:nvPr>
            </p:nvGraphicFramePr>
            <p:xfrm>
              <a:off x="582767" y="2979302"/>
              <a:ext cx="2586636" cy="1793438"/>
            </p:xfrm>
            <a:graphic>
              <a:graphicData uri="http://schemas.openxmlformats.org/drawingml/2006/chart">
                <c:chart xmlns:c="http://schemas.openxmlformats.org/drawingml/2006/chart" xmlns:r="http://schemas.openxmlformats.org/officeDocument/2006/relationships" r:id="rId4"/>
              </a:graphicData>
            </a:graphic>
          </p:graphicFrame>
          <p:sp>
            <p:nvSpPr>
              <p:cNvPr id="49" name="Elipse 48">
                <a:extLst>
                  <a:ext uri="{FF2B5EF4-FFF2-40B4-BE49-F238E27FC236}">
                    <a16:creationId xmlns:a16="http://schemas.microsoft.com/office/drawing/2014/main" id="{DFEEE3AF-0231-3200-EBE9-A630A3F2A119}"/>
                  </a:ext>
                </a:extLst>
              </p:cNvPr>
              <p:cNvSpPr/>
              <p:nvPr/>
            </p:nvSpPr>
            <p:spPr>
              <a:xfrm>
                <a:off x="1301789" y="3254829"/>
                <a:ext cx="1242384" cy="1242384"/>
              </a:xfrm>
              <a:prstGeom prst="ellipse">
                <a:avLst/>
              </a:prstGeom>
              <a:solidFill>
                <a:srgbClr val="7A45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47" name="object 26">
              <a:extLst>
                <a:ext uri="{FF2B5EF4-FFF2-40B4-BE49-F238E27FC236}">
                  <a16:creationId xmlns:a16="http://schemas.microsoft.com/office/drawing/2014/main" id="{E2011402-7E07-30D7-70F8-4B3E92FAD2D6}"/>
                </a:ext>
              </a:extLst>
            </p:cNvPr>
            <p:cNvSpPr txBox="1"/>
            <p:nvPr/>
          </p:nvSpPr>
          <p:spPr>
            <a:xfrm>
              <a:off x="9364402" y="4913251"/>
              <a:ext cx="782503" cy="650285"/>
            </a:xfrm>
            <a:prstGeom prst="rect">
              <a:avLst/>
            </a:prstGeom>
          </p:spPr>
          <p:txBody>
            <a:bodyPr vert="horz" wrap="square" lIns="0" tIns="10012" rIns="0" bIns="0" rtlCol="0" anchor="t">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 sz="1600" b="1" i="0" u="none" strike="noStrike" kern="1200" cap="none" spc="0" normalizeH="0" baseline="0" noProof="0">
                  <a:ln>
                    <a:noFill/>
                  </a:ln>
                  <a:solidFill>
                    <a:schemeClr val="bg1"/>
                  </a:solidFill>
                  <a:effectLst/>
                  <a:uLnTx/>
                  <a:uFillTx/>
                  <a:latin typeface="Arial" panose="020B0604020202020204"/>
                  <a:ea typeface="+mn-ea"/>
                  <a:cs typeface="+mn-cs"/>
                </a:rPr>
                <a:t>1,3</a:t>
              </a:r>
              <a:endParaRPr lang="es-ES" sz="1600" b="1" i="0" u="none" strike="noStrike" kern="1200" cap="none" spc="0" normalizeH="0" baseline="30000" noProof="0">
                <a:ln>
                  <a:noFill/>
                </a:ln>
                <a:solidFill>
                  <a:schemeClr val="bg1"/>
                </a:solidFill>
                <a:effectLst/>
                <a:uLnTx/>
                <a:uFillTx/>
                <a:latin typeface="Arial" panose="020B0604020202020204"/>
                <a:cs typeface="Arial"/>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lang="es-ES" sz="900">
                <a:solidFill>
                  <a:schemeClr val="bg1"/>
                </a:solidFill>
              </a:endParaRPr>
            </a:p>
            <a:p>
              <a:pPr marL="0" marR="0" lvl="0" indent="0" algn="ctr" defTabSz="914400" rtl="0" eaLnBrk="1" fontAlgn="auto" latinLnBrk="0" hangingPunct="1">
                <a:lnSpc>
                  <a:spcPct val="80000"/>
                </a:lnSpc>
                <a:spcBef>
                  <a:spcPts val="0"/>
                </a:spcBef>
                <a:spcAft>
                  <a:spcPts val="0"/>
                </a:spcAft>
                <a:buClrTx/>
                <a:buSzTx/>
                <a:buFontTx/>
                <a:buNone/>
                <a:tabLst/>
                <a:defRPr/>
              </a:pPr>
              <a:r>
                <a:rPr lang="es-ES" sz="900">
                  <a:solidFill>
                    <a:schemeClr val="bg1"/>
                  </a:solidFill>
                </a:rPr>
                <a:t>(±1,5%)</a:t>
              </a:r>
              <a:r>
                <a:rPr kumimoji="0" lang="es-ES" sz="900" b="1" i="0" u="none" strike="noStrike" kern="1200" cap="none" spc="0" normalizeH="0" baseline="0" noProof="0">
                  <a:ln>
                    <a:noFill/>
                  </a:ln>
                  <a:solidFill>
                    <a:schemeClr val="bg1"/>
                  </a:solidFill>
                  <a:effectLst/>
                  <a:uLnTx/>
                  <a:uFillTx/>
                  <a:ea typeface="+mn-ea"/>
                  <a:cs typeface="+mn-cs"/>
                </a:rPr>
                <a:t> </a:t>
              </a:r>
              <a:endParaRPr lang="es-ES" sz="900" b="1" i="0" u="none" strike="noStrike" kern="1200" cap="none" spc="0" normalizeH="0" baseline="0" noProof="0">
                <a:ln>
                  <a:noFill/>
                </a:ln>
                <a:solidFill>
                  <a:schemeClr val="bg1"/>
                </a:solidFill>
                <a:effectLst/>
                <a:uLnTx/>
                <a:uFillTx/>
                <a:cs typeface="Arial"/>
              </a:endParaRPr>
            </a:p>
            <a:p>
              <a:pPr marL="0" marR="0" lvl="0" indent="0" algn="ctr" defTabSz="914400" rtl="0" eaLnBrk="1" fontAlgn="auto" latinLnBrk="0" hangingPunct="1">
                <a:lnSpc>
                  <a:spcPct val="80000"/>
                </a:lnSpc>
                <a:spcBef>
                  <a:spcPts val="0"/>
                </a:spcBef>
                <a:spcAft>
                  <a:spcPts val="0"/>
                </a:spcAft>
                <a:buClrTx/>
                <a:buSzTx/>
                <a:buFontTx/>
                <a:buNone/>
                <a:tabLst/>
                <a:defRPr/>
              </a:pPr>
              <a:r>
                <a:rPr lang="es-ES" sz="900">
                  <a:solidFill>
                    <a:schemeClr val="bg1"/>
                  </a:solidFill>
                </a:rPr>
                <a:t>tras 4 semanas EBGLYSS</a:t>
              </a:r>
              <a:r>
                <a:rPr lang="es-ES" sz="900" baseline="30000">
                  <a:solidFill>
                    <a:schemeClr val="bg1"/>
                  </a:solidFill>
                </a:rPr>
                <a:t>®</a:t>
              </a:r>
              <a:endParaRPr kumimoji="0" lang="es-ES" sz="900" b="0" i="1" u="none" strike="noStrike" kern="1200" cap="none" spc="0" normalizeH="0" baseline="30000" noProof="0">
                <a:ln>
                  <a:noFill/>
                </a:ln>
                <a:solidFill>
                  <a:schemeClr val="bg1"/>
                </a:solidFill>
                <a:effectLst/>
                <a:uLnTx/>
                <a:uFillTx/>
                <a:latin typeface="Arial" panose="020B0604020202020204"/>
                <a:ea typeface="+mn-ea"/>
                <a:cs typeface="+mn-cs"/>
              </a:endParaRPr>
            </a:p>
          </p:txBody>
        </p:sp>
      </p:grpSp>
      <p:grpSp>
        <p:nvGrpSpPr>
          <p:cNvPr id="50" name="Grupo 49">
            <a:extLst>
              <a:ext uri="{FF2B5EF4-FFF2-40B4-BE49-F238E27FC236}">
                <a16:creationId xmlns:a16="http://schemas.microsoft.com/office/drawing/2014/main" id="{666D4B3E-741F-B272-05B9-B6DFE75CF37D}"/>
              </a:ext>
            </a:extLst>
          </p:cNvPr>
          <p:cNvGrpSpPr/>
          <p:nvPr/>
        </p:nvGrpSpPr>
        <p:grpSpPr>
          <a:xfrm>
            <a:off x="5896589" y="1816930"/>
            <a:ext cx="2053645" cy="1423889"/>
            <a:chOff x="1544154" y="4593899"/>
            <a:chExt cx="2053645" cy="1423889"/>
          </a:xfrm>
        </p:grpSpPr>
        <p:grpSp>
          <p:nvGrpSpPr>
            <p:cNvPr id="51" name="Grupo 50">
              <a:extLst>
                <a:ext uri="{FF2B5EF4-FFF2-40B4-BE49-F238E27FC236}">
                  <a16:creationId xmlns:a16="http://schemas.microsoft.com/office/drawing/2014/main" id="{1E07F0EF-53A3-84EF-306E-3348818EE0C8}"/>
                </a:ext>
              </a:extLst>
            </p:cNvPr>
            <p:cNvGrpSpPr/>
            <p:nvPr/>
          </p:nvGrpSpPr>
          <p:grpSpPr>
            <a:xfrm>
              <a:off x="1544154" y="4593899"/>
              <a:ext cx="2053645" cy="1423889"/>
              <a:chOff x="582767" y="2979302"/>
              <a:chExt cx="2586636" cy="1793438"/>
            </a:xfrm>
          </p:grpSpPr>
          <p:graphicFrame>
            <p:nvGraphicFramePr>
              <p:cNvPr id="53" name="Gráfico 52">
                <a:extLst>
                  <a:ext uri="{FF2B5EF4-FFF2-40B4-BE49-F238E27FC236}">
                    <a16:creationId xmlns:a16="http://schemas.microsoft.com/office/drawing/2014/main" id="{BC6AF691-632A-C166-07B7-19244D88A38A}"/>
                  </a:ext>
                </a:extLst>
              </p:cNvPr>
              <p:cNvGraphicFramePr/>
              <p:nvPr>
                <p:extLst>
                  <p:ext uri="{D42A27DB-BD31-4B8C-83A1-F6EECF244321}">
                    <p14:modId xmlns:p14="http://schemas.microsoft.com/office/powerpoint/2010/main" val="220097759"/>
                  </p:ext>
                </p:extLst>
              </p:nvPr>
            </p:nvGraphicFramePr>
            <p:xfrm>
              <a:off x="582767" y="2979302"/>
              <a:ext cx="2586636" cy="1793438"/>
            </p:xfrm>
            <a:graphic>
              <a:graphicData uri="http://schemas.openxmlformats.org/drawingml/2006/chart">
                <c:chart xmlns:c="http://schemas.openxmlformats.org/drawingml/2006/chart" xmlns:r="http://schemas.openxmlformats.org/officeDocument/2006/relationships" r:id="rId5"/>
              </a:graphicData>
            </a:graphic>
          </p:graphicFrame>
          <p:sp>
            <p:nvSpPr>
              <p:cNvPr id="54" name="Elipse 53">
                <a:extLst>
                  <a:ext uri="{FF2B5EF4-FFF2-40B4-BE49-F238E27FC236}">
                    <a16:creationId xmlns:a16="http://schemas.microsoft.com/office/drawing/2014/main" id="{C1C1C580-8A23-A349-6352-8A67272F182F}"/>
                  </a:ext>
                </a:extLst>
              </p:cNvPr>
              <p:cNvSpPr/>
              <p:nvPr/>
            </p:nvSpPr>
            <p:spPr>
              <a:xfrm>
                <a:off x="1301789" y="3254829"/>
                <a:ext cx="1242384" cy="12423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52" name="object 26">
              <a:extLst>
                <a:ext uri="{FF2B5EF4-FFF2-40B4-BE49-F238E27FC236}">
                  <a16:creationId xmlns:a16="http://schemas.microsoft.com/office/drawing/2014/main" id="{1DC7A6A7-6886-D404-72A3-1603668253CC}"/>
                </a:ext>
              </a:extLst>
            </p:cNvPr>
            <p:cNvSpPr txBox="1"/>
            <p:nvPr/>
          </p:nvSpPr>
          <p:spPr>
            <a:xfrm>
              <a:off x="2225584" y="4991271"/>
              <a:ext cx="782503" cy="671829"/>
            </a:xfrm>
            <a:prstGeom prst="rect">
              <a:avLst/>
            </a:prstGeom>
          </p:spPr>
          <p:txBody>
            <a:bodyPr vert="horz" wrap="square" lIns="0" tIns="10012"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lang="es-ES" sz="1600" b="1">
                  <a:solidFill>
                    <a:schemeClr val="bg1"/>
                  </a:solidFill>
                  <a:latin typeface="Arial" panose="020B0604020202020204"/>
                </a:rPr>
                <a:t>7,1</a:t>
              </a:r>
              <a:endParaRPr lang="es-ES" sz="1600" b="1" i="0" u="none" strike="noStrike" kern="1200" cap="none" spc="0" normalizeH="0" baseline="30000" noProof="0">
                <a:ln>
                  <a:noFill/>
                </a:ln>
                <a:solidFill>
                  <a:schemeClr val="bg1"/>
                </a:solidFill>
                <a:effectLst/>
                <a:uLnTx/>
                <a:uFillTx/>
                <a:latin typeface="Arial" panose="020B0604020202020204"/>
                <a:cs typeface="Arial"/>
              </a:endParaRPr>
            </a:p>
            <a:p>
              <a:pPr marL="0" marR="0" lvl="0" indent="0" algn="ctr" defTabSz="914400" rtl="0" eaLnBrk="1" fontAlgn="auto" latinLnBrk="0" hangingPunct="1">
                <a:spcBef>
                  <a:spcPts val="0"/>
                </a:spcBef>
                <a:spcAft>
                  <a:spcPts val="0"/>
                </a:spcAft>
                <a:buClrTx/>
                <a:buSzTx/>
                <a:buFontTx/>
                <a:buNone/>
                <a:tabLst/>
                <a:defRPr/>
              </a:pPr>
              <a:endParaRPr lang="es-ES" sz="900">
                <a:solidFill>
                  <a:schemeClr val="bg1"/>
                </a:solidFill>
              </a:endParaRPr>
            </a:p>
            <a:p>
              <a:pPr marL="0" marR="0" lvl="0" indent="0" algn="ctr" defTabSz="914400" rtl="0" eaLnBrk="1" fontAlgn="auto" latinLnBrk="0" hangingPunct="1">
                <a:spcBef>
                  <a:spcPts val="0"/>
                </a:spcBef>
                <a:spcAft>
                  <a:spcPts val="0"/>
                </a:spcAft>
                <a:buClrTx/>
                <a:buSzTx/>
                <a:buFontTx/>
                <a:buNone/>
                <a:tabLst/>
                <a:defRPr/>
              </a:pPr>
              <a:r>
                <a:rPr lang="es-ES" sz="900">
                  <a:solidFill>
                    <a:schemeClr val="bg1"/>
                  </a:solidFill>
                </a:rPr>
                <a:t>(±1,3%)</a:t>
              </a:r>
              <a:r>
                <a:rPr kumimoji="0" lang="es-ES" sz="900" b="1" i="0" u="none" strike="noStrike" kern="1200" cap="none" spc="0" normalizeH="0" baseline="0" noProof="0">
                  <a:ln>
                    <a:noFill/>
                  </a:ln>
                  <a:solidFill>
                    <a:schemeClr val="bg1"/>
                  </a:solidFill>
                  <a:effectLst/>
                  <a:uLnTx/>
                  <a:uFillTx/>
                  <a:ea typeface="+mn-ea"/>
                  <a:cs typeface="+mn-cs"/>
                </a:rPr>
                <a:t> </a:t>
              </a:r>
              <a:endParaRPr lang="es-ES" sz="900" b="1" i="0" u="none" strike="noStrike" kern="1200" cap="none" spc="0" normalizeH="0" baseline="0" noProof="0">
                <a:ln>
                  <a:noFill/>
                </a:ln>
                <a:solidFill>
                  <a:schemeClr val="bg1"/>
                </a:solidFill>
                <a:effectLst/>
                <a:uLnTx/>
                <a:uFillTx/>
                <a:cs typeface="Arial"/>
              </a:endParaRPr>
            </a:p>
            <a:p>
              <a:pPr marL="0" marR="0" lvl="0" indent="0" algn="ctr" defTabSz="914400" rtl="0" eaLnBrk="1" fontAlgn="auto" latinLnBrk="0" hangingPunct="1">
                <a:spcBef>
                  <a:spcPts val="0"/>
                </a:spcBef>
                <a:spcAft>
                  <a:spcPts val="0"/>
                </a:spcAft>
                <a:buClrTx/>
                <a:buSzTx/>
                <a:buFontTx/>
                <a:buNone/>
                <a:tabLst/>
                <a:defRPr/>
              </a:pPr>
              <a:r>
                <a:rPr lang="es-ES" sz="900" i="1" err="1">
                  <a:solidFill>
                    <a:schemeClr val="bg1"/>
                  </a:solidFill>
                </a:rPr>
                <a:t>baseline</a:t>
              </a:r>
              <a:endParaRPr kumimoji="0" lang="es-ES" sz="900" b="0" i="1" u="none" strike="noStrike" kern="1200" cap="none" spc="0" normalizeH="0" baseline="30000" noProof="0">
                <a:ln>
                  <a:noFill/>
                </a:ln>
                <a:solidFill>
                  <a:schemeClr val="bg1"/>
                </a:solidFill>
                <a:effectLst/>
                <a:uLnTx/>
                <a:uFillTx/>
                <a:latin typeface="Arial" panose="020B0604020202020204"/>
                <a:ea typeface="+mn-ea"/>
                <a:cs typeface="+mn-cs"/>
              </a:endParaRPr>
            </a:p>
          </p:txBody>
        </p:sp>
      </p:grpSp>
      <p:sp>
        <p:nvSpPr>
          <p:cNvPr id="55" name="CuadroTexto 54">
            <a:extLst>
              <a:ext uri="{FF2B5EF4-FFF2-40B4-BE49-F238E27FC236}">
                <a16:creationId xmlns:a16="http://schemas.microsoft.com/office/drawing/2014/main" id="{E308CF42-E1BA-8777-C18E-4F4804A1E2B9}"/>
              </a:ext>
            </a:extLst>
          </p:cNvPr>
          <p:cNvSpPr txBox="1"/>
          <p:nvPr/>
        </p:nvSpPr>
        <p:spPr>
          <a:xfrm>
            <a:off x="6526388" y="3104345"/>
            <a:ext cx="884903" cy="261610"/>
          </a:xfrm>
          <a:prstGeom prst="rect">
            <a:avLst/>
          </a:prstGeom>
          <a:noFill/>
        </p:spPr>
        <p:txBody>
          <a:bodyPr wrap="square" rtlCol="0">
            <a:spAutoFit/>
          </a:bodyPr>
          <a:lstStyle/>
          <a:p>
            <a:pPr algn="ctr"/>
            <a:r>
              <a:rPr lang="es-ES" sz="1100" b="1">
                <a:solidFill>
                  <a:srgbClr val="003867"/>
                </a:solidFill>
              </a:rPr>
              <a:t>vs.</a:t>
            </a:r>
          </a:p>
        </p:txBody>
      </p:sp>
      <p:grpSp>
        <p:nvGrpSpPr>
          <p:cNvPr id="56" name="Grupo 55">
            <a:extLst>
              <a:ext uri="{FF2B5EF4-FFF2-40B4-BE49-F238E27FC236}">
                <a16:creationId xmlns:a16="http://schemas.microsoft.com/office/drawing/2014/main" id="{1EF9F502-9884-34F5-24E5-DB669EF165A9}"/>
              </a:ext>
            </a:extLst>
          </p:cNvPr>
          <p:cNvGrpSpPr/>
          <p:nvPr/>
        </p:nvGrpSpPr>
        <p:grpSpPr>
          <a:xfrm>
            <a:off x="9978043" y="3259183"/>
            <a:ext cx="2053645" cy="1423889"/>
            <a:chOff x="8682972" y="4609266"/>
            <a:chExt cx="2053645" cy="1423889"/>
          </a:xfrm>
        </p:grpSpPr>
        <p:grpSp>
          <p:nvGrpSpPr>
            <p:cNvPr id="57" name="Grupo 56">
              <a:extLst>
                <a:ext uri="{FF2B5EF4-FFF2-40B4-BE49-F238E27FC236}">
                  <a16:creationId xmlns:a16="http://schemas.microsoft.com/office/drawing/2014/main" id="{1FF6ED20-FB88-27BC-23BA-83C945F5BDFA}"/>
                </a:ext>
              </a:extLst>
            </p:cNvPr>
            <p:cNvGrpSpPr/>
            <p:nvPr/>
          </p:nvGrpSpPr>
          <p:grpSpPr>
            <a:xfrm>
              <a:off x="8682972" y="4609266"/>
              <a:ext cx="2053645" cy="1423889"/>
              <a:chOff x="582767" y="2979302"/>
              <a:chExt cx="2586636" cy="1793438"/>
            </a:xfrm>
          </p:grpSpPr>
          <p:graphicFrame>
            <p:nvGraphicFramePr>
              <p:cNvPr id="59" name="Gráfico 58">
                <a:extLst>
                  <a:ext uri="{FF2B5EF4-FFF2-40B4-BE49-F238E27FC236}">
                    <a16:creationId xmlns:a16="http://schemas.microsoft.com/office/drawing/2014/main" id="{5DC49952-6F43-DE7A-F883-340336D4B0E7}"/>
                  </a:ext>
                </a:extLst>
              </p:cNvPr>
              <p:cNvGraphicFramePr/>
              <p:nvPr>
                <p:extLst>
                  <p:ext uri="{D42A27DB-BD31-4B8C-83A1-F6EECF244321}">
                    <p14:modId xmlns:p14="http://schemas.microsoft.com/office/powerpoint/2010/main" val="2546668989"/>
                  </p:ext>
                </p:extLst>
              </p:nvPr>
            </p:nvGraphicFramePr>
            <p:xfrm>
              <a:off x="582767" y="2979302"/>
              <a:ext cx="2586636" cy="1793438"/>
            </p:xfrm>
            <a:graphic>
              <a:graphicData uri="http://schemas.openxmlformats.org/drawingml/2006/chart">
                <c:chart xmlns:c="http://schemas.openxmlformats.org/drawingml/2006/chart" xmlns:r="http://schemas.openxmlformats.org/officeDocument/2006/relationships" r:id="rId6"/>
              </a:graphicData>
            </a:graphic>
          </p:graphicFrame>
          <p:sp>
            <p:nvSpPr>
              <p:cNvPr id="60" name="Elipse 59">
                <a:extLst>
                  <a:ext uri="{FF2B5EF4-FFF2-40B4-BE49-F238E27FC236}">
                    <a16:creationId xmlns:a16="http://schemas.microsoft.com/office/drawing/2014/main" id="{BF440C86-193B-F82A-E250-1F60304BF124}"/>
                  </a:ext>
                </a:extLst>
              </p:cNvPr>
              <p:cNvSpPr/>
              <p:nvPr/>
            </p:nvSpPr>
            <p:spPr>
              <a:xfrm>
                <a:off x="1301789" y="3254829"/>
                <a:ext cx="1242384" cy="1242384"/>
              </a:xfrm>
              <a:prstGeom prst="ellipse">
                <a:avLst/>
              </a:prstGeom>
              <a:solidFill>
                <a:srgbClr val="7A45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58" name="object 26">
              <a:extLst>
                <a:ext uri="{FF2B5EF4-FFF2-40B4-BE49-F238E27FC236}">
                  <a16:creationId xmlns:a16="http://schemas.microsoft.com/office/drawing/2014/main" id="{E4C6383B-1075-3BBD-6581-719A20E37742}"/>
                </a:ext>
              </a:extLst>
            </p:cNvPr>
            <p:cNvSpPr txBox="1"/>
            <p:nvPr/>
          </p:nvSpPr>
          <p:spPr>
            <a:xfrm>
              <a:off x="9364402" y="4913251"/>
              <a:ext cx="782503" cy="650285"/>
            </a:xfrm>
            <a:prstGeom prst="rect">
              <a:avLst/>
            </a:prstGeom>
          </p:spPr>
          <p:txBody>
            <a:bodyPr vert="horz" wrap="square" lIns="0" tIns="10012" rIns="0" bIns="0" rtlCol="0" anchor="t">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 sz="1600" b="1" i="0" u="none" strike="noStrike" kern="1200" cap="none" spc="0" normalizeH="0" baseline="0" noProof="0">
                  <a:ln>
                    <a:noFill/>
                  </a:ln>
                  <a:solidFill>
                    <a:schemeClr val="bg1"/>
                  </a:solidFill>
                  <a:effectLst/>
                  <a:uLnTx/>
                  <a:uFillTx/>
                  <a:latin typeface="Arial" panose="020B0604020202020204"/>
                  <a:ea typeface="+mn-ea"/>
                  <a:cs typeface="+mn-cs"/>
                </a:rPr>
                <a:t>0,4</a:t>
              </a:r>
              <a:endParaRPr lang="es-ES" sz="1600" b="1" i="0" u="none" strike="noStrike" kern="1200" cap="none" spc="0" normalizeH="0" baseline="30000" noProof="0">
                <a:ln>
                  <a:noFill/>
                </a:ln>
                <a:solidFill>
                  <a:schemeClr val="bg1"/>
                </a:solidFill>
                <a:effectLst/>
                <a:uLnTx/>
                <a:uFillTx/>
                <a:latin typeface="Arial" panose="020B0604020202020204"/>
                <a:cs typeface="Arial"/>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lang="es-ES" sz="900">
                <a:solidFill>
                  <a:schemeClr val="bg1"/>
                </a:solidFill>
              </a:endParaRPr>
            </a:p>
            <a:p>
              <a:pPr marL="0" marR="0" lvl="0" indent="0" algn="ctr" defTabSz="914400" rtl="0" eaLnBrk="1" fontAlgn="auto" latinLnBrk="0" hangingPunct="1">
                <a:lnSpc>
                  <a:spcPct val="80000"/>
                </a:lnSpc>
                <a:spcBef>
                  <a:spcPts val="0"/>
                </a:spcBef>
                <a:spcAft>
                  <a:spcPts val="0"/>
                </a:spcAft>
                <a:buClrTx/>
                <a:buSzTx/>
                <a:buFontTx/>
                <a:buNone/>
                <a:tabLst/>
                <a:defRPr/>
              </a:pPr>
              <a:r>
                <a:rPr lang="es-ES" sz="900">
                  <a:solidFill>
                    <a:schemeClr val="bg1"/>
                  </a:solidFill>
                </a:rPr>
                <a:t>(±0,8%)</a:t>
              </a:r>
              <a:r>
                <a:rPr kumimoji="0" lang="es-ES" sz="900" b="1" i="0" u="none" strike="noStrike" kern="1200" cap="none" spc="0" normalizeH="0" baseline="0" noProof="0">
                  <a:ln>
                    <a:noFill/>
                  </a:ln>
                  <a:solidFill>
                    <a:schemeClr val="bg1"/>
                  </a:solidFill>
                  <a:effectLst/>
                  <a:uLnTx/>
                  <a:uFillTx/>
                  <a:ea typeface="+mn-ea"/>
                  <a:cs typeface="+mn-cs"/>
                </a:rPr>
                <a:t> </a:t>
              </a:r>
              <a:endParaRPr lang="es-ES" sz="900" b="1" i="0" u="none" strike="noStrike" kern="1200" cap="none" spc="0" normalizeH="0" baseline="0" noProof="0">
                <a:ln>
                  <a:noFill/>
                </a:ln>
                <a:solidFill>
                  <a:schemeClr val="bg1"/>
                </a:solidFill>
                <a:effectLst/>
                <a:uLnTx/>
                <a:uFillTx/>
                <a:cs typeface="Arial"/>
              </a:endParaRPr>
            </a:p>
            <a:p>
              <a:pPr marL="0" marR="0" lvl="0" indent="0" algn="ctr" defTabSz="914400" rtl="0" eaLnBrk="1" fontAlgn="auto" latinLnBrk="0" hangingPunct="1">
                <a:lnSpc>
                  <a:spcPct val="80000"/>
                </a:lnSpc>
                <a:spcBef>
                  <a:spcPts val="0"/>
                </a:spcBef>
                <a:spcAft>
                  <a:spcPts val="0"/>
                </a:spcAft>
                <a:buClrTx/>
                <a:buSzTx/>
                <a:buFontTx/>
                <a:buNone/>
                <a:tabLst/>
                <a:defRPr/>
              </a:pPr>
              <a:r>
                <a:rPr lang="es-ES" sz="900">
                  <a:solidFill>
                    <a:schemeClr val="bg1"/>
                  </a:solidFill>
                </a:rPr>
                <a:t>tras 4 semanas EBGLYSS</a:t>
              </a:r>
              <a:r>
                <a:rPr lang="es-ES" sz="900" baseline="30000">
                  <a:solidFill>
                    <a:schemeClr val="bg1"/>
                  </a:solidFill>
                </a:rPr>
                <a:t>®</a:t>
              </a:r>
              <a:endParaRPr kumimoji="0" lang="es-ES" sz="900" b="0" i="1" u="none" strike="noStrike" kern="1200" cap="none" spc="0" normalizeH="0" baseline="30000" noProof="0">
                <a:ln>
                  <a:noFill/>
                </a:ln>
                <a:solidFill>
                  <a:schemeClr val="bg1"/>
                </a:solidFill>
                <a:effectLst/>
                <a:uLnTx/>
                <a:uFillTx/>
                <a:latin typeface="Arial" panose="020B0604020202020204"/>
                <a:ea typeface="+mn-ea"/>
                <a:cs typeface="+mn-cs"/>
              </a:endParaRPr>
            </a:p>
          </p:txBody>
        </p:sp>
      </p:grpSp>
      <p:grpSp>
        <p:nvGrpSpPr>
          <p:cNvPr id="61" name="Grupo 60">
            <a:extLst>
              <a:ext uri="{FF2B5EF4-FFF2-40B4-BE49-F238E27FC236}">
                <a16:creationId xmlns:a16="http://schemas.microsoft.com/office/drawing/2014/main" id="{1C32085A-D91B-8336-A779-3F692240A6C8}"/>
              </a:ext>
            </a:extLst>
          </p:cNvPr>
          <p:cNvGrpSpPr/>
          <p:nvPr/>
        </p:nvGrpSpPr>
        <p:grpSpPr>
          <a:xfrm>
            <a:off x="9978043" y="1816930"/>
            <a:ext cx="2053645" cy="1423889"/>
            <a:chOff x="1544154" y="4593899"/>
            <a:chExt cx="2053645" cy="1423889"/>
          </a:xfrm>
        </p:grpSpPr>
        <p:grpSp>
          <p:nvGrpSpPr>
            <p:cNvPr id="62" name="Grupo 61">
              <a:extLst>
                <a:ext uri="{FF2B5EF4-FFF2-40B4-BE49-F238E27FC236}">
                  <a16:creationId xmlns:a16="http://schemas.microsoft.com/office/drawing/2014/main" id="{014F306E-19EA-4F43-3A10-DCC42459E309}"/>
                </a:ext>
              </a:extLst>
            </p:cNvPr>
            <p:cNvGrpSpPr/>
            <p:nvPr/>
          </p:nvGrpSpPr>
          <p:grpSpPr>
            <a:xfrm>
              <a:off x="1544154" y="4593899"/>
              <a:ext cx="2053645" cy="1423889"/>
              <a:chOff x="582767" y="2979302"/>
              <a:chExt cx="2586636" cy="1793438"/>
            </a:xfrm>
          </p:grpSpPr>
          <p:graphicFrame>
            <p:nvGraphicFramePr>
              <p:cNvPr id="64" name="Gráfico 63">
                <a:extLst>
                  <a:ext uri="{FF2B5EF4-FFF2-40B4-BE49-F238E27FC236}">
                    <a16:creationId xmlns:a16="http://schemas.microsoft.com/office/drawing/2014/main" id="{3E942251-51C7-9D77-3E01-A3A5C3472F18}"/>
                  </a:ext>
                </a:extLst>
              </p:cNvPr>
              <p:cNvGraphicFramePr/>
              <p:nvPr>
                <p:extLst>
                  <p:ext uri="{D42A27DB-BD31-4B8C-83A1-F6EECF244321}">
                    <p14:modId xmlns:p14="http://schemas.microsoft.com/office/powerpoint/2010/main" val="754196027"/>
                  </p:ext>
                </p:extLst>
              </p:nvPr>
            </p:nvGraphicFramePr>
            <p:xfrm>
              <a:off x="582767" y="2979302"/>
              <a:ext cx="2586636" cy="1793438"/>
            </p:xfrm>
            <a:graphic>
              <a:graphicData uri="http://schemas.openxmlformats.org/drawingml/2006/chart">
                <c:chart xmlns:c="http://schemas.openxmlformats.org/drawingml/2006/chart" xmlns:r="http://schemas.openxmlformats.org/officeDocument/2006/relationships" r:id="rId7"/>
              </a:graphicData>
            </a:graphic>
          </p:graphicFrame>
          <p:sp>
            <p:nvSpPr>
              <p:cNvPr id="65" name="Elipse 64">
                <a:extLst>
                  <a:ext uri="{FF2B5EF4-FFF2-40B4-BE49-F238E27FC236}">
                    <a16:creationId xmlns:a16="http://schemas.microsoft.com/office/drawing/2014/main" id="{A45CDD74-EDBA-F745-72BE-A2B2B03BF751}"/>
                  </a:ext>
                </a:extLst>
              </p:cNvPr>
              <p:cNvSpPr/>
              <p:nvPr/>
            </p:nvSpPr>
            <p:spPr>
              <a:xfrm>
                <a:off x="1301789" y="3254829"/>
                <a:ext cx="1242384" cy="12423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63" name="object 26">
              <a:extLst>
                <a:ext uri="{FF2B5EF4-FFF2-40B4-BE49-F238E27FC236}">
                  <a16:creationId xmlns:a16="http://schemas.microsoft.com/office/drawing/2014/main" id="{989CF6FB-0C1F-746D-4227-1101BB44FDB4}"/>
                </a:ext>
              </a:extLst>
            </p:cNvPr>
            <p:cNvSpPr txBox="1"/>
            <p:nvPr/>
          </p:nvSpPr>
          <p:spPr>
            <a:xfrm>
              <a:off x="2225584" y="4991271"/>
              <a:ext cx="782503" cy="671829"/>
            </a:xfrm>
            <a:prstGeom prst="rect">
              <a:avLst/>
            </a:prstGeom>
          </p:spPr>
          <p:txBody>
            <a:bodyPr vert="horz" wrap="square" lIns="0" tIns="10012"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lang="es-ES" sz="1600" b="1">
                  <a:solidFill>
                    <a:schemeClr val="bg1"/>
                  </a:solidFill>
                  <a:latin typeface="Arial" panose="020B0604020202020204"/>
                </a:rPr>
                <a:t>5,1</a:t>
              </a:r>
              <a:endParaRPr lang="es-ES" sz="1600" b="1" i="0" u="none" strike="noStrike" kern="1200" cap="none" spc="0" normalizeH="0" baseline="30000" noProof="0">
                <a:ln>
                  <a:noFill/>
                </a:ln>
                <a:solidFill>
                  <a:schemeClr val="bg1"/>
                </a:solidFill>
                <a:effectLst/>
                <a:uLnTx/>
                <a:uFillTx/>
                <a:latin typeface="Arial" panose="020B0604020202020204"/>
                <a:cs typeface="Arial"/>
              </a:endParaRPr>
            </a:p>
            <a:p>
              <a:pPr marL="0" marR="0" lvl="0" indent="0" algn="ctr" defTabSz="914400" rtl="0" eaLnBrk="1" fontAlgn="auto" latinLnBrk="0" hangingPunct="1">
                <a:spcBef>
                  <a:spcPts val="0"/>
                </a:spcBef>
                <a:spcAft>
                  <a:spcPts val="0"/>
                </a:spcAft>
                <a:buClrTx/>
                <a:buSzTx/>
                <a:buFontTx/>
                <a:buNone/>
                <a:tabLst/>
                <a:defRPr/>
              </a:pPr>
              <a:endParaRPr lang="es-ES" sz="900">
                <a:solidFill>
                  <a:schemeClr val="bg1"/>
                </a:solidFill>
              </a:endParaRPr>
            </a:p>
            <a:p>
              <a:pPr marL="0" marR="0" lvl="0" indent="0" algn="ctr" defTabSz="914400" rtl="0" eaLnBrk="1" fontAlgn="auto" latinLnBrk="0" hangingPunct="1">
                <a:spcBef>
                  <a:spcPts val="0"/>
                </a:spcBef>
                <a:spcAft>
                  <a:spcPts val="0"/>
                </a:spcAft>
                <a:buClrTx/>
                <a:buSzTx/>
                <a:buFontTx/>
                <a:buNone/>
                <a:tabLst/>
                <a:defRPr/>
              </a:pPr>
              <a:r>
                <a:rPr lang="es-ES" sz="900">
                  <a:solidFill>
                    <a:schemeClr val="bg1"/>
                  </a:solidFill>
                </a:rPr>
                <a:t>(±1,6%)</a:t>
              </a:r>
              <a:r>
                <a:rPr kumimoji="0" lang="es-ES" sz="900" b="1" i="0" u="none" strike="noStrike" kern="1200" cap="none" spc="0" normalizeH="0" baseline="0" noProof="0">
                  <a:ln>
                    <a:noFill/>
                  </a:ln>
                  <a:solidFill>
                    <a:schemeClr val="bg1"/>
                  </a:solidFill>
                  <a:effectLst/>
                  <a:uLnTx/>
                  <a:uFillTx/>
                  <a:ea typeface="+mn-ea"/>
                  <a:cs typeface="+mn-cs"/>
                </a:rPr>
                <a:t> </a:t>
              </a:r>
              <a:endParaRPr lang="es-ES" sz="900" b="1" i="0" u="none" strike="noStrike" kern="1200" cap="none" spc="0" normalizeH="0" baseline="0" noProof="0">
                <a:ln>
                  <a:noFill/>
                </a:ln>
                <a:solidFill>
                  <a:schemeClr val="bg1"/>
                </a:solidFill>
                <a:effectLst/>
                <a:uLnTx/>
                <a:uFillTx/>
                <a:cs typeface="Arial"/>
              </a:endParaRPr>
            </a:p>
            <a:p>
              <a:pPr marL="0" marR="0" lvl="0" indent="0" algn="ctr" defTabSz="914400" rtl="0" eaLnBrk="1" fontAlgn="auto" latinLnBrk="0" hangingPunct="1">
                <a:spcBef>
                  <a:spcPts val="0"/>
                </a:spcBef>
                <a:spcAft>
                  <a:spcPts val="0"/>
                </a:spcAft>
                <a:buClrTx/>
                <a:buSzTx/>
                <a:buFontTx/>
                <a:buNone/>
                <a:tabLst/>
                <a:defRPr/>
              </a:pPr>
              <a:r>
                <a:rPr lang="es-ES" sz="900" i="1" err="1">
                  <a:solidFill>
                    <a:schemeClr val="bg1"/>
                  </a:solidFill>
                </a:rPr>
                <a:t>baseline</a:t>
              </a:r>
              <a:endParaRPr kumimoji="0" lang="es-ES" sz="1050" b="0" i="1" u="none" strike="noStrike" kern="1200" cap="none" spc="0" normalizeH="0" baseline="30000" noProof="0">
                <a:ln>
                  <a:noFill/>
                </a:ln>
                <a:solidFill>
                  <a:schemeClr val="bg1"/>
                </a:solidFill>
                <a:effectLst/>
                <a:uLnTx/>
                <a:uFillTx/>
                <a:latin typeface="Arial" panose="020B0604020202020204"/>
                <a:ea typeface="+mn-ea"/>
                <a:cs typeface="+mn-cs"/>
              </a:endParaRPr>
            </a:p>
          </p:txBody>
        </p:sp>
      </p:grpSp>
      <p:sp>
        <p:nvSpPr>
          <p:cNvPr id="66" name="CuadroTexto 65">
            <a:extLst>
              <a:ext uri="{FF2B5EF4-FFF2-40B4-BE49-F238E27FC236}">
                <a16:creationId xmlns:a16="http://schemas.microsoft.com/office/drawing/2014/main" id="{EDD62345-AE2D-9E10-7A80-5C0310D47688}"/>
              </a:ext>
            </a:extLst>
          </p:cNvPr>
          <p:cNvSpPr txBox="1"/>
          <p:nvPr/>
        </p:nvSpPr>
        <p:spPr>
          <a:xfrm>
            <a:off x="10607842" y="3104345"/>
            <a:ext cx="884903" cy="261610"/>
          </a:xfrm>
          <a:prstGeom prst="rect">
            <a:avLst/>
          </a:prstGeom>
          <a:noFill/>
        </p:spPr>
        <p:txBody>
          <a:bodyPr wrap="square" rtlCol="0">
            <a:spAutoFit/>
          </a:bodyPr>
          <a:lstStyle/>
          <a:p>
            <a:pPr algn="ctr"/>
            <a:r>
              <a:rPr lang="es-ES" sz="1100" b="1">
                <a:solidFill>
                  <a:srgbClr val="003867"/>
                </a:solidFill>
              </a:rPr>
              <a:t>vs.</a:t>
            </a:r>
          </a:p>
        </p:txBody>
      </p:sp>
      <p:grpSp>
        <p:nvGrpSpPr>
          <p:cNvPr id="9" name="Grupo 8">
            <a:extLst>
              <a:ext uri="{FF2B5EF4-FFF2-40B4-BE49-F238E27FC236}">
                <a16:creationId xmlns:a16="http://schemas.microsoft.com/office/drawing/2014/main" id="{6A3154ED-3356-5DE3-E418-286EA6986DB5}"/>
              </a:ext>
            </a:extLst>
          </p:cNvPr>
          <p:cNvGrpSpPr/>
          <p:nvPr/>
        </p:nvGrpSpPr>
        <p:grpSpPr>
          <a:xfrm>
            <a:off x="432700" y="2570989"/>
            <a:ext cx="1616331" cy="1745907"/>
            <a:chOff x="414412" y="2570989"/>
            <a:chExt cx="1616331" cy="1745907"/>
          </a:xfrm>
        </p:grpSpPr>
        <p:grpSp>
          <p:nvGrpSpPr>
            <p:cNvPr id="180" name="Grupo 179">
              <a:extLst>
                <a:ext uri="{FF2B5EF4-FFF2-40B4-BE49-F238E27FC236}">
                  <a16:creationId xmlns:a16="http://schemas.microsoft.com/office/drawing/2014/main" id="{F591BA57-AD64-5001-5FA1-C29FB8670E13}"/>
                </a:ext>
              </a:extLst>
            </p:cNvPr>
            <p:cNvGrpSpPr/>
            <p:nvPr/>
          </p:nvGrpSpPr>
          <p:grpSpPr>
            <a:xfrm>
              <a:off x="653820" y="2570989"/>
              <a:ext cx="1376923" cy="1745907"/>
              <a:chOff x="533240" y="1827411"/>
              <a:chExt cx="1376923" cy="1745907"/>
            </a:xfrm>
          </p:grpSpPr>
          <p:sp>
            <p:nvSpPr>
              <p:cNvPr id="69" name="object 10">
                <a:extLst>
                  <a:ext uri="{FF2B5EF4-FFF2-40B4-BE49-F238E27FC236}">
                    <a16:creationId xmlns:a16="http://schemas.microsoft.com/office/drawing/2014/main" id="{C7771735-B536-5CA6-3F2A-560A979B78E3}"/>
                  </a:ext>
                </a:extLst>
              </p:cNvPr>
              <p:cNvSpPr txBox="1"/>
              <p:nvPr/>
            </p:nvSpPr>
            <p:spPr>
              <a:xfrm>
                <a:off x="604006" y="1827411"/>
                <a:ext cx="166547" cy="145498"/>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lang="es-ES" sz="900" spc="-15">
                    <a:solidFill>
                      <a:srgbClr val="22346A"/>
                    </a:solidFill>
                    <a:latin typeface="Arial"/>
                    <a:cs typeface="Arial"/>
                  </a:rPr>
                  <a:t>4</a:t>
                </a:r>
                <a:r>
                  <a:rPr kumimoji="0" sz="900" b="0" i="0" u="none" strike="noStrike" kern="1200" cap="none" spc="-15" normalizeH="0" baseline="0" noProof="0">
                    <a:ln>
                      <a:noFill/>
                    </a:ln>
                    <a:solidFill>
                      <a:srgbClr val="22346A"/>
                    </a:solidFill>
                    <a:effectLst/>
                    <a:uLnTx/>
                    <a:uFillTx/>
                    <a:latin typeface="Arial"/>
                    <a:ea typeface="+mn-ea"/>
                    <a:cs typeface="Arial"/>
                  </a:rPr>
                  <a:t>0</a:t>
                </a:r>
                <a:endParaRPr kumimoji="0" sz="900" b="0" i="0" u="none" strike="noStrike" kern="1200" cap="none" spc="0" normalizeH="0" baseline="0" noProof="0">
                  <a:ln>
                    <a:noFill/>
                  </a:ln>
                  <a:solidFill>
                    <a:srgbClr val="000000"/>
                  </a:solidFill>
                  <a:effectLst/>
                  <a:uLnTx/>
                  <a:uFillTx/>
                  <a:latin typeface="Arial"/>
                  <a:ea typeface="+mn-ea"/>
                  <a:cs typeface="Arial"/>
                </a:endParaRPr>
              </a:p>
            </p:txBody>
          </p:sp>
          <p:sp>
            <p:nvSpPr>
              <p:cNvPr id="70" name="object 11">
                <a:extLst>
                  <a:ext uri="{FF2B5EF4-FFF2-40B4-BE49-F238E27FC236}">
                    <a16:creationId xmlns:a16="http://schemas.microsoft.com/office/drawing/2014/main" id="{934D1EFF-1DC1-5EF1-D8DC-A7BB517AED0A}"/>
                  </a:ext>
                </a:extLst>
              </p:cNvPr>
              <p:cNvSpPr txBox="1"/>
              <p:nvPr/>
            </p:nvSpPr>
            <p:spPr>
              <a:xfrm>
                <a:off x="604006" y="2188735"/>
                <a:ext cx="166547" cy="145498"/>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lang="es-ES" sz="900" spc="-15">
                    <a:solidFill>
                      <a:srgbClr val="22346A"/>
                    </a:solidFill>
                    <a:latin typeface="Arial"/>
                    <a:cs typeface="Arial"/>
                  </a:rPr>
                  <a:t>3</a:t>
                </a:r>
                <a:r>
                  <a:rPr kumimoji="0" sz="900" b="0" i="0" u="none" strike="noStrike" kern="1200" cap="none" spc="-15" normalizeH="0" baseline="0" noProof="0">
                    <a:ln>
                      <a:noFill/>
                    </a:ln>
                    <a:solidFill>
                      <a:srgbClr val="22346A"/>
                    </a:solidFill>
                    <a:effectLst/>
                    <a:uLnTx/>
                    <a:uFillTx/>
                    <a:latin typeface="Arial"/>
                    <a:ea typeface="+mn-ea"/>
                    <a:cs typeface="Arial"/>
                  </a:rPr>
                  <a:t>0</a:t>
                </a:r>
                <a:endParaRPr kumimoji="0" sz="900" b="0" i="0" u="none" strike="noStrike" kern="1200" cap="none" spc="0" normalizeH="0" baseline="0" noProof="0">
                  <a:ln>
                    <a:noFill/>
                  </a:ln>
                  <a:solidFill>
                    <a:srgbClr val="000000"/>
                  </a:solidFill>
                  <a:effectLst/>
                  <a:uLnTx/>
                  <a:uFillTx/>
                  <a:latin typeface="Arial"/>
                  <a:ea typeface="+mn-ea"/>
                  <a:cs typeface="Arial"/>
                </a:endParaRPr>
              </a:p>
            </p:txBody>
          </p:sp>
          <p:sp>
            <p:nvSpPr>
              <p:cNvPr id="71" name="object 12">
                <a:extLst>
                  <a:ext uri="{FF2B5EF4-FFF2-40B4-BE49-F238E27FC236}">
                    <a16:creationId xmlns:a16="http://schemas.microsoft.com/office/drawing/2014/main" id="{12B6681B-1E81-1A3F-B7F9-0CD1A001F8AA}"/>
                  </a:ext>
                </a:extLst>
              </p:cNvPr>
              <p:cNvSpPr txBox="1"/>
              <p:nvPr/>
            </p:nvSpPr>
            <p:spPr>
              <a:xfrm>
                <a:off x="604006" y="2550061"/>
                <a:ext cx="166547" cy="145498"/>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lang="es-ES" sz="900" spc="-15">
                    <a:solidFill>
                      <a:srgbClr val="22346A"/>
                    </a:solidFill>
                    <a:latin typeface="Arial"/>
                    <a:cs typeface="Arial"/>
                  </a:rPr>
                  <a:t>2</a:t>
                </a:r>
                <a:r>
                  <a:rPr kumimoji="0" sz="900" b="0" i="0" u="none" strike="noStrike" kern="1200" cap="none" spc="-15" normalizeH="0" baseline="0" noProof="0">
                    <a:ln>
                      <a:noFill/>
                    </a:ln>
                    <a:solidFill>
                      <a:srgbClr val="22346A"/>
                    </a:solidFill>
                    <a:effectLst/>
                    <a:uLnTx/>
                    <a:uFillTx/>
                    <a:latin typeface="Arial"/>
                    <a:ea typeface="+mn-ea"/>
                    <a:cs typeface="Arial"/>
                  </a:rPr>
                  <a:t>0</a:t>
                </a:r>
                <a:endParaRPr kumimoji="0" sz="900" b="0" i="0" u="none" strike="noStrike" kern="1200" cap="none" spc="0" normalizeH="0" baseline="0" noProof="0">
                  <a:ln>
                    <a:noFill/>
                  </a:ln>
                  <a:solidFill>
                    <a:srgbClr val="000000"/>
                  </a:solidFill>
                  <a:effectLst/>
                  <a:uLnTx/>
                  <a:uFillTx/>
                  <a:latin typeface="Arial"/>
                  <a:ea typeface="+mn-ea"/>
                  <a:cs typeface="Arial"/>
                </a:endParaRPr>
              </a:p>
            </p:txBody>
          </p:sp>
          <p:sp>
            <p:nvSpPr>
              <p:cNvPr id="72" name="object 13">
                <a:extLst>
                  <a:ext uri="{FF2B5EF4-FFF2-40B4-BE49-F238E27FC236}">
                    <a16:creationId xmlns:a16="http://schemas.microsoft.com/office/drawing/2014/main" id="{FFC7D047-8DB4-FAA5-5211-5AF58228A1A4}"/>
                  </a:ext>
                </a:extLst>
              </p:cNvPr>
              <p:cNvSpPr txBox="1"/>
              <p:nvPr/>
            </p:nvSpPr>
            <p:spPr>
              <a:xfrm>
                <a:off x="604006" y="2911387"/>
                <a:ext cx="166547" cy="145498"/>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lang="es-ES" sz="900" spc="-15">
                    <a:solidFill>
                      <a:srgbClr val="22346A"/>
                    </a:solidFill>
                    <a:latin typeface="Arial"/>
                    <a:cs typeface="Arial"/>
                  </a:rPr>
                  <a:t>1</a:t>
                </a:r>
                <a:r>
                  <a:rPr kumimoji="0" sz="900" b="0" i="0" u="none" strike="noStrike" kern="1200" cap="none" spc="-15" normalizeH="0" baseline="0" noProof="0">
                    <a:ln>
                      <a:noFill/>
                    </a:ln>
                    <a:solidFill>
                      <a:srgbClr val="22346A"/>
                    </a:solidFill>
                    <a:effectLst/>
                    <a:uLnTx/>
                    <a:uFillTx/>
                    <a:latin typeface="Arial"/>
                    <a:ea typeface="+mn-ea"/>
                    <a:cs typeface="Arial"/>
                  </a:rPr>
                  <a:t>0</a:t>
                </a:r>
                <a:endParaRPr kumimoji="0" sz="900" b="0" i="0" u="none" strike="noStrike" kern="1200" cap="none" spc="0" normalizeH="0" baseline="0" noProof="0">
                  <a:ln>
                    <a:noFill/>
                  </a:ln>
                  <a:solidFill>
                    <a:srgbClr val="000000"/>
                  </a:solidFill>
                  <a:effectLst/>
                  <a:uLnTx/>
                  <a:uFillTx/>
                  <a:latin typeface="Arial"/>
                  <a:ea typeface="+mn-ea"/>
                  <a:cs typeface="Arial"/>
                </a:endParaRPr>
              </a:p>
            </p:txBody>
          </p:sp>
          <p:sp>
            <p:nvSpPr>
              <p:cNvPr id="73" name="object 14">
                <a:extLst>
                  <a:ext uri="{FF2B5EF4-FFF2-40B4-BE49-F238E27FC236}">
                    <a16:creationId xmlns:a16="http://schemas.microsoft.com/office/drawing/2014/main" id="{DE778A9E-8767-412B-552E-44A8E0FB4D14}"/>
                  </a:ext>
                </a:extLst>
              </p:cNvPr>
              <p:cNvSpPr txBox="1"/>
              <p:nvPr/>
            </p:nvSpPr>
            <p:spPr>
              <a:xfrm>
                <a:off x="1104415" y="3427042"/>
                <a:ext cx="167767" cy="146276"/>
              </a:xfrm>
              <a:prstGeom prst="rect">
                <a:avLst/>
              </a:prstGeom>
            </p:spPr>
            <p:txBody>
              <a:bodyPr vert="horz" wrap="square" lIns="0" tIns="7701" rIns="0" bIns="0" rtlCol="0">
                <a:spAutoFit/>
              </a:bodyPr>
              <a:lstStyle/>
              <a:p>
                <a:pPr marL="7701" marR="0" lvl="0" indent="0" algn="ctr" defTabSz="914400" rtl="0" eaLnBrk="1" fontAlgn="auto" latinLnBrk="0" hangingPunct="1">
                  <a:lnSpc>
                    <a:spcPct val="100000"/>
                  </a:lnSpc>
                  <a:spcBef>
                    <a:spcPts val="61"/>
                  </a:spcBef>
                  <a:spcAft>
                    <a:spcPts val="0"/>
                  </a:spcAft>
                  <a:buClrTx/>
                  <a:buSzTx/>
                  <a:buFontTx/>
                  <a:buNone/>
                  <a:tabLst/>
                  <a:defRPr/>
                </a:pPr>
                <a:r>
                  <a:rPr lang="es-ES" sz="900" spc="-15">
                    <a:solidFill>
                      <a:srgbClr val="22346A"/>
                    </a:solidFill>
                    <a:latin typeface="Arial"/>
                    <a:cs typeface="Arial"/>
                  </a:rPr>
                  <a:t>t</a:t>
                </a:r>
                <a:r>
                  <a:rPr kumimoji="0" sz="900" b="0" i="0" u="none" strike="noStrike" kern="1200" cap="none" spc="-15" normalizeH="0" baseline="0" noProof="0">
                    <a:ln>
                      <a:noFill/>
                    </a:ln>
                    <a:solidFill>
                      <a:srgbClr val="22346A"/>
                    </a:solidFill>
                    <a:effectLst/>
                    <a:uLnTx/>
                    <a:uFillTx/>
                    <a:latin typeface="Arial"/>
                    <a:ea typeface="+mn-ea"/>
                    <a:cs typeface="Arial"/>
                  </a:rPr>
                  <a:t>0</a:t>
                </a:r>
                <a:endParaRPr kumimoji="0" sz="900" b="0" i="0" u="none" strike="noStrike" kern="1200" cap="none" spc="0" normalizeH="0" baseline="0" noProof="0">
                  <a:ln>
                    <a:noFill/>
                  </a:ln>
                  <a:solidFill>
                    <a:srgbClr val="000000"/>
                  </a:solidFill>
                  <a:effectLst/>
                  <a:uLnTx/>
                  <a:uFillTx/>
                  <a:latin typeface="Arial"/>
                  <a:ea typeface="+mn-ea"/>
                  <a:cs typeface="Arial"/>
                </a:endParaRPr>
              </a:p>
            </p:txBody>
          </p:sp>
          <p:sp>
            <p:nvSpPr>
              <p:cNvPr id="74" name="object 15">
                <a:extLst>
                  <a:ext uri="{FF2B5EF4-FFF2-40B4-BE49-F238E27FC236}">
                    <a16:creationId xmlns:a16="http://schemas.microsoft.com/office/drawing/2014/main" id="{A146A032-A5EB-7BD3-D7C4-191B7CBEDDFC}"/>
                  </a:ext>
                </a:extLst>
              </p:cNvPr>
              <p:cNvSpPr txBox="1"/>
              <p:nvPr/>
            </p:nvSpPr>
            <p:spPr>
              <a:xfrm>
                <a:off x="533240" y="3320216"/>
                <a:ext cx="237313" cy="100549"/>
              </a:xfrm>
              <a:prstGeom prst="rect">
                <a:avLst/>
              </a:prstGeom>
            </p:spPr>
            <p:txBody>
              <a:bodyPr vert="horz" wrap="square" lIns="0" tIns="6931" rIns="0" bIns="0" rtlCol="0">
                <a:spAutoFit/>
              </a:bodyPr>
              <a:lstStyle/>
              <a:p>
                <a:pPr marL="7701" marR="0" lvl="0" indent="0" algn="r" defTabSz="914400" rtl="0" eaLnBrk="1" fontAlgn="auto" latinLnBrk="0" hangingPunct="1">
                  <a:lnSpc>
                    <a:spcPts val="652"/>
                  </a:lnSpc>
                  <a:spcBef>
                    <a:spcPts val="55"/>
                  </a:spcBef>
                  <a:spcAft>
                    <a:spcPts val="0"/>
                  </a:spcAft>
                  <a:buClrTx/>
                  <a:buSzTx/>
                  <a:buFontTx/>
                  <a:buNone/>
                  <a:tabLst/>
                  <a:defRPr/>
                </a:pPr>
                <a:r>
                  <a:rPr kumimoji="0" sz="900" b="0" i="0" u="none" strike="noStrike" kern="1200" cap="none" spc="-30" normalizeH="0" baseline="0" noProof="0">
                    <a:ln>
                      <a:noFill/>
                    </a:ln>
                    <a:solidFill>
                      <a:srgbClr val="22346A"/>
                    </a:solidFill>
                    <a:effectLst/>
                    <a:uLnTx/>
                    <a:uFillTx/>
                    <a:latin typeface="Arial"/>
                    <a:ea typeface="+mn-ea"/>
                    <a:cs typeface="Arial"/>
                  </a:rPr>
                  <a:t>0</a:t>
                </a:r>
                <a:endParaRPr kumimoji="0" sz="900" b="0" i="0" u="none" strike="noStrike" kern="1200" cap="none" spc="0" normalizeH="0" baseline="0" noProof="0">
                  <a:ln>
                    <a:noFill/>
                  </a:ln>
                  <a:solidFill>
                    <a:srgbClr val="000000"/>
                  </a:solidFill>
                  <a:effectLst/>
                  <a:uLnTx/>
                  <a:uFillTx/>
                  <a:latin typeface="Arial"/>
                  <a:ea typeface="+mn-ea"/>
                  <a:cs typeface="Arial"/>
                </a:endParaRPr>
              </a:p>
            </p:txBody>
          </p:sp>
          <p:sp>
            <p:nvSpPr>
              <p:cNvPr id="81" name="object 22">
                <a:extLst>
                  <a:ext uri="{FF2B5EF4-FFF2-40B4-BE49-F238E27FC236}">
                    <a16:creationId xmlns:a16="http://schemas.microsoft.com/office/drawing/2014/main" id="{074B3ADE-0BDF-6A06-453C-1D229D1B00F9}"/>
                  </a:ext>
                </a:extLst>
              </p:cNvPr>
              <p:cNvSpPr txBox="1"/>
              <p:nvPr/>
            </p:nvSpPr>
            <p:spPr>
              <a:xfrm>
                <a:off x="1494123" y="3427042"/>
                <a:ext cx="167767" cy="146276"/>
              </a:xfrm>
              <a:prstGeom prst="rect">
                <a:avLst/>
              </a:prstGeom>
            </p:spPr>
            <p:txBody>
              <a:bodyPr vert="horz" wrap="square" lIns="0" tIns="7701" rIns="0" bIns="0" rtlCol="0">
                <a:spAutoFit/>
              </a:bodyPr>
              <a:lstStyle/>
              <a:p>
                <a:pPr marL="7701" marR="0" lvl="0" indent="0" algn="ctr" defTabSz="914400" rtl="0" eaLnBrk="1" fontAlgn="auto" latinLnBrk="0" hangingPunct="1">
                  <a:lnSpc>
                    <a:spcPct val="100000"/>
                  </a:lnSpc>
                  <a:spcBef>
                    <a:spcPts val="61"/>
                  </a:spcBef>
                  <a:spcAft>
                    <a:spcPts val="0"/>
                  </a:spcAft>
                  <a:buClrTx/>
                  <a:buSzTx/>
                  <a:buFontTx/>
                  <a:buNone/>
                  <a:tabLst/>
                  <a:defRPr/>
                </a:pPr>
                <a:r>
                  <a:rPr kumimoji="0" sz="900" b="0" i="0" u="none" strike="noStrike" kern="1200" cap="none" spc="-15" normalizeH="0" baseline="0" noProof="0">
                    <a:ln>
                      <a:noFill/>
                    </a:ln>
                    <a:solidFill>
                      <a:srgbClr val="22346A"/>
                    </a:solidFill>
                    <a:effectLst/>
                    <a:uLnTx/>
                    <a:uFillTx/>
                    <a:latin typeface="Arial"/>
                    <a:ea typeface="+mn-ea"/>
                    <a:cs typeface="Arial"/>
                  </a:rPr>
                  <a:t>4</a:t>
                </a:r>
                <a:r>
                  <a:rPr kumimoji="0" lang="es-ES" sz="900" b="0" i="0" u="none" strike="noStrike" kern="1200" cap="none" spc="-15" normalizeH="0" baseline="0" noProof="0">
                    <a:ln>
                      <a:noFill/>
                    </a:ln>
                    <a:solidFill>
                      <a:srgbClr val="22346A"/>
                    </a:solidFill>
                    <a:effectLst/>
                    <a:uLnTx/>
                    <a:uFillTx/>
                    <a:latin typeface="Arial"/>
                    <a:ea typeface="+mn-ea"/>
                    <a:cs typeface="Arial"/>
                  </a:rPr>
                  <a:t>s</a:t>
                </a:r>
                <a:endParaRPr kumimoji="0" sz="900" b="0" i="0" u="none" strike="noStrike" kern="1200" cap="none" spc="0" normalizeH="0" baseline="0" noProof="0">
                  <a:ln>
                    <a:noFill/>
                  </a:ln>
                  <a:solidFill>
                    <a:srgbClr val="000000"/>
                  </a:solidFill>
                  <a:effectLst/>
                  <a:uLnTx/>
                  <a:uFillTx/>
                  <a:latin typeface="Arial"/>
                  <a:ea typeface="+mn-ea"/>
                  <a:cs typeface="Arial"/>
                </a:endParaRPr>
              </a:p>
            </p:txBody>
          </p:sp>
          <p:cxnSp>
            <p:nvCxnSpPr>
              <p:cNvPr id="163" name="Conector recto 162">
                <a:extLst>
                  <a:ext uri="{FF2B5EF4-FFF2-40B4-BE49-F238E27FC236}">
                    <a16:creationId xmlns:a16="http://schemas.microsoft.com/office/drawing/2014/main" id="{04EABB15-4232-B6E7-39C5-36B1B64A0E1F}"/>
                  </a:ext>
                </a:extLst>
              </p:cNvPr>
              <p:cNvCxnSpPr>
                <a:cxnSpLocks/>
              </p:cNvCxnSpPr>
              <p:nvPr/>
            </p:nvCxnSpPr>
            <p:spPr>
              <a:xfrm flipV="1">
                <a:off x="891353" y="1910617"/>
                <a:ext cx="0" cy="146377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4" name="Conector recto 163">
                <a:extLst>
                  <a:ext uri="{FF2B5EF4-FFF2-40B4-BE49-F238E27FC236}">
                    <a16:creationId xmlns:a16="http://schemas.microsoft.com/office/drawing/2014/main" id="{B250724F-D6E8-112A-3040-DFBBA9BD0A9C}"/>
                  </a:ext>
                </a:extLst>
              </p:cNvPr>
              <p:cNvCxnSpPr>
                <a:cxnSpLocks/>
              </p:cNvCxnSpPr>
              <p:nvPr/>
            </p:nvCxnSpPr>
            <p:spPr>
              <a:xfrm>
                <a:off x="807469" y="1910617"/>
                <a:ext cx="8388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8" name="Conector recto 167">
                <a:extLst>
                  <a:ext uri="{FF2B5EF4-FFF2-40B4-BE49-F238E27FC236}">
                    <a16:creationId xmlns:a16="http://schemas.microsoft.com/office/drawing/2014/main" id="{EAF7C862-570F-A65D-E27E-EFAFE5A85D9D}"/>
                  </a:ext>
                </a:extLst>
              </p:cNvPr>
              <p:cNvCxnSpPr>
                <a:cxnSpLocks/>
              </p:cNvCxnSpPr>
              <p:nvPr/>
            </p:nvCxnSpPr>
            <p:spPr>
              <a:xfrm>
                <a:off x="807469" y="2267759"/>
                <a:ext cx="8388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9" name="Conector recto 168">
                <a:extLst>
                  <a:ext uri="{FF2B5EF4-FFF2-40B4-BE49-F238E27FC236}">
                    <a16:creationId xmlns:a16="http://schemas.microsoft.com/office/drawing/2014/main" id="{A2CD7949-03AD-A994-4236-02258E6CD62C}"/>
                  </a:ext>
                </a:extLst>
              </p:cNvPr>
              <p:cNvCxnSpPr>
                <a:cxnSpLocks/>
              </p:cNvCxnSpPr>
              <p:nvPr/>
            </p:nvCxnSpPr>
            <p:spPr>
              <a:xfrm>
                <a:off x="807469" y="2634960"/>
                <a:ext cx="8388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0" name="Conector recto 169">
                <a:extLst>
                  <a:ext uri="{FF2B5EF4-FFF2-40B4-BE49-F238E27FC236}">
                    <a16:creationId xmlns:a16="http://schemas.microsoft.com/office/drawing/2014/main" id="{A7CAEE13-8593-C391-6BB2-80D5F046B6BE}"/>
                  </a:ext>
                </a:extLst>
              </p:cNvPr>
              <p:cNvCxnSpPr>
                <a:cxnSpLocks/>
              </p:cNvCxnSpPr>
              <p:nvPr/>
            </p:nvCxnSpPr>
            <p:spPr>
              <a:xfrm>
                <a:off x="807469" y="2992102"/>
                <a:ext cx="8388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1" name="Conector recto 170">
                <a:extLst>
                  <a:ext uri="{FF2B5EF4-FFF2-40B4-BE49-F238E27FC236}">
                    <a16:creationId xmlns:a16="http://schemas.microsoft.com/office/drawing/2014/main" id="{42CB3C44-167E-863E-D6A6-1574AAEA77D1}"/>
                  </a:ext>
                </a:extLst>
              </p:cNvPr>
              <p:cNvCxnSpPr>
                <a:cxnSpLocks/>
              </p:cNvCxnSpPr>
              <p:nvPr/>
            </p:nvCxnSpPr>
            <p:spPr>
              <a:xfrm>
                <a:off x="807469" y="3374394"/>
                <a:ext cx="1102694" cy="566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5" name="Conector recto 174">
                <a:extLst>
                  <a:ext uri="{FF2B5EF4-FFF2-40B4-BE49-F238E27FC236}">
                    <a16:creationId xmlns:a16="http://schemas.microsoft.com/office/drawing/2014/main" id="{6667B049-56AC-56E0-0BA3-F94349D63B14}"/>
                  </a:ext>
                </a:extLst>
              </p:cNvPr>
              <p:cNvCxnSpPr>
                <a:cxnSpLocks/>
              </p:cNvCxnSpPr>
              <p:nvPr/>
            </p:nvCxnSpPr>
            <p:spPr>
              <a:xfrm>
                <a:off x="1177114" y="3374394"/>
                <a:ext cx="0" cy="7568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8" name="Conector recto 177">
                <a:extLst>
                  <a:ext uri="{FF2B5EF4-FFF2-40B4-BE49-F238E27FC236}">
                    <a16:creationId xmlns:a16="http://schemas.microsoft.com/office/drawing/2014/main" id="{9628E939-D261-BA8F-A9F4-C4B1253B2E7E}"/>
                  </a:ext>
                </a:extLst>
              </p:cNvPr>
              <p:cNvCxnSpPr>
                <a:cxnSpLocks/>
              </p:cNvCxnSpPr>
              <p:nvPr/>
            </p:nvCxnSpPr>
            <p:spPr>
              <a:xfrm>
                <a:off x="1589587" y="3374394"/>
                <a:ext cx="0" cy="75684"/>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181" name="CuadroTexto 180">
              <a:extLst>
                <a:ext uri="{FF2B5EF4-FFF2-40B4-BE49-F238E27FC236}">
                  <a16:creationId xmlns:a16="http://schemas.microsoft.com/office/drawing/2014/main" id="{9A2BC296-8BFF-B494-A7D0-FBD5D400C9C7}"/>
                </a:ext>
              </a:extLst>
            </p:cNvPr>
            <p:cNvSpPr txBox="1"/>
            <p:nvPr/>
          </p:nvSpPr>
          <p:spPr>
            <a:xfrm rot="16200000">
              <a:off x="-54627" y="3224583"/>
              <a:ext cx="1168909" cy="230832"/>
            </a:xfrm>
            <a:prstGeom prst="rect">
              <a:avLst/>
            </a:prstGeom>
            <a:noFill/>
          </p:spPr>
          <p:txBody>
            <a:bodyPr wrap="square" rtlCol="0">
              <a:spAutoFit/>
            </a:bodyPr>
            <a:lstStyle/>
            <a:p>
              <a:pPr algn="ctr"/>
              <a:r>
                <a:rPr lang="es-ES" sz="900">
                  <a:solidFill>
                    <a:srgbClr val="003867"/>
                  </a:solidFill>
                </a:rPr>
                <a:t>EASI</a:t>
              </a:r>
            </a:p>
          </p:txBody>
        </p:sp>
        <p:sp>
          <p:nvSpPr>
            <p:cNvPr id="182" name="Abrir corchete 181">
              <a:extLst>
                <a:ext uri="{FF2B5EF4-FFF2-40B4-BE49-F238E27FC236}">
                  <a16:creationId xmlns:a16="http://schemas.microsoft.com/office/drawing/2014/main" id="{4D636493-8D01-73AE-DAB7-917D6B9E02DF}"/>
                </a:ext>
              </a:extLst>
            </p:cNvPr>
            <p:cNvSpPr/>
            <p:nvPr/>
          </p:nvSpPr>
          <p:spPr>
            <a:xfrm rot="5400000">
              <a:off x="1453100" y="2743820"/>
              <a:ext cx="66667" cy="413959"/>
            </a:xfrm>
            <a:prstGeom prst="leftBracket">
              <a:avLst>
                <a:gd name="adj" fmla="val 0"/>
              </a:avLst>
            </a:prstGeom>
            <a:ln w="12700">
              <a:solidFill>
                <a:srgbClr val="00386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grpSp>
          <p:nvGrpSpPr>
            <p:cNvPr id="187" name="Grupo 186">
              <a:extLst>
                <a:ext uri="{FF2B5EF4-FFF2-40B4-BE49-F238E27FC236}">
                  <a16:creationId xmlns:a16="http://schemas.microsoft.com/office/drawing/2014/main" id="{B2F57145-C086-54DF-6DBA-0CC8AFB8215F}"/>
                </a:ext>
              </a:extLst>
            </p:cNvPr>
            <p:cNvGrpSpPr/>
            <p:nvPr/>
          </p:nvGrpSpPr>
          <p:grpSpPr>
            <a:xfrm>
              <a:off x="1246227" y="3026660"/>
              <a:ext cx="83884" cy="339725"/>
              <a:chOff x="1125647" y="4363702"/>
              <a:chExt cx="83884" cy="339725"/>
            </a:xfrm>
          </p:grpSpPr>
          <p:cxnSp>
            <p:nvCxnSpPr>
              <p:cNvPr id="184" name="Conector recto 183">
                <a:extLst>
                  <a:ext uri="{FF2B5EF4-FFF2-40B4-BE49-F238E27FC236}">
                    <a16:creationId xmlns:a16="http://schemas.microsoft.com/office/drawing/2014/main" id="{C4941137-1A03-EB4E-A640-03AB067D3995}"/>
                  </a:ext>
                </a:extLst>
              </p:cNvPr>
              <p:cNvCxnSpPr>
                <a:cxnSpLocks/>
              </p:cNvCxnSpPr>
              <p:nvPr/>
            </p:nvCxnSpPr>
            <p:spPr>
              <a:xfrm>
                <a:off x="1167589" y="4365625"/>
                <a:ext cx="0" cy="332910"/>
              </a:xfrm>
              <a:prstGeom prst="line">
                <a:avLst/>
              </a:prstGeom>
              <a:ln w="12700">
                <a:solidFill>
                  <a:srgbClr val="003867"/>
                </a:solidFill>
              </a:ln>
            </p:spPr>
            <p:style>
              <a:lnRef idx="1">
                <a:schemeClr val="accent1"/>
              </a:lnRef>
              <a:fillRef idx="0">
                <a:schemeClr val="accent1"/>
              </a:fillRef>
              <a:effectRef idx="0">
                <a:schemeClr val="accent1"/>
              </a:effectRef>
              <a:fontRef idx="minor">
                <a:schemeClr val="tx1"/>
              </a:fontRef>
            </p:style>
          </p:cxnSp>
          <p:cxnSp>
            <p:nvCxnSpPr>
              <p:cNvPr id="185" name="Conector recto 184">
                <a:extLst>
                  <a:ext uri="{FF2B5EF4-FFF2-40B4-BE49-F238E27FC236}">
                    <a16:creationId xmlns:a16="http://schemas.microsoft.com/office/drawing/2014/main" id="{C96A3D70-EB6B-A9E2-2AD1-B2AE3028EEF2}"/>
                  </a:ext>
                </a:extLst>
              </p:cNvPr>
              <p:cNvCxnSpPr>
                <a:cxnSpLocks/>
              </p:cNvCxnSpPr>
              <p:nvPr/>
            </p:nvCxnSpPr>
            <p:spPr>
              <a:xfrm>
                <a:off x="1125647" y="4363702"/>
                <a:ext cx="8388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Conector recto 185">
                <a:extLst>
                  <a:ext uri="{FF2B5EF4-FFF2-40B4-BE49-F238E27FC236}">
                    <a16:creationId xmlns:a16="http://schemas.microsoft.com/office/drawing/2014/main" id="{CF4475F1-CFDC-121A-0DEF-9E278D60E7ED}"/>
                  </a:ext>
                </a:extLst>
              </p:cNvPr>
              <p:cNvCxnSpPr>
                <a:cxnSpLocks/>
              </p:cNvCxnSpPr>
              <p:nvPr/>
            </p:nvCxnSpPr>
            <p:spPr>
              <a:xfrm>
                <a:off x="1125647" y="4703427"/>
                <a:ext cx="83884" cy="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188" name="Elipse 187">
              <a:extLst>
                <a:ext uri="{FF2B5EF4-FFF2-40B4-BE49-F238E27FC236}">
                  <a16:creationId xmlns:a16="http://schemas.microsoft.com/office/drawing/2014/main" id="{7AB10803-FBF4-85F9-3C24-111A9F61BBF4}"/>
                </a:ext>
              </a:extLst>
            </p:cNvPr>
            <p:cNvSpPr/>
            <p:nvPr/>
          </p:nvSpPr>
          <p:spPr>
            <a:xfrm>
              <a:off x="1265310" y="3177808"/>
              <a:ext cx="45719" cy="45719"/>
            </a:xfrm>
            <a:prstGeom prst="ellipse">
              <a:avLst/>
            </a:prstGeom>
            <a:solidFill>
              <a:srgbClr val="0038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9" name="object 14">
              <a:extLst>
                <a:ext uri="{FF2B5EF4-FFF2-40B4-BE49-F238E27FC236}">
                  <a16:creationId xmlns:a16="http://schemas.microsoft.com/office/drawing/2014/main" id="{2FDA4A6F-8C71-5C44-17ED-298545F99F35}"/>
                </a:ext>
              </a:extLst>
            </p:cNvPr>
            <p:cNvSpPr txBox="1"/>
            <p:nvPr/>
          </p:nvSpPr>
          <p:spPr>
            <a:xfrm>
              <a:off x="1402549" y="2725913"/>
              <a:ext cx="167767" cy="284775"/>
            </a:xfrm>
            <a:prstGeom prst="rect">
              <a:avLst/>
            </a:prstGeom>
          </p:spPr>
          <p:txBody>
            <a:bodyPr vert="horz" wrap="square" lIns="0" tIns="7701" rIns="0" bIns="0" rtlCol="0">
              <a:spAutoFit/>
            </a:bodyPr>
            <a:lstStyle/>
            <a:p>
              <a:pPr marL="7701" marR="0" lvl="0" indent="0" algn="ctr" defTabSz="914400" rtl="0" eaLnBrk="1" fontAlgn="auto" latinLnBrk="0" hangingPunct="1">
                <a:lnSpc>
                  <a:spcPct val="100000"/>
                </a:lnSpc>
                <a:spcBef>
                  <a:spcPts val="61"/>
                </a:spcBef>
                <a:spcAft>
                  <a:spcPts val="0"/>
                </a:spcAft>
                <a:buClrTx/>
                <a:buSzTx/>
                <a:buFontTx/>
                <a:buNone/>
                <a:tabLst/>
                <a:defRPr/>
              </a:pPr>
              <a:r>
                <a:rPr kumimoji="0" lang="es-ES" b="0" i="0" u="none" strike="noStrike" kern="1200" cap="none" spc="-15" normalizeH="0" baseline="0" noProof="0">
                  <a:ln>
                    <a:noFill/>
                  </a:ln>
                  <a:solidFill>
                    <a:srgbClr val="22346A"/>
                  </a:solidFill>
                  <a:effectLst/>
                  <a:uLnTx/>
                  <a:uFillTx/>
                  <a:latin typeface="Arial"/>
                  <a:ea typeface="+mn-ea"/>
                  <a:cs typeface="Arial"/>
                </a:rPr>
                <a:t>*</a:t>
              </a:r>
              <a:endParaRPr kumimoji="0" b="0" i="0" u="none" strike="noStrike" kern="1200" cap="none" spc="0" normalizeH="0" baseline="0" noProof="0">
                <a:ln>
                  <a:noFill/>
                </a:ln>
                <a:solidFill>
                  <a:srgbClr val="000000"/>
                </a:solidFill>
                <a:effectLst/>
                <a:uLnTx/>
                <a:uFillTx/>
                <a:latin typeface="Arial"/>
                <a:ea typeface="+mn-ea"/>
                <a:cs typeface="Arial"/>
              </a:endParaRPr>
            </a:p>
          </p:txBody>
        </p:sp>
        <p:grpSp>
          <p:nvGrpSpPr>
            <p:cNvPr id="197" name="Grupo 196">
              <a:extLst>
                <a:ext uri="{FF2B5EF4-FFF2-40B4-BE49-F238E27FC236}">
                  <a16:creationId xmlns:a16="http://schemas.microsoft.com/office/drawing/2014/main" id="{5A6149F9-C217-578C-4167-8E944B310A87}"/>
                </a:ext>
              </a:extLst>
            </p:cNvPr>
            <p:cNvGrpSpPr/>
            <p:nvPr/>
          </p:nvGrpSpPr>
          <p:grpSpPr>
            <a:xfrm>
              <a:off x="1666483" y="3897259"/>
              <a:ext cx="83884" cy="214299"/>
              <a:chOff x="1539553" y="3140981"/>
              <a:chExt cx="83884" cy="214299"/>
            </a:xfrm>
          </p:grpSpPr>
          <p:grpSp>
            <p:nvGrpSpPr>
              <p:cNvPr id="191" name="Grupo 190">
                <a:extLst>
                  <a:ext uri="{FF2B5EF4-FFF2-40B4-BE49-F238E27FC236}">
                    <a16:creationId xmlns:a16="http://schemas.microsoft.com/office/drawing/2014/main" id="{6CF6E541-99E0-4678-6DC4-B49B8D16C685}"/>
                  </a:ext>
                </a:extLst>
              </p:cNvPr>
              <p:cNvGrpSpPr/>
              <p:nvPr/>
            </p:nvGrpSpPr>
            <p:grpSpPr>
              <a:xfrm>
                <a:off x="1539553" y="3140981"/>
                <a:ext cx="83884" cy="214299"/>
                <a:chOff x="1125647" y="4489128"/>
                <a:chExt cx="83884" cy="214299"/>
              </a:xfrm>
            </p:grpSpPr>
            <p:cxnSp>
              <p:nvCxnSpPr>
                <p:cNvPr id="192" name="Conector recto 191">
                  <a:extLst>
                    <a:ext uri="{FF2B5EF4-FFF2-40B4-BE49-F238E27FC236}">
                      <a16:creationId xmlns:a16="http://schemas.microsoft.com/office/drawing/2014/main" id="{224F65F7-4D04-2132-446D-9DC9B73B6EC5}"/>
                    </a:ext>
                  </a:extLst>
                </p:cNvPr>
                <p:cNvCxnSpPr>
                  <a:cxnSpLocks/>
                </p:cNvCxnSpPr>
                <p:nvPr/>
              </p:nvCxnSpPr>
              <p:spPr>
                <a:xfrm>
                  <a:off x="1167589" y="4495632"/>
                  <a:ext cx="0" cy="202903"/>
                </a:xfrm>
                <a:prstGeom prst="line">
                  <a:avLst/>
                </a:prstGeom>
                <a:ln w="12700">
                  <a:solidFill>
                    <a:srgbClr val="003867"/>
                  </a:solidFill>
                </a:ln>
              </p:spPr>
              <p:style>
                <a:lnRef idx="1">
                  <a:schemeClr val="accent1"/>
                </a:lnRef>
                <a:fillRef idx="0">
                  <a:schemeClr val="accent1"/>
                </a:fillRef>
                <a:effectRef idx="0">
                  <a:schemeClr val="accent1"/>
                </a:effectRef>
                <a:fontRef idx="minor">
                  <a:schemeClr val="tx1"/>
                </a:fontRef>
              </p:style>
            </p:cxnSp>
            <p:cxnSp>
              <p:nvCxnSpPr>
                <p:cNvPr id="193" name="Conector recto 192">
                  <a:extLst>
                    <a:ext uri="{FF2B5EF4-FFF2-40B4-BE49-F238E27FC236}">
                      <a16:creationId xmlns:a16="http://schemas.microsoft.com/office/drawing/2014/main" id="{5CF1F815-4C53-3899-2B49-C3AAAEEA3D9A}"/>
                    </a:ext>
                  </a:extLst>
                </p:cNvPr>
                <p:cNvCxnSpPr>
                  <a:cxnSpLocks/>
                </p:cNvCxnSpPr>
                <p:nvPr/>
              </p:nvCxnSpPr>
              <p:spPr>
                <a:xfrm>
                  <a:off x="1125647" y="4489128"/>
                  <a:ext cx="8388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94" name="Conector recto 193">
                  <a:extLst>
                    <a:ext uri="{FF2B5EF4-FFF2-40B4-BE49-F238E27FC236}">
                      <a16:creationId xmlns:a16="http://schemas.microsoft.com/office/drawing/2014/main" id="{631DE684-3EC5-3291-281C-F274A3C94964}"/>
                    </a:ext>
                  </a:extLst>
                </p:cNvPr>
                <p:cNvCxnSpPr>
                  <a:cxnSpLocks/>
                </p:cNvCxnSpPr>
                <p:nvPr/>
              </p:nvCxnSpPr>
              <p:spPr>
                <a:xfrm>
                  <a:off x="1125647" y="4703427"/>
                  <a:ext cx="83884" cy="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195" name="Elipse 194">
                <a:extLst>
                  <a:ext uri="{FF2B5EF4-FFF2-40B4-BE49-F238E27FC236}">
                    <a16:creationId xmlns:a16="http://schemas.microsoft.com/office/drawing/2014/main" id="{EE7E8CE0-C6E4-82DB-16F3-938E5523CC3C}"/>
                  </a:ext>
                </a:extLst>
              </p:cNvPr>
              <p:cNvSpPr/>
              <p:nvPr/>
            </p:nvSpPr>
            <p:spPr>
              <a:xfrm>
                <a:off x="1558636" y="3223806"/>
                <a:ext cx="45719" cy="45719"/>
              </a:xfrm>
              <a:prstGeom prst="ellipse">
                <a:avLst/>
              </a:prstGeom>
              <a:solidFill>
                <a:srgbClr val="0038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grpSp>
        <p:nvGrpSpPr>
          <p:cNvPr id="8" name="Grupo 7">
            <a:extLst>
              <a:ext uri="{FF2B5EF4-FFF2-40B4-BE49-F238E27FC236}">
                <a16:creationId xmlns:a16="http://schemas.microsoft.com/office/drawing/2014/main" id="{B7152166-8FE0-DD28-EA23-B2453DEC4A99}"/>
              </a:ext>
            </a:extLst>
          </p:cNvPr>
          <p:cNvGrpSpPr/>
          <p:nvPr/>
        </p:nvGrpSpPr>
        <p:grpSpPr>
          <a:xfrm>
            <a:off x="4444554" y="2568609"/>
            <a:ext cx="1507672" cy="1787497"/>
            <a:chOff x="4444554" y="2568609"/>
            <a:chExt cx="1507672" cy="1787497"/>
          </a:xfrm>
        </p:grpSpPr>
        <p:grpSp>
          <p:nvGrpSpPr>
            <p:cNvPr id="198" name="Grupo 197">
              <a:extLst>
                <a:ext uri="{FF2B5EF4-FFF2-40B4-BE49-F238E27FC236}">
                  <a16:creationId xmlns:a16="http://schemas.microsoft.com/office/drawing/2014/main" id="{802B80F9-0260-F634-0AAB-61C002EDD1FB}"/>
                </a:ext>
              </a:extLst>
            </p:cNvPr>
            <p:cNvGrpSpPr/>
            <p:nvPr/>
          </p:nvGrpSpPr>
          <p:grpSpPr>
            <a:xfrm>
              <a:off x="4575303" y="2610199"/>
              <a:ext cx="1376923" cy="1745907"/>
              <a:chOff x="533240" y="1827411"/>
              <a:chExt cx="1376923" cy="1745907"/>
            </a:xfrm>
          </p:grpSpPr>
          <p:sp>
            <p:nvSpPr>
              <p:cNvPr id="199" name="object 10">
                <a:extLst>
                  <a:ext uri="{FF2B5EF4-FFF2-40B4-BE49-F238E27FC236}">
                    <a16:creationId xmlns:a16="http://schemas.microsoft.com/office/drawing/2014/main" id="{542C83BB-CE92-3FA2-A46B-F37BA351B4C4}"/>
                  </a:ext>
                </a:extLst>
              </p:cNvPr>
              <p:cNvSpPr txBox="1"/>
              <p:nvPr/>
            </p:nvSpPr>
            <p:spPr>
              <a:xfrm>
                <a:off x="604006" y="1827411"/>
                <a:ext cx="166547" cy="145498"/>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kumimoji="0" lang="es-ES" sz="900" b="0" i="0" u="none" strike="noStrike" kern="1200" cap="none" spc="-15" normalizeH="0" baseline="0" noProof="0">
                    <a:ln>
                      <a:noFill/>
                    </a:ln>
                    <a:solidFill>
                      <a:srgbClr val="22346A"/>
                    </a:solidFill>
                    <a:effectLst/>
                    <a:uLnTx/>
                    <a:uFillTx/>
                    <a:latin typeface="Arial"/>
                    <a:ea typeface="+mn-ea"/>
                    <a:cs typeface="Arial"/>
                  </a:rPr>
                  <a:t>1</a:t>
                </a:r>
                <a:r>
                  <a:rPr kumimoji="0" sz="900" b="0" i="0" u="none" strike="noStrike" kern="1200" cap="none" spc="-15" normalizeH="0" baseline="0" noProof="0">
                    <a:ln>
                      <a:noFill/>
                    </a:ln>
                    <a:solidFill>
                      <a:srgbClr val="22346A"/>
                    </a:solidFill>
                    <a:effectLst/>
                    <a:uLnTx/>
                    <a:uFillTx/>
                    <a:latin typeface="Arial"/>
                    <a:ea typeface="+mn-ea"/>
                    <a:cs typeface="Arial"/>
                  </a:rPr>
                  <a:t>0</a:t>
                </a:r>
                <a:endParaRPr kumimoji="0" sz="900" b="0" i="0" u="none" strike="noStrike" kern="1200" cap="none" spc="0" normalizeH="0" baseline="0" noProof="0">
                  <a:ln>
                    <a:noFill/>
                  </a:ln>
                  <a:solidFill>
                    <a:srgbClr val="000000"/>
                  </a:solidFill>
                  <a:effectLst/>
                  <a:uLnTx/>
                  <a:uFillTx/>
                  <a:latin typeface="Arial"/>
                  <a:ea typeface="+mn-ea"/>
                  <a:cs typeface="Arial"/>
                </a:endParaRPr>
              </a:p>
            </p:txBody>
          </p:sp>
          <p:sp>
            <p:nvSpPr>
              <p:cNvPr id="200" name="object 11">
                <a:extLst>
                  <a:ext uri="{FF2B5EF4-FFF2-40B4-BE49-F238E27FC236}">
                    <a16:creationId xmlns:a16="http://schemas.microsoft.com/office/drawing/2014/main" id="{B22DC61A-E331-F074-31CC-85786560E82C}"/>
                  </a:ext>
                </a:extLst>
              </p:cNvPr>
              <p:cNvSpPr txBox="1"/>
              <p:nvPr/>
            </p:nvSpPr>
            <p:spPr>
              <a:xfrm>
                <a:off x="604006" y="2122696"/>
                <a:ext cx="166547" cy="145498"/>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kumimoji="0" lang="es-ES" sz="900" b="0" i="0" u="none" strike="noStrike" kern="1200" cap="none" spc="-15" normalizeH="0" baseline="0" noProof="0">
                    <a:ln>
                      <a:noFill/>
                    </a:ln>
                    <a:solidFill>
                      <a:srgbClr val="22346A"/>
                    </a:solidFill>
                    <a:effectLst/>
                    <a:uLnTx/>
                    <a:uFillTx/>
                    <a:latin typeface="Arial"/>
                    <a:ea typeface="+mn-ea"/>
                    <a:cs typeface="Arial"/>
                  </a:rPr>
                  <a:t>8</a:t>
                </a:r>
                <a:endParaRPr kumimoji="0" sz="900" b="0" i="0" u="none" strike="noStrike" kern="1200" cap="none" spc="0" normalizeH="0" baseline="0" noProof="0">
                  <a:ln>
                    <a:noFill/>
                  </a:ln>
                  <a:solidFill>
                    <a:srgbClr val="000000"/>
                  </a:solidFill>
                  <a:effectLst/>
                  <a:uLnTx/>
                  <a:uFillTx/>
                  <a:latin typeface="Arial"/>
                  <a:ea typeface="+mn-ea"/>
                  <a:cs typeface="Arial"/>
                </a:endParaRPr>
              </a:p>
            </p:txBody>
          </p:sp>
          <p:sp>
            <p:nvSpPr>
              <p:cNvPr id="201" name="object 12">
                <a:extLst>
                  <a:ext uri="{FF2B5EF4-FFF2-40B4-BE49-F238E27FC236}">
                    <a16:creationId xmlns:a16="http://schemas.microsoft.com/office/drawing/2014/main" id="{B7ADCE9B-AC03-F3E8-C288-4DE5676B3F1F}"/>
                  </a:ext>
                </a:extLst>
              </p:cNvPr>
              <p:cNvSpPr txBox="1"/>
              <p:nvPr/>
            </p:nvSpPr>
            <p:spPr>
              <a:xfrm>
                <a:off x="604006" y="2417981"/>
                <a:ext cx="166547" cy="145498"/>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lang="es-ES" sz="900" spc="-15">
                    <a:solidFill>
                      <a:srgbClr val="22346A"/>
                    </a:solidFill>
                    <a:latin typeface="Arial"/>
                    <a:cs typeface="Arial"/>
                  </a:rPr>
                  <a:t>6</a:t>
                </a:r>
                <a:endParaRPr kumimoji="0" sz="900" b="0" i="0" u="none" strike="noStrike" kern="1200" cap="none" spc="0" normalizeH="0" baseline="0" noProof="0">
                  <a:ln>
                    <a:noFill/>
                  </a:ln>
                  <a:solidFill>
                    <a:srgbClr val="000000"/>
                  </a:solidFill>
                  <a:effectLst/>
                  <a:uLnTx/>
                  <a:uFillTx/>
                  <a:latin typeface="Arial"/>
                  <a:ea typeface="+mn-ea"/>
                  <a:cs typeface="Arial"/>
                </a:endParaRPr>
              </a:p>
            </p:txBody>
          </p:sp>
          <p:sp>
            <p:nvSpPr>
              <p:cNvPr id="202" name="object 13">
                <a:extLst>
                  <a:ext uri="{FF2B5EF4-FFF2-40B4-BE49-F238E27FC236}">
                    <a16:creationId xmlns:a16="http://schemas.microsoft.com/office/drawing/2014/main" id="{EAEEF1D4-F530-7A4D-1D56-2C24309944BD}"/>
                  </a:ext>
                </a:extLst>
              </p:cNvPr>
              <p:cNvSpPr txBox="1"/>
              <p:nvPr/>
            </p:nvSpPr>
            <p:spPr>
              <a:xfrm>
                <a:off x="604006" y="2991337"/>
                <a:ext cx="166547" cy="145498"/>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lang="es-ES" sz="900" spc="-15">
                    <a:solidFill>
                      <a:srgbClr val="22346A"/>
                    </a:solidFill>
                    <a:latin typeface="Arial"/>
                    <a:cs typeface="Arial"/>
                  </a:rPr>
                  <a:t>2</a:t>
                </a:r>
                <a:endParaRPr kumimoji="0" sz="900" b="0" i="0" u="none" strike="noStrike" kern="1200" cap="none" spc="0" normalizeH="0" baseline="0" noProof="0">
                  <a:ln>
                    <a:noFill/>
                  </a:ln>
                  <a:solidFill>
                    <a:srgbClr val="000000"/>
                  </a:solidFill>
                  <a:effectLst/>
                  <a:uLnTx/>
                  <a:uFillTx/>
                  <a:latin typeface="Arial"/>
                  <a:ea typeface="+mn-ea"/>
                  <a:cs typeface="Arial"/>
                </a:endParaRPr>
              </a:p>
            </p:txBody>
          </p:sp>
          <p:sp>
            <p:nvSpPr>
              <p:cNvPr id="203" name="object 14">
                <a:extLst>
                  <a:ext uri="{FF2B5EF4-FFF2-40B4-BE49-F238E27FC236}">
                    <a16:creationId xmlns:a16="http://schemas.microsoft.com/office/drawing/2014/main" id="{11AD40FB-B0D4-79DA-4A8B-AA1A0B8E95C5}"/>
                  </a:ext>
                </a:extLst>
              </p:cNvPr>
              <p:cNvSpPr txBox="1"/>
              <p:nvPr/>
            </p:nvSpPr>
            <p:spPr>
              <a:xfrm>
                <a:off x="1104415" y="3427042"/>
                <a:ext cx="167767" cy="146276"/>
              </a:xfrm>
              <a:prstGeom prst="rect">
                <a:avLst/>
              </a:prstGeom>
            </p:spPr>
            <p:txBody>
              <a:bodyPr vert="horz" wrap="square" lIns="0" tIns="7701" rIns="0" bIns="0" rtlCol="0">
                <a:spAutoFit/>
              </a:bodyPr>
              <a:lstStyle/>
              <a:p>
                <a:pPr marL="7701" marR="0" lvl="0" indent="0" algn="ctr" defTabSz="914400" rtl="0" eaLnBrk="1" fontAlgn="auto" latinLnBrk="0" hangingPunct="1">
                  <a:lnSpc>
                    <a:spcPct val="100000"/>
                  </a:lnSpc>
                  <a:spcBef>
                    <a:spcPts val="61"/>
                  </a:spcBef>
                  <a:spcAft>
                    <a:spcPts val="0"/>
                  </a:spcAft>
                  <a:buClrTx/>
                  <a:buSzTx/>
                  <a:buFontTx/>
                  <a:buNone/>
                  <a:tabLst/>
                  <a:defRPr/>
                </a:pPr>
                <a:r>
                  <a:rPr lang="es-ES" sz="900" spc="-15">
                    <a:solidFill>
                      <a:srgbClr val="22346A"/>
                    </a:solidFill>
                    <a:latin typeface="Arial"/>
                    <a:cs typeface="Arial"/>
                  </a:rPr>
                  <a:t>t</a:t>
                </a:r>
                <a:r>
                  <a:rPr kumimoji="0" sz="900" b="0" i="0" u="none" strike="noStrike" kern="1200" cap="none" spc="-15" normalizeH="0" baseline="0" noProof="0">
                    <a:ln>
                      <a:noFill/>
                    </a:ln>
                    <a:solidFill>
                      <a:srgbClr val="22346A"/>
                    </a:solidFill>
                    <a:effectLst/>
                    <a:uLnTx/>
                    <a:uFillTx/>
                    <a:latin typeface="Arial"/>
                    <a:ea typeface="+mn-ea"/>
                    <a:cs typeface="Arial"/>
                  </a:rPr>
                  <a:t>0</a:t>
                </a:r>
                <a:endParaRPr kumimoji="0" sz="900" b="0" i="0" u="none" strike="noStrike" kern="1200" cap="none" spc="0" normalizeH="0" baseline="0" noProof="0">
                  <a:ln>
                    <a:noFill/>
                  </a:ln>
                  <a:solidFill>
                    <a:srgbClr val="000000"/>
                  </a:solidFill>
                  <a:effectLst/>
                  <a:uLnTx/>
                  <a:uFillTx/>
                  <a:latin typeface="Arial"/>
                  <a:ea typeface="+mn-ea"/>
                  <a:cs typeface="Arial"/>
                </a:endParaRPr>
              </a:p>
            </p:txBody>
          </p:sp>
          <p:sp>
            <p:nvSpPr>
              <p:cNvPr id="204" name="object 15">
                <a:extLst>
                  <a:ext uri="{FF2B5EF4-FFF2-40B4-BE49-F238E27FC236}">
                    <a16:creationId xmlns:a16="http://schemas.microsoft.com/office/drawing/2014/main" id="{940F45F4-3566-AC1A-AC67-0B2F25CD06B9}"/>
                  </a:ext>
                </a:extLst>
              </p:cNvPr>
              <p:cNvSpPr txBox="1"/>
              <p:nvPr/>
            </p:nvSpPr>
            <p:spPr>
              <a:xfrm>
                <a:off x="533240" y="3320216"/>
                <a:ext cx="237313" cy="100549"/>
              </a:xfrm>
              <a:prstGeom prst="rect">
                <a:avLst/>
              </a:prstGeom>
            </p:spPr>
            <p:txBody>
              <a:bodyPr vert="horz" wrap="square" lIns="0" tIns="6931" rIns="0" bIns="0" rtlCol="0">
                <a:spAutoFit/>
              </a:bodyPr>
              <a:lstStyle/>
              <a:p>
                <a:pPr marL="7701" marR="0" lvl="0" indent="0" algn="r" defTabSz="914400" rtl="0" eaLnBrk="1" fontAlgn="auto" latinLnBrk="0" hangingPunct="1">
                  <a:lnSpc>
                    <a:spcPts val="652"/>
                  </a:lnSpc>
                  <a:spcBef>
                    <a:spcPts val="55"/>
                  </a:spcBef>
                  <a:spcAft>
                    <a:spcPts val="0"/>
                  </a:spcAft>
                  <a:buClrTx/>
                  <a:buSzTx/>
                  <a:buFontTx/>
                  <a:buNone/>
                  <a:tabLst/>
                  <a:defRPr/>
                </a:pPr>
                <a:r>
                  <a:rPr kumimoji="0" sz="900" b="0" i="0" u="none" strike="noStrike" kern="1200" cap="none" spc="-30" normalizeH="0" baseline="0" noProof="0">
                    <a:ln>
                      <a:noFill/>
                    </a:ln>
                    <a:solidFill>
                      <a:srgbClr val="22346A"/>
                    </a:solidFill>
                    <a:effectLst/>
                    <a:uLnTx/>
                    <a:uFillTx/>
                    <a:latin typeface="Arial"/>
                    <a:ea typeface="+mn-ea"/>
                    <a:cs typeface="Arial"/>
                  </a:rPr>
                  <a:t>0</a:t>
                </a:r>
                <a:endParaRPr kumimoji="0" sz="900" b="0" i="0" u="none" strike="noStrike" kern="1200" cap="none" spc="0" normalizeH="0" baseline="0" noProof="0">
                  <a:ln>
                    <a:noFill/>
                  </a:ln>
                  <a:solidFill>
                    <a:srgbClr val="000000"/>
                  </a:solidFill>
                  <a:effectLst/>
                  <a:uLnTx/>
                  <a:uFillTx/>
                  <a:latin typeface="Arial"/>
                  <a:ea typeface="+mn-ea"/>
                  <a:cs typeface="Arial"/>
                </a:endParaRPr>
              </a:p>
            </p:txBody>
          </p:sp>
          <p:sp>
            <p:nvSpPr>
              <p:cNvPr id="205" name="object 22">
                <a:extLst>
                  <a:ext uri="{FF2B5EF4-FFF2-40B4-BE49-F238E27FC236}">
                    <a16:creationId xmlns:a16="http://schemas.microsoft.com/office/drawing/2014/main" id="{B520AD77-4949-B00E-BCB3-5253DA889154}"/>
                  </a:ext>
                </a:extLst>
              </p:cNvPr>
              <p:cNvSpPr txBox="1"/>
              <p:nvPr/>
            </p:nvSpPr>
            <p:spPr>
              <a:xfrm>
                <a:off x="1494123" y="3427042"/>
                <a:ext cx="167767" cy="146276"/>
              </a:xfrm>
              <a:prstGeom prst="rect">
                <a:avLst/>
              </a:prstGeom>
            </p:spPr>
            <p:txBody>
              <a:bodyPr vert="horz" wrap="square" lIns="0" tIns="7701" rIns="0" bIns="0" rtlCol="0">
                <a:spAutoFit/>
              </a:bodyPr>
              <a:lstStyle/>
              <a:p>
                <a:pPr marL="7701" marR="0" lvl="0" indent="0" algn="ctr" defTabSz="914400" rtl="0" eaLnBrk="1" fontAlgn="auto" latinLnBrk="0" hangingPunct="1">
                  <a:lnSpc>
                    <a:spcPct val="100000"/>
                  </a:lnSpc>
                  <a:spcBef>
                    <a:spcPts val="61"/>
                  </a:spcBef>
                  <a:spcAft>
                    <a:spcPts val="0"/>
                  </a:spcAft>
                  <a:buClrTx/>
                  <a:buSzTx/>
                  <a:buFontTx/>
                  <a:buNone/>
                  <a:tabLst/>
                  <a:defRPr/>
                </a:pPr>
                <a:r>
                  <a:rPr kumimoji="0" sz="900" b="0" i="0" u="none" strike="noStrike" kern="1200" cap="none" spc="-15" normalizeH="0" baseline="0" noProof="0">
                    <a:ln>
                      <a:noFill/>
                    </a:ln>
                    <a:solidFill>
                      <a:srgbClr val="22346A"/>
                    </a:solidFill>
                    <a:effectLst/>
                    <a:uLnTx/>
                    <a:uFillTx/>
                    <a:latin typeface="Arial"/>
                    <a:ea typeface="+mn-ea"/>
                    <a:cs typeface="Arial"/>
                  </a:rPr>
                  <a:t>4</a:t>
                </a:r>
                <a:r>
                  <a:rPr kumimoji="0" lang="es-ES" sz="900" b="0" i="0" u="none" strike="noStrike" kern="1200" cap="none" spc="-15" normalizeH="0" baseline="0" noProof="0">
                    <a:ln>
                      <a:noFill/>
                    </a:ln>
                    <a:solidFill>
                      <a:srgbClr val="22346A"/>
                    </a:solidFill>
                    <a:effectLst/>
                    <a:uLnTx/>
                    <a:uFillTx/>
                    <a:latin typeface="Arial"/>
                    <a:ea typeface="+mn-ea"/>
                    <a:cs typeface="Arial"/>
                  </a:rPr>
                  <a:t>s</a:t>
                </a:r>
                <a:endParaRPr kumimoji="0" sz="900" b="0" i="0" u="none" strike="noStrike" kern="1200" cap="none" spc="0" normalizeH="0" baseline="0" noProof="0">
                  <a:ln>
                    <a:noFill/>
                  </a:ln>
                  <a:solidFill>
                    <a:srgbClr val="000000"/>
                  </a:solidFill>
                  <a:effectLst/>
                  <a:uLnTx/>
                  <a:uFillTx/>
                  <a:latin typeface="Arial"/>
                  <a:ea typeface="+mn-ea"/>
                  <a:cs typeface="Arial"/>
                </a:endParaRPr>
              </a:p>
            </p:txBody>
          </p:sp>
          <p:cxnSp>
            <p:nvCxnSpPr>
              <p:cNvPr id="206" name="Conector recto 205">
                <a:extLst>
                  <a:ext uri="{FF2B5EF4-FFF2-40B4-BE49-F238E27FC236}">
                    <a16:creationId xmlns:a16="http://schemas.microsoft.com/office/drawing/2014/main" id="{17933230-A38C-0E84-E78D-DD41D298DDC4}"/>
                  </a:ext>
                </a:extLst>
              </p:cNvPr>
              <p:cNvCxnSpPr>
                <a:cxnSpLocks/>
              </p:cNvCxnSpPr>
              <p:nvPr/>
            </p:nvCxnSpPr>
            <p:spPr>
              <a:xfrm flipV="1">
                <a:off x="891353" y="1910617"/>
                <a:ext cx="0" cy="146377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7" name="Conector recto 206">
                <a:extLst>
                  <a:ext uri="{FF2B5EF4-FFF2-40B4-BE49-F238E27FC236}">
                    <a16:creationId xmlns:a16="http://schemas.microsoft.com/office/drawing/2014/main" id="{F594F5FA-4099-C717-A6CE-DFFFE9D93035}"/>
                  </a:ext>
                </a:extLst>
              </p:cNvPr>
              <p:cNvCxnSpPr>
                <a:cxnSpLocks/>
              </p:cNvCxnSpPr>
              <p:nvPr/>
            </p:nvCxnSpPr>
            <p:spPr>
              <a:xfrm>
                <a:off x="807469" y="1914396"/>
                <a:ext cx="8388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8" name="Conector recto 207">
                <a:extLst>
                  <a:ext uri="{FF2B5EF4-FFF2-40B4-BE49-F238E27FC236}">
                    <a16:creationId xmlns:a16="http://schemas.microsoft.com/office/drawing/2014/main" id="{DFA5BECA-34C9-00C3-32A8-1487A56C2820}"/>
                  </a:ext>
                </a:extLst>
              </p:cNvPr>
              <p:cNvCxnSpPr>
                <a:cxnSpLocks/>
              </p:cNvCxnSpPr>
              <p:nvPr/>
            </p:nvCxnSpPr>
            <p:spPr>
              <a:xfrm>
                <a:off x="807469" y="2201720"/>
                <a:ext cx="8388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9" name="Conector recto 208">
                <a:extLst>
                  <a:ext uri="{FF2B5EF4-FFF2-40B4-BE49-F238E27FC236}">
                    <a16:creationId xmlns:a16="http://schemas.microsoft.com/office/drawing/2014/main" id="{8D17AD39-2830-D956-B83A-22CD88957276}"/>
                  </a:ext>
                </a:extLst>
              </p:cNvPr>
              <p:cNvCxnSpPr>
                <a:cxnSpLocks/>
              </p:cNvCxnSpPr>
              <p:nvPr/>
            </p:nvCxnSpPr>
            <p:spPr>
              <a:xfrm>
                <a:off x="807469" y="2502880"/>
                <a:ext cx="8388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0" name="Conector recto 209">
                <a:extLst>
                  <a:ext uri="{FF2B5EF4-FFF2-40B4-BE49-F238E27FC236}">
                    <a16:creationId xmlns:a16="http://schemas.microsoft.com/office/drawing/2014/main" id="{7194DF4E-6AC7-A65A-72E9-B592112BA998}"/>
                  </a:ext>
                </a:extLst>
              </p:cNvPr>
              <p:cNvCxnSpPr>
                <a:cxnSpLocks/>
              </p:cNvCxnSpPr>
              <p:nvPr/>
            </p:nvCxnSpPr>
            <p:spPr>
              <a:xfrm>
                <a:off x="807469" y="3072052"/>
                <a:ext cx="8388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1" name="Conector recto 210">
                <a:extLst>
                  <a:ext uri="{FF2B5EF4-FFF2-40B4-BE49-F238E27FC236}">
                    <a16:creationId xmlns:a16="http://schemas.microsoft.com/office/drawing/2014/main" id="{ACE2B3D2-0F15-F6B3-B481-D59A02B54005}"/>
                  </a:ext>
                </a:extLst>
              </p:cNvPr>
              <p:cNvCxnSpPr>
                <a:cxnSpLocks/>
              </p:cNvCxnSpPr>
              <p:nvPr/>
            </p:nvCxnSpPr>
            <p:spPr>
              <a:xfrm>
                <a:off x="807469" y="3374394"/>
                <a:ext cx="1102694" cy="566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2" name="Conector recto 211">
                <a:extLst>
                  <a:ext uri="{FF2B5EF4-FFF2-40B4-BE49-F238E27FC236}">
                    <a16:creationId xmlns:a16="http://schemas.microsoft.com/office/drawing/2014/main" id="{4EA356EC-898A-207C-2912-FC90F3657340}"/>
                  </a:ext>
                </a:extLst>
              </p:cNvPr>
              <p:cNvCxnSpPr>
                <a:cxnSpLocks/>
              </p:cNvCxnSpPr>
              <p:nvPr/>
            </p:nvCxnSpPr>
            <p:spPr>
              <a:xfrm>
                <a:off x="1177114" y="3374394"/>
                <a:ext cx="0" cy="7568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3" name="Conector recto 212">
                <a:extLst>
                  <a:ext uri="{FF2B5EF4-FFF2-40B4-BE49-F238E27FC236}">
                    <a16:creationId xmlns:a16="http://schemas.microsoft.com/office/drawing/2014/main" id="{C3D1791E-DD7B-9668-2C6C-354C064FCD1B}"/>
                  </a:ext>
                </a:extLst>
              </p:cNvPr>
              <p:cNvCxnSpPr>
                <a:cxnSpLocks/>
              </p:cNvCxnSpPr>
              <p:nvPr/>
            </p:nvCxnSpPr>
            <p:spPr>
              <a:xfrm>
                <a:off x="1589587" y="3374394"/>
                <a:ext cx="0" cy="7568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28" name="object 13">
                <a:extLst>
                  <a:ext uri="{FF2B5EF4-FFF2-40B4-BE49-F238E27FC236}">
                    <a16:creationId xmlns:a16="http://schemas.microsoft.com/office/drawing/2014/main" id="{861469D1-A6DA-C61E-4BBA-8589D7E2EB37}"/>
                  </a:ext>
                </a:extLst>
              </p:cNvPr>
              <p:cNvSpPr txBox="1"/>
              <p:nvPr/>
            </p:nvSpPr>
            <p:spPr>
              <a:xfrm>
                <a:off x="604006" y="2707949"/>
                <a:ext cx="166547" cy="145498"/>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lang="es-ES" sz="900" spc="-15">
                    <a:solidFill>
                      <a:srgbClr val="22346A"/>
                    </a:solidFill>
                    <a:latin typeface="Arial"/>
                    <a:cs typeface="Arial"/>
                  </a:rPr>
                  <a:t>4</a:t>
                </a:r>
                <a:endParaRPr kumimoji="0" sz="900" b="0" i="0" u="none" strike="noStrike" kern="1200" cap="none" spc="0" normalizeH="0" baseline="0" noProof="0">
                  <a:ln>
                    <a:noFill/>
                  </a:ln>
                  <a:solidFill>
                    <a:srgbClr val="000000"/>
                  </a:solidFill>
                  <a:effectLst/>
                  <a:uLnTx/>
                  <a:uFillTx/>
                  <a:latin typeface="Arial"/>
                  <a:ea typeface="+mn-ea"/>
                  <a:cs typeface="Arial"/>
                </a:endParaRPr>
              </a:p>
            </p:txBody>
          </p:sp>
          <p:cxnSp>
            <p:nvCxnSpPr>
              <p:cNvPr id="229" name="Conector recto 228">
                <a:extLst>
                  <a:ext uri="{FF2B5EF4-FFF2-40B4-BE49-F238E27FC236}">
                    <a16:creationId xmlns:a16="http://schemas.microsoft.com/office/drawing/2014/main" id="{37FF6D40-87E8-C8C1-06EE-79727655A32C}"/>
                  </a:ext>
                </a:extLst>
              </p:cNvPr>
              <p:cNvCxnSpPr>
                <a:cxnSpLocks/>
              </p:cNvCxnSpPr>
              <p:nvPr/>
            </p:nvCxnSpPr>
            <p:spPr>
              <a:xfrm>
                <a:off x="807469" y="2788664"/>
                <a:ext cx="83884" cy="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214" name="CuadroTexto 213">
              <a:extLst>
                <a:ext uri="{FF2B5EF4-FFF2-40B4-BE49-F238E27FC236}">
                  <a16:creationId xmlns:a16="http://schemas.microsoft.com/office/drawing/2014/main" id="{25D48283-0D01-F186-4085-C37426D53818}"/>
                </a:ext>
              </a:extLst>
            </p:cNvPr>
            <p:cNvSpPr txBox="1"/>
            <p:nvPr/>
          </p:nvSpPr>
          <p:spPr>
            <a:xfrm rot="16200000">
              <a:off x="3975515" y="3174341"/>
              <a:ext cx="1168909" cy="230832"/>
            </a:xfrm>
            <a:prstGeom prst="rect">
              <a:avLst/>
            </a:prstGeom>
            <a:noFill/>
          </p:spPr>
          <p:txBody>
            <a:bodyPr wrap="square" rtlCol="0">
              <a:spAutoFit/>
            </a:bodyPr>
            <a:lstStyle/>
            <a:p>
              <a:pPr algn="ctr"/>
              <a:r>
                <a:rPr lang="es-ES" sz="900">
                  <a:solidFill>
                    <a:srgbClr val="003867"/>
                  </a:solidFill>
                </a:rPr>
                <a:t>NRS picor</a:t>
              </a:r>
            </a:p>
          </p:txBody>
        </p:sp>
        <p:sp>
          <p:nvSpPr>
            <p:cNvPr id="215" name="Abrir corchete 214">
              <a:extLst>
                <a:ext uri="{FF2B5EF4-FFF2-40B4-BE49-F238E27FC236}">
                  <a16:creationId xmlns:a16="http://schemas.microsoft.com/office/drawing/2014/main" id="{D3410F1B-CF2D-CF9A-BB22-63C5B88CB3D5}"/>
                </a:ext>
              </a:extLst>
            </p:cNvPr>
            <p:cNvSpPr/>
            <p:nvPr/>
          </p:nvSpPr>
          <p:spPr>
            <a:xfrm rot="5400000">
              <a:off x="5380317" y="2586516"/>
              <a:ext cx="66667" cy="413959"/>
            </a:xfrm>
            <a:prstGeom prst="leftBracket">
              <a:avLst>
                <a:gd name="adj" fmla="val 0"/>
              </a:avLst>
            </a:prstGeom>
            <a:ln w="12700">
              <a:solidFill>
                <a:srgbClr val="00386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grpSp>
          <p:nvGrpSpPr>
            <p:cNvPr id="216" name="Grupo 215">
              <a:extLst>
                <a:ext uri="{FF2B5EF4-FFF2-40B4-BE49-F238E27FC236}">
                  <a16:creationId xmlns:a16="http://schemas.microsoft.com/office/drawing/2014/main" id="{188265CE-2802-14A1-C225-C07A3EF98908}"/>
                </a:ext>
              </a:extLst>
            </p:cNvPr>
            <p:cNvGrpSpPr/>
            <p:nvPr/>
          </p:nvGrpSpPr>
          <p:grpSpPr>
            <a:xfrm>
              <a:off x="5165886" y="2925188"/>
              <a:ext cx="83884" cy="377825"/>
              <a:chOff x="1125647" y="4363702"/>
              <a:chExt cx="83884" cy="377825"/>
            </a:xfrm>
          </p:grpSpPr>
          <p:cxnSp>
            <p:nvCxnSpPr>
              <p:cNvPr id="217" name="Conector recto 216">
                <a:extLst>
                  <a:ext uri="{FF2B5EF4-FFF2-40B4-BE49-F238E27FC236}">
                    <a16:creationId xmlns:a16="http://schemas.microsoft.com/office/drawing/2014/main" id="{10562444-132D-B960-C7E5-AB756E59232C}"/>
                  </a:ext>
                </a:extLst>
              </p:cNvPr>
              <p:cNvCxnSpPr>
                <a:cxnSpLocks/>
              </p:cNvCxnSpPr>
              <p:nvPr/>
            </p:nvCxnSpPr>
            <p:spPr>
              <a:xfrm>
                <a:off x="1167589" y="4365625"/>
                <a:ext cx="0" cy="375902"/>
              </a:xfrm>
              <a:prstGeom prst="line">
                <a:avLst/>
              </a:prstGeom>
              <a:ln w="12700">
                <a:solidFill>
                  <a:srgbClr val="003867"/>
                </a:solidFill>
              </a:ln>
            </p:spPr>
            <p:style>
              <a:lnRef idx="1">
                <a:schemeClr val="accent1"/>
              </a:lnRef>
              <a:fillRef idx="0">
                <a:schemeClr val="accent1"/>
              </a:fillRef>
              <a:effectRef idx="0">
                <a:schemeClr val="accent1"/>
              </a:effectRef>
              <a:fontRef idx="minor">
                <a:schemeClr val="tx1"/>
              </a:fontRef>
            </p:style>
          </p:cxnSp>
          <p:cxnSp>
            <p:nvCxnSpPr>
              <p:cNvPr id="218" name="Conector recto 217">
                <a:extLst>
                  <a:ext uri="{FF2B5EF4-FFF2-40B4-BE49-F238E27FC236}">
                    <a16:creationId xmlns:a16="http://schemas.microsoft.com/office/drawing/2014/main" id="{BFC7358B-4D69-0B70-BC1F-F62B51B73192}"/>
                  </a:ext>
                </a:extLst>
              </p:cNvPr>
              <p:cNvCxnSpPr>
                <a:cxnSpLocks/>
              </p:cNvCxnSpPr>
              <p:nvPr/>
            </p:nvCxnSpPr>
            <p:spPr>
              <a:xfrm>
                <a:off x="1125647" y="4363702"/>
                <a:ext cx="8388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9" name="Conector recto 218">
                <a:extLst>
                  <a:ext uri="{FF2B5EF4-FFF2-40B4-BE49-F238E27FC236}">
                    <a16:creationId xmlns:a16="http://schemas.microsoft.com/office/drawing/2014/main" id="{A0F5780B-7456-B983-AB1E-BAA5DFF311C7}"/>
                  </a:ext>
                </a:extLst>
              </p:cNvPr>
              <p:cNvCxnSpPr>
                <a:cxnSpLocks/>
              </p:cNvCxnSpPr>
              <p:nvPr/>
            </p:nvCxnSpPr>
            <p:spPr>
              <a:xfrm>
                <a:off x="1125647" y="4741527"/>
                <a:ext cx="83884" cy="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220" name="Elipse 219">
              <a:extLst>
                <a:ext uri="{FF2B5EF4-FFF2-40B4-BE49-F238E27FC236}">
                  <a16:creationId xmlns:a16="http://schemas.microsoft.com/office/drawing/2014/main" id="{A8732AC8-2DED-9CF2-880D-267B59E9AE8E}"/>
                </a:ext>
              </a:extLst>
            </p:cNvPr>
            <p:cNvSpPr/>
            <p:nvPr/>
          </p:nvSpPr>
          <p:spPr>
            <a:xfrm>
              <a:off x="5184969" y="3089036"/>
              <a:ext cx="45719" cy="45719"/>
            </a:xfrm>
            <a:prstGeom prst="ellipse">
              <a:avLst/>
            </a:prstGeom>
            <a:solidFill>
              <a:srgbClr val="0038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1" name="object 14">
              <a:extLst>
                <a:ext uri="{FF2B5EF4-FFF2-40B4-BE49-F238E27FC236}">
                  <a16:creationId xmlns:a16="http://schemas.microsoft.com/office/drawing/2014/main" id="{24F6C252-6009-C173-0F80-446DBA85A815}"/>
                </a:ext>
              </a:extLst>
            </p:cNvPr>
            <p:cNvSpPr txBox="1"/>
            <p:nvPr/>
          </p:nvSpPr>
          <p:spPr>
            <a:xfrm>
              <a:off x="5329766" y="2568609"/>
              <a:ext cx="167767" cy="284775"/>
            </a:xfrm>
            <a:prstGeom prst="rect">
              <a:avLst/>
            </a:prstGeom>
          </p:spPr>
          <p:txBody>
            <a:bodyPr vert="horz" wrap="square" lIns="0" tIns="7701" rIns="0" bIns="0" rtlCol="0">
              <a:spAutoFit/>
            </a:bodyPr>
            <a:lstStyle/>
            <a:p>
              <a:pPr marL="7701" marR="0" lvl="0" indent="0" algn="ctr" defTabSz="914400" rtl="0" eaLnBrk="1" fontAlgn="auto" latinLnBrk="0" hangingPunct="1">
                <a:lnSpc>
                  <a:spcPct val="100000"/>
                </a:lnSpc>
                <a:spcBef>
                  <a:spcPts val="61"/>
                </a:spcBef>
                <a:spcAft>
                  <a:spcPts val="0"/>
                </a:spcAft>
                <a:buClrTx/>
                <a:buSzTx/>
                <a:buFontTx/>
                <a:buNone/>
                <a:tabLst/>
                <a:defRPr/>
              </a:pPr>
              <a:r>
                <a:rPr kumimoji="0" lang="es-ES" b="0" i="0" u="none" strike="noStrike" kern="1200" cap="none" spc="-15" normalizeH="0" baseline="0" noProof="0">
                  <a:ln>
                    <a:noFill/>
                  </a:ln>
                  <a:solidFill>
                    <a:srgbClr val="22346A"/>
                  </a:solidFill>
                  <a:effectLst/>
                  <a:uLnTx/>
                  <a:uFillTx/>
                  <a:latin typeface="Arial"/>
                  <a:ea typeface="+mn-ea"/>
                  <a:cs typeface="Arial"/>
                </a:rPr>
                <a:t>*</a:t>
              </a:r>
              <a:endParaRPr kumimoji="0" b="0" i="0" u="none" strike="noStrike" kern="1200" cap="none" spc="0" normalizeH="0" baseline="0" noProof="0">
                <a:ln>
                  <a:noFill/>
                </a:ln>
                <a:solidFill>
                  <a:srgbClr val="000000"/>
                </a:solidFill>
                <a:effectLst/>
                <a:uLnTx/>
                <a:uFillTx/>
                <a:latin typeface="Arial"/>
                <a:ea typeface="+mn-ea"/>
                <a:cs typeface="Arial"/>
              </a:endParaRPr>
            </a:p>
          </p:txBody>
        </p:sp>
        <p:grpSp>
          <p:nvGrpSpPr>
            <p:cNvPr id="222" name="Grupo 221">
              <a:extLst>
                <a:ext uri="{FF2B5EF4-FFF2-40B4-BE49-F238E27FC236}">
                  <a16:creationId xmlns:a16="http://schemas.microsoft.com/office/drawing/2014/main" id="{0150A04E-2F47-8F5F-6C33-98EF03387993}"/>
                </a:ext>
              </a:extLst>
            </p:cNvPr>
            <p:cNvGrpSpPr/>
            <p:nvPr/>
          </p:nvGrpSpPr>
          <p:grpSpPr>
            <a:xfrm>
              <a:off x="5586142" y="3743098"/>
              <a:ext cx="83884" cy="412322"/>
              <a:chOff x="1539553" y="3140981"/>
              <a:chExt cx="83884" cy="412322"/>
            </a:xfrm>
          </p:grpSpPr>
          <p:grpSp>
            <p:nvGrpSpPr>
              <p:cNvPr id="223" name="Grupo 222">
                <a:extLst>
                  <a:ext uri="{FF2B5EF4-FFF2-40B4-BE49-F238E27FC236}">
                    <a16:creationId xmlns:a16="http://schemas.microsoft.com/office/drawing/2014/main" id="{C361C5B5-6F31-0CD6-E0FF-54502A1230F5}"/>
                  </a:ext>
                </a:extLst>
              </p:cNvPr>
              <p:cNvGrpSpPr/>
              <p:nvPr/>
            </p:nvGrpSpPr>
            <p:grpSpPr>
              <a:xfrm>
                <a:off x="1539553" y="3140981"/>
                <a:ext cx="83884" cy="412322"/>
                <a:chOff x="1125647" y="4489128"/>
                <a:chExt cx="83884" cy="412322"/>
              </a:xfrm>
            </p:grpSpPr>
            <p:cxnSp>
              <p:nvCxnSpPr>
                <p:cNvPr id="225" name="Conector recto 224">
                  <a:extLst>
                    <a:ext uri="{FF2B5EF4-FFF2-40B4-BE49-F238E27FC236}">
                      <a16:creationId xmlns:a16="http://schemas.microsoft.com/office/drawing/2014/main" id="{CA7E1942-6564-9029-1A8D-A3FE5BA286BF}"/>
                    </a:ext>
                  </a:extLst>
                </p:cNvPr>
                <p:cNvCxnSpPr>
                  <a:cxnSpLocks/>
                </p:cNvCxnSpPr>
                <p:nvPr/>
              </p:nvCxnSpPr>
              <p:spPr>
                <a:xfrm>
                  <a:off x="1167589" y="4495632"/>
                  <a:ext cx="0" cy="405818"/>
                </a:xfrm>
                <a:prstGeom prst="line">
                  <a:avLst/>
                </a:prstGeom>
                <a:ln w="12700">
                  <a:solidFill>
                    <a:srgbClr val="003867"/>
                  </a:solidFill>
                </a:ln>
              </p:spPr>
              <p:style>
                <a:lnRef idx="1">
                  <a:schemeClr val="accent1"/>
                </a:lnRef>
                <a:fillRef idx="0">
                  <a:schemeClr val="accent1"/>
                </a:fillRef>
                <a:effectRef idx="0">
                  <a:schemeClr val="accent1"/>
                </a:effectRef>
                <a:fontRef idx="minor">
                  <a:schemeClr val="tx1"/>
                </a:fontRef>
              </p:style>
            </p:cxnSp>
            <p:cxnSp>
              <p:nvCxnSpPr>
                <p:cNvPr id="226" name="Conector recto 225">
                  <a:extLst>
                    <a:ext uri="{FF2B5EF4-FFF2-40B4-BE49-F238E27FC236}">
                      <a16:creationId xmlns:a16="http://schemas.microsoft.com/office/drawing/2014/main" id="{63AAE8BF-A0B8-E8BC-8A0D-88675A1CAE7B}"/>
                    </a:ext>
                  </a:extLst>
                </p:cNvPr>
                <p:cNvCxnSpPr>
                  <a:cxnSpLocks/>
                </p:cNvCxnSpPr>
                <p:nvPr/>
              </p:nvCxnSpPr>
              <p:spPr>
                <a:xfrm>
                  <a:off x="1125647" y="4489128"/>
                  <a:ext cx="83884" cy="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224" name="Elipse 223">
                <a:extLst>
                  <a:ext uri="{FF2B5EF4-FFF2-40B4-BE49-F238E27FC236}">
                    <a16:creationId xmlns:a16="http://schemas.microsoft.com/office/drawing/2014/main" id="{178AC630-383B-36B5-8640-635EB3E4A6E4}"/>
                  </a:ext>
                </a:extLst>
              </p:cNvPr>
              <p:cNvSpPr/>
              <p:nvPr/>
            </p:nvSpPr>
            <p:spPr>
              <a:xfrm>
                <a:off x="1558636" y="3334931"/>
                <a:ext cx="45719" cy="45719"/>
              </a:xfrm>
              <a:prstGeom prst="ellipse">
                <a:avLst/>
              </a:prstGeom>
              <a:solidFill>
                <a:srgbClr val="0038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grpSp>
        <p:nvGrpSpPr>
          <p:cNvPr id="7" name="Grupo 6">
            <a:extLst>
              <a:ext uri="{FF2B5EF4-FFF2-40B4-BE49-F238E27FC236}">
                <a16:creationId xmlns:a16="http://schemas.microsoft.com/office/drawing/2014/main" id="{C9D25883-73E6-DB1C-1D14-7BF259467146}"/>
              </a:ext>
            </a:extLst>
          </p:cNvPr>
          <p:cNvGrpSpPr/>
          <p:nvPr/>
        </p:nvGrpSpPr>
        <p:grpSpPr>
          <a:xfrm>
            <a:off x="8380888" y="2513894"/>
            <a:ext cx="1527550" cy="1782905"/>
            <a:chOff x="8380888" y="2513894"/>
            <a:chExt cx="1527550" cy="1782905"/>
          </a:xfrm>
        </p:grpSpPr>
        <p:grpSp>
          <p:nvGrpSpPr>
            <p:cNvPr id="232" name="Grupo 231">
              <a:extLst>
                <a:ext uri="{FF2B5EF4-FFF2-40B4-BE49-F238E27FC236}">
                  <a16:creationId xmlns:a16="http://schemas.microsoft.com/office/drawing/2014/main" id="{09E020AB-6F07-0A3C-82D1-6FD375F629B9}"/>
                </a:ext>
              </a:extLst>
            </p:cNvPr>
            <p:cNvGrpSpPr/>
            <p:nvPr/>
          </p:nvGrpSpPr>
          <p:grpSpPr>
            <a:xfrm>
              <a:off x="8531515" y="2550892"/>
              <a:ext cx="1376923" cy="1745907"/>
              <a:chOff x="533240" y="1827411"/>
              <a:chExt cx="1376923" cy="1745907"/>
            </a:xfrm>
          </p:grpSpPr>
          <p:sp>
            <p:nvSpPr>
              <p:cNvPr id="233" name="object 10">
                <a:extLst>
                  <a:ext uri="{FF2B5EF4-FFF2-40B4-BE49-F238E27FC236}">
                    <a16:creationId xmlns:a16="http://schemas.microsoft.com/office/drawing/2014/main" id="{1A79D477-F11C-CB24-DA21-57F30DD2AFFE}"/>
                  </a:ext>
                </a:extLst>
              </p:cNvPr>
              <p:cNvSpPr txBox="1"/>
              <p:nvPr/>
            </p:nvSpPr>
            <p:spPr>
              <a:xfrm>
                <a:off x="604006" y="1827411"/>
                <a:ext cx="166547" cy="145498"/>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kumimoji="0" lang="es-ES" sz="900" b="0" i="0" u="none" strike="noStrike" kern="1200" cap="none" spc="-15" normalizeH="0" baseline="0" noProof="0">
                    <a:ln>
                      <a:noFill/>
                    </a:ln>
                    <a:solidFill>
                      <a:srgbClr val="22346A"/>
                    </a:solidFill>
                    <a:effectLst/>
                    <a:uLnTx/>
                    <a:uFillTx/>
                    <a:latin typeface="Arial"/>
                    <a:ea typeface="+mn-ea"/>
                    <a:cs typeface="Arial"/>
                  </a:rPr>
                  <a:t>8</a:t>
                </a:r>
                <a:endParaRPr kumimoji="0" sz="900" b="0" i="0" u="none" strike="noStrike" kern="1200" cap="none" spc="0" normalizeH="0" baseline="0" noProof="0">
                  <a:ln>
                    <a:noFill/>
                  </a:ln>
                  <a:solidFill>
                    <a:srgbClr val="000000"/>
                  </a:solidFill>
                  <a:effectLst/>
                  <a:uLnTx/>
                  <a:uFillTx/>
                  <a:latin typeface="Arial"/>
                  <a:ea typeface="+mn-ea"/>
                  <a:cs typeface="Arial"/>
                </a:endParaRPr>
              </a:p>
            </p:txBody>
          </p:sp>
          <p:sp>
            <p:nvSpPr>
              <p:cNvPr id="234" name="object 11">
                <a:extLst>
                  <a:ext uri="{FF2B5EF4-FFF2-40B4-BE49-F238E27FC236}">
                    <a16:creationId xmlns:a16="http://schemas.microsoft.com/office/drawing/2014/main" id="{B2C90A86-3C37-86F9-B9E8-CCB4B0762CEC}"/>
                  </a:ext>
                </a:extLst>
              </p:cNvPr>
              <p:cNvSpPr txBox="1"/>
              <p:nvPr/>
            </p:nvSpPr>
            <p:spPr>
              <a:xfrm>
                <a:off x="604006" y="2205307"/>
                <a:ext cx="166547" cy="145498"/>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kumimoji="0" lang="es-ES" sz="900" b="0" i="0" u="none" strike="noStrike" kern="1200" cap="none" spc="-15" normalizeH="0" baseline="0" noProof="0">
                    <a:ln>
                      <a:noFill/>
                    </a:ln>
                    <a:solidFill>
                      <a:srgbClr val="22346A"/>
                    </a:solidFill>
                    <a:effectLst/>
                    <a:uLnTx/>
                    <a:uFillTx/>
                    <a:latin typeface="Arial"/>
                    <a:ea typeface="+mn-ea"/>
                    <a:cs typeface="Arial"/>
                  </a:rPr>
                  <a:t>6</a:t>
                </a:r>
                <a:endParaRPr kumimoji="0" sz="900" b="0" i="0" u="none" strike="noStrike" kern="1200" cap="none" spc="0" normalizeH="0" baseline="0" noProof="0">
                  <a:ln>
                    <a:noFill/>
                  </a:ln>
                  <a:solidFill>
                    <a:srgbClr val="000000"/>
                  </a:solidFill>
                  <a:effectLst/>
                  <a:uLnTx/>
                  <a:uFillTx/>
                  <a:latin typeface="Arial"/>
                  <a:ea typeface="+mn-ea"/>
                  <a:cs typeface="Arial"/>
                </a:endParaRPr>
              </a:p>
            </p:txBody>
          </p:sp>
          <p:sp>
            <p:nvSpPr>
              <p:cNvPr id="236" name="object 13">
                <a:extLst>
                  <a:ext uri="{FF2B5EF4-FFF2-40B4-BE49-F238E27FC236}">
                    <a16:creationId xmlns:a16="http://schemas.microsoft.com/office/drawing/2014/main" id="{302E59A5-9CB5-8F71-3B56-7EDB2979580B}"/>
                  </a:ext>
                </a:extLst>
              </p:cNvPr>
              <p:cNvSpPr txBox="1"/>
              <p:nvPr/>
            </p:nvSpPr>
            <p:spPr>
              <a:xfrm>
                <a:off x="604006" y="2927427"/>
                <a:ext cx="166547" cy="145498"/>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lang="es-ES" sz="900" spc="-15">
                    <a:solidFill>
                      <a:srgbClr val="22346A"/>
                    </a:solidFill>
                    <a:latin typeface="Arial"/>
                    <a:cs typeface="Arial"/>
                  </a:rPr>
                  <a:t>2</a:t>
                </a:r>
                <a:endParaRPr kumimoji="0" sz="900" b="0" i="0" u="none" strike="noStrike" kern="1200" cap="none" spc="0" normalizeH="0" baseline="0" noProof="0">
                  <a:ln>
                    <a:noFill/>
                  </a:ln>
                  <a:solidFill>
                    <a:srgbClr val="000000"/>
                  </a:solidFill>
                  <a:effectLst/>
                  <a:uLnTx/>
                  <a:uFillTx/>
                  <a:latin typeface="Arial"/>
                  <a:ea typeface="+mn-ea"/>
                  <a:cs typeface="Arial"/>
                </a:endParaRPr>
              </a:p>
            </p:txBody>
          </p:sp>
          <p:sp>
            <p:nvSpPr>
              <p:cNvPr id="237" name="object 14">
                <a:extLst>
                  <a:ext uri="{FF2B5EF4-FFF2-40B4-BE49-F238E27FC236}">
                    <a16:creationId xmlns:a16="http://schemas.microsoft.com/office/drawing/2014/main" id="{4CAA579A-30E0-80B0-2DA3-9F132FCAD87E}"/>
                  </a:ext>
                </a:extLst>
              </p:cNvPr>
              <p:cNvSpPr txBox="1"/>
              <p:nvPr/>
            </p:nvSpPr>
            <p:spPr>
              <a:xfrm>
                <a:off x="1104415" y="3427042"/>
                <a:ext cx="167767" cy="146276"/>
              </a:xfrm>
              <a:prstGeom prst="rect">
                <a:avLst/>
              </a:prstGeom>
            </p:spPr>
            <p:txBody>
              <a:bodyPr vert="horz" wrap="square" lIns="0" tIns="7701" rIns="0" bIns="0" rtlCol="0">
                <a:spAutoFit/>
              </a:bodyPr>
              <a:lstStyle/>
              <a:p>
                <a:pPr marL="7701" marR="0" lvl="0" indent="0" algn="ctr" defTabSz="914400" rtl="0" eaLnBrk="1" fontAlgn="auto" latinLnBrk="0" hangingPunct="1">
                  <a:lnSpc>
                    <a:spcPct val="100000"/>
                  </a:lnSpc>
                  <a:spcBef>
                    <a:spcPts val="61"/>
                  </a:spcBef>
                  <a:spcAft>
                    <a:spcPts val="0"/>
                  </a:spcAft>
                  <a:buClrTx/>
                  <a:buSzTx/>
                  <a:buFontTx/>
                  <a:buNone/>
                  <a:tabLst/>
                  <a:defRPr/>
                </a:pPr>
                <a:r>
                  <a:rPr lang="es-ES" sz="900" spc="-15">
                    <a:solidFill>
                      <a:srgbClr val="22346A"/>
                    </a:solidFill>
                    <a:latin typeface="Arial"/>
                    <a:cs typeface="Arial"/>
                  </a:rPr>
                  <a:t>t</a:t>
                </a:r>
                <a:r>
                  <a:rPr kumimoji="0" sz="900" b="0" i="0" u="none" strike="noStrike" kern="1200" cap="none" spc="-15" normalizeH="0" baseline="0" noProof="0">
                    <a:ln>
                      <a:noFill/>
                    </a:ln>
                    <a:solidFill>
                      <a:srgbClr val="22346A"/>
                    </a:solidFill>
                    <a:effectLst/>
                    <a:uLnTx/>
                    <a:uFillTx/>
                    <a:latin typeface="Arial"/>
                    <a:ea typeface="+mn-ea"/>
                    <a:cs typeface="Arial"/>
                  </a:rPr>
                  <a:t>0</a:t>
                </a:r>
                <a:endParaRPr kumimoji="0" sz="900" b="0" i="0" u="none" strike="noStrike" kern="1200" cap="none" spc="0" normalizeH="0" baseline="0" noProof="0">
                  <a:ln>
                    <a:noFill/>
                  </a:ln>
                  <a:solidFill>
                    <a:srgbClr val="000000"/>
                  </a:solidFill>
                  <a:effectLst/>
                  <a:uLnTx/>
                  <a:uFillTx/>
                  <a:latin typeface="Arial"/>
                  <a:ea typeface="+mn-ea"/>
                  <a:cs typeface="Arial"/>
                </a:endParaRPr>
              </a:p>
            </p:txBody>
          </p:sp>
          <p:sp>
            <p:nvSpPr>
              <p:cNvPr id="238" name="object 15">
                <a:extLst>
                  <a:ext uri="{FF2B5EF4-FFF2-40B4-BE49-F238E27FC236}">
                    <a16:creationId xmlns:a16="http://schemas.microsoft.com/office/drawing/2014/main" id="{C141BF54-9E93-1B1B-5C5E-1E3F86B49E75}"/>
                  </a:ext>
                </a:extLst>
              </p:cNvPr>
              <p:cNvSpPr txBox="1"/>
              <p:nvPr/>
            </p:nvSpPr>
            <p:spPr>
              <a:xfrm>
                <a:off x="533240" y="3320216"/>
                <a:ext cx="237313" cy="100549"/>
              </a:xfrm>
              <a:prstGeom prst="rect">
                <a:avLst/>
              </a:prstGeom>
            </p:spPr>
            <p:txBody>
              <a:bodyPr vert="horz" wrap="square" lIns="0" tIns="6931" rIns="0" bIns="0" rtlCol="0">
                <a:spAutoFit/>
              </a:bodyPr>
              <a:lstStyle/>
              <a:p>
                <a:pPr marL="7701" marR="0" lvl="0" indent="0" algn="r" defTabSz="914400" rtl="0" eaLnBrk="1" fontAlgn="auto" latinLnBrk="0" hangingPunct="1">
                  <a:lnSpc>
                    <a:spcPts val="652"/>
                  </a:lnSpc>
                  <a:spcBef>
                    <a:spcPts val="55"/>
                  </a:spcBef>
                  <a:spcAft>
                    <a:spcPts val="0"/>
                  </a:spcAft>
                  <a:buClrTx/>
                  <a:buSzTx/>
                  <a:buFontTx/>
                  <a:buNone/>
                  <a:tabLst/>
                  <a:defRPr/>
                </a:pPr>
                <a:r>
                  <a:rPr kumimoji="0" sz="900" b="0" i="0" u="none" strike="noStrike" kern="1200" cap="none" spc="-30" normalizeH="0" baseline="0" noProof="0">
                    <a:ln>
                      <a:noFill/>
                    </a:ln>
                    <a:solidFill>
                      <a:srgbClr val="22346A"/>
                    </a:solidFill>
                    <a:effectLst/>
                    <a:uLnTx/>
                    <a:uFillTx/>
                    <a:latin typeface="Arial"/>
                    <a:ea typeface="+mn-ea"/>
                    <a:cs typeface="Arial"/>
                  </a:rPr>
                  <a:t>0</a:t>
                </a:r>
                <a:endParaRPr kumimoji="0" sz="900" b="0" i="0" u="none" strike="noStrike" kern="1200" cap="none" spc="0" normalizeH="0" baseline="0" noProof="0">
                  <a:ln>
                    <a:noFill/>
                  </a:ln>
                  <a:solidFill>
                    <a:srgbClr val="000000"/>
                  </a:solidFill>
                  <a:effectLst/>
                  <a:uLnTx/>
                  <a:uFillTx/>
                  <a:latin typeface="Arial"/>
                  <a:ea typeface="+mn-ea"/>
                  <a:cs typeface="Arial"/>
                </a:endParaRPr>
              </a:p>
            </p:txBody>
          </p:sp>
          <p:sp>
            <p:nvSpPr>
              <p:cNvPr id="239" name="object 22">
                <a:extLst>
                  <a:ext uri="{FF2B5EF4-FFF2-40B4-BE49-F238E27FC236}">
                    <a16:creationId xmlns:a16="http://schemas.microsoft.com/office/drawing/2014/main" id="{4A202035-236A-A390-7E8A-BA6F5ED5DBB5}"/>
                  </a:ext>
                </a:extLst>
              </p:cNvPr>
              <p:cNvSpPr txBox="1"/>
              <p:nvPr/>
            </p:nvSpPr>
            <p:spPr>
              <a:xfrm>
                <a:off x="1494123" y="3427042"/>
                <a:ext cx="167767" cy="146276"/>
              </a:xfrm>
              <a:prstGeom prst="rect">
                <a:avLst/>
              </a:prstGeom>
            </p:spPr>
            <p:txBody>
              <a:bodyPr vert="horz" wrap="square" lIns="0" tIns="7701" rIns="0" bIns="0" rtlCol="0">
                <a:spAutoFit/>
              </a:bodyPr>
              <a:lstStyle/>
              <a:p>
                <a:pPr marL="7701" marR="0" lvl="0" indent="0" algn="ctr" defTabSz="914400" rtl="0" eaLnBrk="1" fontAlgn="auto" latinLnBrk="0" hangingPunct="1">
                  <a:lnSpc>
                    <a:spcPct val="100000"/>
                  </a:lnSpc>
                  <a:spcBef>
                    <a:spcPts val="61"/>
                  </a:spcBef>
                  <a:spcAft>
                    <a:spcPts val="0"/>
                  </a:spcAft>
                  <a:buClrTx/>
                  <a:buSzTx/>
                  <a:buFontTx/>
                  <a:buNone/>
                  <a:tabLst/>
                  <a:defRPr/>
                </a:pPr>
                <a:r>
                  <a:rPr kumimoji="0" sz="900" b="0" i="0" u="none" strike="noStrike" kern="1200" cap="none" spc="-15" normalizeH="0" baseline="0" noProof="0">
                    <a:ln>
                      <a:noFill/>
                    </a:ln>
                    <a:solidFill>
                      <a:srgbClr val="22346A"/>
                    </a:solidFill>
                    <a:effectLst/>
                    <a:uLnTx/>
                    <a:uFillTx/>
                    <a:latin typeface="Arial"/>
                    <a:ea typeface="+mn-ea"/>
                    <a:cs typeface="Arial"/>
                  </a:rPr>
                  <a:t>4</a:t>
                </a:r>
                <a:r>
                  <a:rPr kumimoji="0" lang="es-ES" sz="900" b="0" i="0" u="none" strike="noStrike" kern="1200" cap="none" spc="-15" normalizeH="0" baseline="0" noProof="0">
                    <a:ln>
                      <a:noFill/>
                    </a:ln>
                    <a:solidFill>
                      <a:srgbClr val="22346A"/>
                    </a:solidFill>
                    <a:effectLst/>
                    <a:uLnTx/>
                    <a:uFillTx/>
                    <a:latin typeface="Arial"/>
                    <a:ea typeface="+mn-ea"/>
                    <a:cs typeface="Arial"/>
                  </a:rPr>
                  <a:t>s</a:t>
                </a:r>
                <a:endParaRPr kumimoji="0" sz="900" b="0" i="0" u="none" strike="noStrike" kern="1200" cap="none" spc="0" normalizeH="0" baseline="0" noProof="0">
                  <a:ln>
                    <a:noFill/>
                  </a:ln>
                  <a:solidFill>
                    <a:srgbClr val="000000"/>
                  </a:solidFill>
                  <a:effectLst/>
                  <a:uLnTx/>
                  <a:uFillTx/>
                  <a:latin typeface="Arial"/>
                  <a:ea typeface="+mn-ea"/>
                  <a:cs typeface="Arial"/>
                </a:endParaRPr>
              </a:p>
            </p:txBody>
          </p:sp>
          <p:cxnSp>
            <p:nvCxnSpPr>
              <p:cNvPr id="240" name="Conector recto 239">
                <a:extLst>
                  <a:ext uri="{FF2B5EF4-FFF2-40B4-BE49-F238E27FC236}">
                    <a16:creationId xmlns:a16="http://schemas.microsoft.com/office/drawing/2014/main" id="{51926A55-E5DF-AA64-2BD4-85513FCB9465}"/>
                  </a:ext>
                </a:extLst>
              </p:cNvPr>
              <p:cNvCxnSpPr>
                <a:cxnSpLocks/>
              </p:cNvCxnSpPr>
              <p:nvPr/>
            </p:nvCxnSpPr>
            <p:spPr>
              <a:xfrm flipV="1">
                <a:off x="891353" y="1910617"/>
                <a:ext cx="0" cy="146377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1" name="Conector recto 240">
                <a:extLst>
                  <a:ext uri="{FF2B5EF4-FFF2-40B4-BE49-F238E27FC236}">
                    <a16:creationId xmlns:a16="http://schemas.microsoft.com/office/drawing/2014/main" id="{930657E6-8421-9A6C-3776-22FE19D120C2}"/>
                  </a:ext>
                </a:extLst>
              </p:cNvPr>
              <p:cNvCxnSpPr>
                <a:cxnSpLocks/>
              </p:cNvCxnSpPr>
              <p:nvPr/>
            </p:nvCxnSpPr>
            <p:spPr>
              <a:xfrm>
                <a:off x="807469" y="1914396"/>
                <a:ext cx="8388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2" name="Conector recto 241">
                <a:extLst>
                  <a:ext uri="{FF2B5EF4-FFF2-40B4-BE49-F238E27FC236}">
                    <a16:creationId xmlns:a16="http://schemas.microsoft.com/office/drawing/2014/main" id="{B934896B-B506-7FB8-6A2A-670950A37FC1}"/>
                  </a:ext>
                </a:extLst>
              </p:cNvPr>
              <p:cNvCxnSpPr>
                <a:cxnSpLocks/>
              </p:cNvCxnSpPr>
              <p:nvPr/>
            </p:nvCxnSpPr>
            <p:spPr>
              <a:xfrm>
                <a:off x="807469" y="2284331"/>
                <a:ext cx="8388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4" name="Conector recto 243">
                <a:extLst>
                  <a:ext uri="{FF2B5EF4-FFF2-40B4-BE49-F238E27FC236}">
                    <a16:creationId xmlns:a16="http://schemas.microsoft.com/office/drawing/2014/main" id="{A596954E-CCE7-CC32-A73E-6A72C8AEFFE4}"/>
                  </a:ext>
                </a:extLst>
              </p:cNvPr>
              <p:cNvCxnSpPr>
                <a:cxnSpLocks/>
              </p:cNvCxnSpPr>
              <p:nvPr/>
            </p:nvCxnSpPr>
            <p:spPr>
              <a:xfrm>
                <a:off x="807469" y="3008142"/>
                <a:ext cx="8388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5" name="Conector recto 244">
                <a:extLst>
                  <a:ext uri="{FF2B5EF4-FFF2-40B4-BE49-F238E27FC236}">
                    <a16:creationId xmlns:a16="http://schemas.microsoft.com/office/drawing/2014/main" id="{B7374CC6-6070-114F-A4D8-CD34A96C6A7C}"/>
                  </a:ext>
                </a:extLst>
              </p:cNvPr>
              <p:cNvCxnSpPr>
                <a:cxnSpLocks/>
              </p:cNvCxnSpPr>
              <p:nvPr/>
            </p:nvCxnSpPr>
            <p:spPr>
              <a:xfrm>
                <a:off x="807469" y="3374394"/>
                <a:ext cx="1102694" cy="566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6" name="Conector recto 245">
                <a:extLst>
                  <a:ext uri="{FF2B5EF4-FFF2-40B4-BE49-F238E27FC236}">
                    <a16:creationId xmlns:a16="http://schemas.microsoft.com/office/drawing/2014/main" id="{080AFC08-E69F-858E-DABE-8EBC715AE617}"/>
                  </a:ext>
                </a:extLst>
              </p:cNvPr>
              <p:cNvCxnSpPr>
                <a:cxnSpLocks/>
              </p:cNvCxnSpPr>
              <p:nvPr/>
            </p:nvCxnSpPr>
            <p:spPr>
              <a:xfrm>
                <a:off x="1177114" y="3374394"/>
                <a:ext cx="0" cy="7568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Conector recto 246">
                <a:extLst>
                  <a:ext uri="{FF2B5EF4-FFF2-40B4-BE49-F238E27FC236}">
                    <a16:creationId xmlns:a16="http://schemas.microsoft.com/office/drawing/2014/main" id="{8294E182-AB58-A003-A9C9-651A0CE70011}"/>
                  </a:ext>
                </a:extLst>
              </p:cNvPr>
              <p:cNvCxnSpPr>
                <a:cxnSpLocks/>
              </p:cNvCxnSpPr>
              <p:nvPr/>
            </p:nvCxnSpPr>
            <p:spPr>
              <a:xfrm>
                <a:off x="1589587" y="3374394"/>
                <a:ext cx="0" cy="7568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48" name="object 13">
                <a:extLst>
                  <a:ext uri="{FF2B5EF4-FFF2-40B4-BE49-F238E27FC236}">
                    <a16:creationId xmlns:a16="http://schemas.microsoft.com/office/drawing/2014/main" id="{07DA80CF-5018-17E6-F87F-2A1F3E3E8BDB}"/>
                  </a:ext>
                </a:extLst>
              </p:cNvPr>
              <p:cNvSpPr txBox="1"/>
              <p:nvPr/>
            </p:nvSpPr>
            <p:spPr>
              <a:xfrm>
                <a:off x="604006" y="2565074"/>
                <a:ext cx="166547" cy="145498"/>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lang="es-ES" sz="900" spc="-15">
                    <a:solidFill>
                      <a:srgbClr val="22346A"/>
                    </a:solidFill>
                    <a:latin typeface="Arial"/>
                    <a:cs typeface="Arial"/>
                  </a:rPr>
                  <a:t>4</a:t>
                </a:r>
                <a:endParaRPr kumimoji="0" sz="900" b="0" i="0" u="none" strike="noStrike" kern="1200" cap="none" spc="0" normalizeH="0" baseline="0" noProof="0">
                  <a:ln>
                    <a:noFill/>
                  </a:ln>
                  <a:solidFill>
                    <a:srgbClr val="000000"/>
                  </a:solidFill>
                  <a:effectLst/>
                  <a:uLnTx/>
                  <a:uFillTx/>
                  <a:latin typeface="Arial"/>
                  <a:ea typeface="+mn-ea"/>
                  <a:cs typeface="Arial"/>
                </a:endParaRPr>
              </a:p>
            </p:txBody>
          </p:sp>
          <p:cxnSp>
            <p:nvCxnSpPr>
              <p:cNvPr id="249" name="Conector recto 248">
                <a:extLst>
                  <a:ext uri="{FF2B5EF4-FFF2-40B4-BE49-F238E27FC236}">
                    <a16:creationId xmlns:a16="http://schemas.microsoft.com/office/drawing/2014/main" id="{5A543245-6B67-18E9-17BD-6EBEB0789C46}"/>
                  </a:ext>
                </a:extLst>
              </p:cNvPr>
              <p:cNvCxnSpPr>
                <a:cxnSpLocks/>
              </p:cNvCxnSpPr>
              <p:nvPr/>
            </p:nvCxnSpPr>
            <p:spPr>
              <a:xfrm>
                <a:off x="807469" y="2645789"/>
                <a:ext cx="83884" cy="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250" name="CuadroTexto 249">
              <a:extLst>
                <a:ext uri="{FF2B5EF4-FFF2-40B4-BE49-F238E27FC236}">
                  <a16:creationId xmlns:a16="http://schemas.microsoft.com/office/drawing/2014/main" id="{5BDA6807-E207-A164-E75E-7C52404A3E58}"/>
                </a:ext>
              </a:extLst>
            </p:cNvPr>
            <p:cNvSpPr txBox="1"/>
            <p:nvPr/>
          </p:nvSpPr>
          <p:spPr>
            <a:xfrm rot="16200000">
              <a:off x="7880591" y="3173228"/>
              <a:ext cx="1231426" cy="230832"/>
            </a:xfrm>
            <a:prstGeom prst="rect">
              <a:avLst/>
            </a:prstGeom>
            <a:noFill/>
          </p:spPr>
          <p:txBody>
            <a:bodyPr wrap="square" rtlCol="0">
              <a:spAutoFit/>
            </a:bodyPr>
            <a:lstStyle/>
            <a:p>
              <a:pPr algn="ctr"/>
              <a:r>
                <a:rPr lang="es-ES" sz="900">
                  <a:solidFill>
                    <a:srgbClr val="003867"/>
                  </a:solidFill>
                </a:rPr>
                <a:t>NRS picor en sueño</a:t>
              </a:r>
            </a:p>
          </p:txBody>
        </p:sp>
        <p:sp>
          <p:nvSpPr>
            <p:cNvPr id="251" name="Abrir corchete 250">
              <a:extLst>
                <a:ext uri="{FF2B5EF4-FFF2-40B4-BE49-F238E27FC236}">
                  <a16:creationId xmlns:a16="http://schemas.microsoft.com/office/drawing/2014/main" id="{9FE47A1D-DFCB-EE98-F5E4-E3448443AEDF}"/>
                </a:ext>
              </a:extLst>
            </p:cNvPr>
            <p:cNvSpPr/>
            <p:nvPr/>
          </p:nvSpPr>
          <p:spPr>
            <a:xfrm rot="5400000">
              <a:off x="9338353" y="2531801"/>
              <a:ext cx="66667" cy="413959"/>
            </a:xfrm>
            <a:prstGeom prst="leftBracket">
              <a:avLst>
                <a:gd name="adj" fmla="val 0"/>
              </a:avLst>
            </a:prstGeom>
            <a:ln w="12700">
              <a:solidFill>
                <a:srgbClr val="00386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grpSp>
          <p:nvGrpSpPr>
            <p:cNvPr id="252" name="Grupo 251">
              <a:extLst>
                <a:ext uri="{FF2B5EF4-FFF2-40B4-BE49-F238E27FC236}">
                  <a16:creationId xmlns:a16="http://schemas.microsoft.com/office/drawing/2014/main" id="{B5FD0ABD-E26D-F18E-E303-3B7BCA3F27B2}"/>
                </a:ext>
              </a:extLst>
            </p:cNvPr>
            <p:cNvGrpSpPr/>
            <p:nvPr/>
          </p:nvGrpSpPr>
          <p:grpSpPr>
            <a:xfrm>
              <a:off x="9123922" y="2869781"/>
              <a:ext cx="83884" cy="588084"/>
              <a:chOff x="1125647" y="4153443"/>
              <a:chExt cx="83884" cy="588084"/>
            </a:xfrm>
          </p:grpSpPr>
          <p:cxnSp>
            <p:nvCxnSpPr>
              <p:cNvPr id="253" name="Conector recto 252">
                <a:extLst>
                  <a:ext uri="{FF2B5EF4-FFF2-40B4-BE49-F238E27FC236}">
                    <a16:creationId xmlns:a16="http://schemas.microsoft.com/office/drawing/2014/main" id="{4564C8EA-6113-B5CF-AEB9-1662D6F8DECF}"/>
                  </a:ext>
                </a:extLst>
              </p:cNvPr>
              <p:cNvCxnSpPr>
                <a:cxnSpLocks/>
              </p:cNvCxnSpPr>
              <p:nvPr/>
            </p:nvCxnSpPr>
            <p:spPr>
              <a:xfrm>
                <a:off x="1167589" y="4153443"/>
                <a:ext cx="0" cy="588084"/>
              </a:xfrm>
              <a:prstGeom prst="line">
                <a:avLst/>
              </a:prstGeom>
              <a:ln w="12700">
                <a:solidFill>
                  <a:srgbClr val="003867"/>
                </a:solidFill>
              </a:ln>
            </p:spPr>
            <p:style>
              <a:lnRef idx="1">
                <a:schemeClr val="accent1"/>
              </a:lnRef>
              <a:fillRef idx="0">
                <a:schemeClr val="accent1"/>
              </a:fillRef>
              <a:effectRef idx="0">
                <a:schemeClr val="accent1"/>
              </a:effectRef>
              <a:fontRef idx="minor">
                <a:schemeClr val="tx1"/>
              </a:fontRef>
            </p:style>
          </p:cxnSp>
          <p:cxnSp>
            <p:nvCxnSpPr>
              <p:cNvPr id="254" name="Conector recto 253">
                <a:extLst>
                  <a:ext uri="{FF2B5EF4-FFF2-40B4-BE49-F238E27FC236}">
                    <a16:creationId xmlns:a16="http://schemas.microsoft.com/office/drawing/2014/main" id="{5B996FDC-0662-8ABD-CF47-0CA0212366FD}"/>
                  </a:ext>
                </a:extLst>
              </p:cNvPr>
              <p:cNvCxnSpPr>
                <a:cxnSpLocks/>
              </p:cNvCxnSpPr>
              <p:nvPr/>
            </p:nvCxnSpPr>
            <p:spPr>
              <a:xfrm>
                <a:off x="1125647" y="4159339"/>
                <a:ext cx="8388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Conector recto 254">
                <a:extLst>
                  <a:ext uri="{FF2B5EF4-FFF2-40B4-BE49-F238E27FC236}">
                    <a16:creationId xmlns:a16="http://schemas.microsoft.com/office/drawing/2014/main" id="{EF949BA0-61AF-4072-6BB8-9C383FC774F8}"/>
                  </a:ext>
                </a:extLst>
              </p:cNvPr>
              <p:cNvCxnSpPr>
                <a:cxnSpLocks/>
              </p:cNvCxnSpPr>
              <p:nvPr/>
            </p:nvCxnSpPr>
            <p:spPr>
              <a:xfrm>
                <a:off x="1125647" y="4741527"/>
                <a:ext cx="83884" cy="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256" name="Elipse 255">
              <a:extLst>
                <a:ext uri="{FF2B5EF4-FFF2-40B4-BE49-F238E27FC236}">
                  <a16:creationId xmlns:a16="http://schemas.microsoft.com/office/drawing/2014/main" id="{EEE69828-438E-EFCD-4B9D-38F8F842F835}"/>
                </a:ext>
              </a:extLst>
            </p:cNvPr>
            <p:cNvSpPr/>
            <p:nvPr/>
          </p:nvSpPr>
          <p:spPr>
            <a:xfrm>
              <a:off x="9143005" y="3148278"/>
              <a:ext cx="45719" cy="45719"/>
            </a:xfrm>
            <a:prstGeom prst="ellipse">
              <a:avLst/>
            </a:prstGeom>
            <a:solidFill>
              <a:srgbClr val="0038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7" name="object 14">
              <a:extLst>
                <a:ext uri="{FF2B5EF4-FFF2-40B4-BE49-F238E27FC236}">
                  <a16:creationId xmlns:a16="http://schemas.microsoft.com/office/drawing/2014/main" id="{FC3D40B0-5391-BBE3-5F15-9F06B8DD2AD2}"/>
                </a:ext>
              </a:extLst>
            </p:cNvPr>
            <p:cNvSpPr txBox="1"/>
            <p:nvPr/>
          </p:nvSpPr>
          <p:spPr>
            <a:xfrm>
              <a:off x="9287802" y="2513894"/>
              <a:ext cx="167767" cy="284775"/>
            </a:xfrm>
            <a:prstGeom prst="rect">
              <a:avLst/>
            </a:prstGeom>
          </p:spPr>
          <p:txBody>
            <a:bodyPr vert="horz" wrap="square" lIns="0" tIns="7701" rIns="0" bIns="0" rtlCol="0">
              <a:spAutoFit/>
            </a:bodyPr>
            <a:lstStyle/>
            <a:p>
              <a:pPr marL="7701" marR="0" lvl="0" indent="0" algn="ctr" defTabSz="914400" rtl="0" eaLnBrk="1" fontAlgn="auto" latinLnBrk="0" hangingPunct="1">
                <a:lnSpc>
                  <a:spcPct val="100000"/>
                </a:lnSpc>
                <a:spcBef>
                  <a:spcPts val="61"/>
                </a:spcBef>
                <a:spcAft>
                  <a:spcPts val="0"/>
                </a:spcAft>
                <a:buClrTx/>
                <a:buSzTx/>
                <a:buFontTx/>
                <a:buNone/>
                <a:tabLst/>
                <a:defRPr/>
              </a:pPr>
              <a:r>
                <a:rPr kumimoji="0" lang="es-ES" b="0" i="0" u="none" strike="noStrike" kern="1200" cap="none" spc="-15" normalizeH="0" baseline="0" noProof="0">
                  <a:ln>
                    <a:noFill/>
                  </a:ln>
                  <a:solidFill>
                    <a:srgbClr val="22346A"/>
                  </a:solidFill>
                  <a:effectLst/>
                  <a:uLnTx/>
                  <a:uFillTx/>
                  <a:latin typeface="Arial"/>
                  <a:ea typeface="+mn-ea"/>
                  <a:cs typeface="Arial"/>
                </a:rPr>
                <a:t>*</a:t>
              </a:r>
              <a:endParaRPr kumimoji="0" b="0" i="0" u="none" strike="noStrike" kern="1200" cap="none" spc="0" normalizeH="0" baseline="0" noProof="0">
                <a:ln>
                  <a:noFill/>
                </a:ln>
                <a:solidFill>
                  <a:srgbClr val="000000"/>
                </a:solidFill>
                <a:effectLst/>
                <a:uLnTx/>
                <a:uFillTx/>
                <a:latin typeface="Arial"/>
                <a:ea typeface="+mn-ea"/>
                <a:cs typeface="Arial"/>
              </a:endParaRPr>
            </a:p>
          </p:txBody>
        </p:sp>
        <p:grpSp>
          <p:nvGrpSpPr>
            <p:cNvPr id="258" name="Grupo 257">
              <a:extLst>
                <a:ext uri="{FF2B5EF4-FFF2-40B4-BE49-F238E27FC236}">
                  <a16:creationId xmlns:a16="http://schemas.microsoft.com/office/drawing/2014/main" id="{5655AAD1-1399-06A5-A868-76CBE0939C87}"/>
                </a:ext>
              </a:extLst>
            </p:cNvPr>
            <p:cNvGrpSpPr/>
            <p:nvPr/>
          </p:nvGrpSpPr>
          <p:grpSpPr>
            <a:xfrm>
              <a:off x="9544178" y="3876256"/>
              <a:ext cx="83884" cy="224449"/>
              <a:chOff x="1539553" y="3328854"/>
              <a:chExt cx="83884" cy="224449"/>
            </a:xfrm>
          </p:grpSpPr>
          <p:grpSp>
            <p:nvGrpSpPr>
              <p:cNvPr id="259" name="Grupo 258">
                <a:extLst>
                  <a:ext uri="{FF2B5EF4-FFF2-40B4-BE49-F238E27FC236}">
                    <a16:creationId xmlns:a16="http://schemas.microsoft.com/office/drawing/2014/main" id="{07BE5DFB-9FFB-071A-6EC4-6F12B6068625}"/>
                  </a:ext>
                </a:extLst>
              </p:cNvPr>
              <p:cNvGrpSpPr/>
              <p:nvPr/>
            </p:nvGrpSpPr>
            <p:grpSpPr>
              <a:xfrm>
                <a:off x="1539553" y="3328854"/>
                <a:ext cx="83884" cy="224449"/>
                <a:chOff x="1125647" y="4677001"/>
                <a:chExt cx="83884" cy="224449"/>
              </a:xfrm>
            </p:grpSpPr>
            <p:cxnSp>
              <p:nvCxnSpPr>
                <p:cNvPr id="261" name="Conector recto 260">
                  <a:extLst>
                    <a:ext uri="{FF2B5EF4-FFF2-40B4-BE49-F238E27FC236}">
                      <a16:creationId xmlns:a16="http://schemas.microsoft.com/office/drawing/2014/main" id="{AA9F4E28-AB22-80C2-25B9-9A410889D46C}"/>
                    </a:ext>
                  </a:extLst>
                </p:cNvPr>
                <p:cNvCxnSpPr>
                  <a:cxnSpLocks/>
                </p:cNvCxnSpPr>
                <p:nvPr/>
              </p:nvCxnSpPr>
              <p:spPr>
                <a:xfrm>
                  <a:off x="1167589" y="4677001"/>
                  <a:ext cx="0" cy="224449"/>
                </a:xfrm>
                <a:prstGeom prst="line">
                  <a:avLst/>
                </a:prstGeom>
                <a:ln w="12700">
                  <a:solidFill>
                    <a:srgbClr val="003867"/>
                  </a:solidFill>
                </a:ln>
              </p:spPr>
              <p:style>
                <a:lnRef idx="1">
                  <a:schemeClr val="accent1"/>
                </a:lnRef>
                <a:fillRef idx="0">
                  <a:schemeClr val="accent1"/>
                </a:fillRef>
                <a:effectRef idx="0">
                  <a:schemeClr val="accent1"/>
                </a:effectRef>
                <a:fontRef idx="minor">
                  <a:schemeClr val="tx1"/>
                </a:fontRef>
              </p:style>
            </p:cxnSp>
            <p:cxnSp>
              <p:nvCxnSpPr>
                <p:cNvPr id="262" name="Conector recto 261">
                  <a:extLst>
                    <a:ext uri="{FF2B5EF4-FFF2-40B4-BE49-F238E27FC236}">
                      <a16:creationId xmlns:a16="http://schemas.microsoft.com/office/drawing/2014/main" id="{EA8BE7A2-F31B-E552-96E1-9D13082E997A}"/>
                    </a:ext>
                  </a:extLst>
                </p:cNvPr>
                <p:cNvCxnSpPr>
                  <a:cxnSpLocks/>
                </p:cNvCxnSpPr>
                <p:nvPr/>
              </p:nvCxnSpPr>
              <p:spPr>
                <a:xfrm>
                  <a:off x="1125647" y="4683095"/>
                  <a:ext cx="83884" cy="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260" name="Elipse 259">
                <a:extLst>
                  <a:ext uri="{FF2B5EF4-FFF2-40B4-BE49-F238E27FC236}">
                    <a16:creationId xmlns:a16="http://schemas.microsoft.com/office/drawing/2014/main" id="{FE31667A-AD99-D490-89B1-B77DB0A42664}"/>
                  </a:ext>
                </a:extLst>
              </p:cNvPr>
              <p:cNvSpPr/>
              <p:nvPr/>
            </p:nvSpPr>
            <p:spPr>
              <a:xfrm>
                <a:off x="1558636" y="3452698"/>
                <a:ext cx="45719" cy="45719"/>
              </a:xfrm>
              <a:prstGeom prst="ellipse">
                <a:avLst/>
              </a:prstGeom>
              <a:solidFill>
                <a:srgbClr val="0038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sp>
        <p:nvSpPr>
          <p:cNvPr id="270" name="CuadroTexto 269">
            <a:extLst>
              <a:ext uri="{FF2B5EF4-FFF2-40B4-BE49-F238E27FC236}">
                <a16:creationId xmlns:a16="http://schemas.microsoft.com/office/drawing/2014/main" id="{C6CBAEF1-8FA2-7520-8F6B-176B4081EBB7}"/>
              </a:ext>
            </a:extLst>
          </p:cNvPr>
          <p:cNvSpPr txBox="1"/>
          <p:nvPr/>
        </p:nvSpPr>
        <p:spPr>
          <a:xfrm>
            <a:off x="4814872" y="5269378"/>
            <a:ext cx="3662377" cy="487323"/>
          </a:xfrm>
          <a:prstGeom prst="roundRect">
            <a:avLst>
              <a:gd name="adj" fmla="val 23051"/>
            </a:avLst>
          </a:prstGeom>
          <a:solidFill>
            <a:srgbClr val="003867"/>
          </a:solid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anchor="ctr">
            <a:noAutofit/>
          </a:bodyPr>
          <a:lstStyle/>
          <a:p>
            <a:pPr algn="ctr"/>
            <a:r>
              <a:rPr lang="es-ES" sz="1200">
                <a:solidFill>
                  <a:schemeClr val="bg1"/>
                </a:solidFill>
              </a:rPr>
              <a:t>Ningún paciente informó de efectos secundarios</a:t>
            </a:r>
          </a:p>
        </p:txBody>
      </p:sp>
      <p:sp>
        <p:nvSpPr>
          <p:cNvPr id="3" name="Rectángulo redondeado 2">
            <a:extLst>
              <a:ext uri="{FF2B5EF4-FFF2-40B4-BE49-F238E27FC236}">
                <a16:creationId xmlns:a16="http://schemas.microsoft.com/office/drawing/2014/main" id="{33F55CB4-CA59-387A-9645-E14C44A04D01}"/>
              </a:ext>
            </a:extLst>
          </p:cNvPr>
          <p:cNvSpPr/>
          <p:nvPr/>
        </p:nvSpPr>
        <p:spPr>
          <a:xfrm>
            <a:off x="4247291" y="1549117"/>
            <a:ext cx="1915259" cy="3206060"/>
          </a:xfrm>
          <a:prstGeom prst="roundRect">
            <a:avLst>
              <a:gd name="adj" fmla="val 3435"/>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redondeado 4">
            <a:extLst>
              <a:ext uri="{FF2B5EF4-FFF2-40B4-BE49-F238E27FC236}">
                <a16:creationId xmlns:a16="http://schemas.microsoft.com/office/drawing/2014/main" id="{E064C330-DD47-EAA1-E28C-D157D60BAD30}"/>
              </a:ext>
            </a:extLst>
          </p:cNvPr>
          <p:cNvSpPr/>
          <p:nvPr/>
        </p:nvSpPr>
        <p:spPr>
          <a:xfrm>
            <a:off x="333254" y="1549117"/>
            <a:ext cx="1915259" cy="3206060"/>
          </a:xfrm>
          <a:prstGeom prst="roundRect">
            <a:avLst>
              <a:gd name="adj" fmla="val 3435"/>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redondeado 5">
            <a:extLst>
              <a:ext uri="{FF2B5EF4-FFF2-40B4-BE49-F238E27FC236}">
                <a16:creationId xmlns:a16="http://schemas.microsoft.com/office/drawing/2014/main" id="{20E7B4B3-C1AB-6C6F-467C-2FEB5214B322}"/>
              </a:ext>
            </a:extLst>
          </p:cNvPr>
          <p:cNvSpPr/>
          <p:nvPr/>
        </p:nvSpPr>
        <p:spPr>
          <a:xfrm>
            <a:off x="8170181" y="1549117"/>
            <a:ext cx="2064709" cy="3206060"/>
          </a:xfrm>
          <a:prstGeom prst="roundRect">
            <a:avLst>
              <a:gd name="adj" fmla="val 3435"/>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47158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891C1-2EEF-F1A9-9A55-836D6262BFAE}"/>
            </a:ext>
          </a:extLst>
        </p:cNvPr>
        <p:cNvGrpSpPr/>
        <p:nvPr/>
      </p:nvGrpSpPr>
      <p:grpSpPr>
        <a:xfrm>
          <a:off x="0" y="0"/>
          <a:ext cx="0" cy="0"/>
          <a:chOff x="0" y="0"/>
          <a:chExt cx="0" cy="0"/>
        </a:xfrm>
      </p:grpSpPr>
      <p:sp>
        <p:nvSpPr>
          <p:cNvPr id="10" name="CuadroTexto 9">
            <a:extLst>
              <a:ext uri="{FF2B5EF4-FFF2-40B4-BE49-F238E27FC236}">
                <a16:creationId xmlns:a16="http://schemas.microsoft.com/office/drawing/2014/main" id="{D0168037-5D58-741E-62D5-B5A715343917}"/>
              </a:ext>
            </a:extLst>
          </p:cNvPr>
          <p:cNvSpPr txBox="1"/>
          <p:nvPr/>
        </p:nvSpPr>
        <p:spPr>
          <a:xfrm>
            <a:off x="1528099" y="6257836"/>
            <a:ext cx="9282775" cy="215444"/>
          </a:xfrm>
          <a:prstGeom prst="rect">
            <a:avLst/>
          </a:prstGeom>
          <a:noFill/>
        </p:spPr>
        <p:txBody>
          <a:bodyPr wrap="square">
            <a:spAutoFit/>
          </a:bodyPr>
          <a:lstStyle/>
          <a:p>
            <a:r>
              <a:rPr lang="es-ES" sz="800" b="1">
                <a:solidFill>
                  <a:srgbClr val="646464"/>
                </a:solidFill>
              </a:rPr>
              <a:t>1. </a:t>
            </a:r>
            <a:r>
              <a:rPr lang="es-ES" sz="800" err="1">
                <a:solidFill>
                  <a:srgbClr val="646464"/>
                </a:solidFill>
              </a:rPr>
              <a:t>Bellinato</a:t>
            </a:r>
            <a:r>
              <a:rPr lang="es-ES" sz="800">
                <a:solidFill>
                  <a:srgbClr val="646464"/>
                </a:solidFill>
              </a:rPr>
              <a:t> F, </a:t>
            </a:r>
            <a:r>
              <a:rPr lang="es-ES" sz="800" i="1">
                <a:solidFill>
                  <a:srgbClr val="646464"/>
                </a:solidFill>
              </a:rPr>
              <a:t>et al. </a:t>
            </a:r>
            <a:r>
              <a:rPr lang="es-ES" sz="800">
                <a:solidFill>
                  <a:srgbClr val="646464"/>
                </a:solidFill>
              </a:rPr>
              <a:t>Real </a:t>
            </a:r>
            <a:r>
              <a:rPr lang="es-ES" sz="800" err="1">
                <a:solidFill>
                  <a:srgbClr val="646464"/>
                </a:solidFill>
              </a:rPr>
              <a:t>life</a:t>
            </a:r>
            <a:r>
              <a:rPr lang="es-ES" sz="800">
                <a:solidFill>
                  <a:srgbClr val="646464"/>
                </a:solidFill>
              </a:rPr>
              <a:t> </a:t>
            </a:r>
            <a:r>
              <a:rPr lang="es-ES" sz="800" err="1">
                <a:solidFill>
                  <a:srgbClr val="646464"/>
                </a:solidFill>
              </a:rPr>
              <a:t>effectiveness</a:t>
            </a:r>
            <a:r>
              <a:rPr lang="es-ES" sz="800">
                <a:solidFill>
                  <a:srgbClr val="646464"/>
                </a:solidFill>
              </a:rPr>
              <a:t> </a:t>
            </a:r>
            <a:r>
              <a:rPr lang="es-ES" sz="800" err="1">
                <a:solidFill>
                  <a:srgbClr val="646464"/>
                </a:solidFill>
              </a:rPr>
              <a:t>of</a:t>
            </a:r>
            <a:r>
              <a:rPr lang="es-ES" sz="800">
                <a:solidFill>
                  <a:srgbClr val="646464"/>
                </a:solidFill>
              </a:rPr>
              <a:t> </a:t>
            </a:r>
            <a:r>
              <a:rPr lang="es-ES" sz="800" err="1">
                <a:solidFill>
                  <a:srgbClr val="646464"/>
                </a:solidFill>
              </a:rPr>
              <a:t>lebrikizumab</a:t>
            </a:r>
            <a:r>
              <a:rPr lang="es-ES" sz="800">
                <a:solidFill>
                  <a:srgbClr val="646464"/>
                </a:solidFill>
              </a:rPr>
              <a:t> </a:t>
            </a:r>
            <a:r>
              <a:rPr lang="es-ES" sz="800" err="1">
                <a:solidFill>
                  <a:srgbClr val="646464"/>
                </a:solidFill>
              </a:rPr>
              <a:t>inmultifailure</a:t>
            </a:r>
            <a:r>
              <a:rPr lang="es-ES" sz="800">
                <a:solidFill>
                  <a:srgbClr val="646464"/>
                </a:solidFill>
              </a:rPr>
              <a:t> </a:t>
            </a:r>
            <a:r>
              <a:rPr lang="es-ES" sz="800" err="1">
                <a:solidFill>
                  <a:srgbClr val="646464"/>
                </a:solidFill>
              </a:rPr>
              <a:t>patients</a:t>
            </a:r>
            <a:r>
              <a:rPr lang="es-ES" sz="800">
                <a:solidFill>
                  <a:srgbClr val="646464"/>
                </a:solidFill>
              </a:rPr>
              <a:t> </a:t>
            </a:r>
            <a:r>
              <a:rPr lang="es-ES" sz="800" err="1">
                <a:solidFill>
                  <a:srgbClr val="646464"/>
                </a:solidFill>
              </a:rPr>
              <a:t>with</a:t>
            </a:r>
            <a:r>
              <a:rPr lang="es-ES" sz="800">
                <a:solidFill>
                  <a:srgbClr val="646464"/>
                </a:solidFill>
              </a:rPr>
              <a:t> severe </a:t>
            </a:r>
            <a:r>
              <a:rPr lang="es-ES" sz="800" err="1">
                <a:solidFill>
                  <a:srgbClr val="646464"/>
                </a:solidFill>
              </a:rPr>
              <a:t>atopic</a:t>
            </a:r>
            <a:r>
              <a:rPr lang="es-ES" sz="800">
                <a:solidFill>
                  <a:srgbClr val="646464"/>
                </a:solidFill>
              </a:rPr>
              <a:t> dermatitis. Poster presentado en el  congreso SIDAPA, Perugia 13-15 Noviembre 2024.</a:t>
            </a:r>
          </a:p>
        </p:txBody>
      </p:sp>
      <p:sp>
        <p:nvSpPr>
          <p:cNvPr id="2" name="CuadroTexto 1">
            <a:extLst>
              <a:ext uri="{FF2B5EF4-FFF2-40B4-BE49-F238E27FC236}">
                <a16:creationId xmlns:a16="http://schemas.microsoft.com/office/drawing/2014/main" id="{AAF98E3D-CBAA-71AE-5A8F-BBAD1BBAD96E}"/>
              </a:ext>
            </a:extLst>
          </p:cNvPr>
          <p:cNvSpPr txBox="1"/>
          <p:nvPr/>
        </p:nvSpPr>
        <p:spPr>
          <a:xfrm>
            <a:off x="573953" y="2017643"/>
            <a:ext cx="1632030" cy="369332"/>
          </a:xfrm>
          <a:prstGeom prst="rect">
            <a:avLst/>
          </a:prstGeom>
          <a:noFill/>
        </p:spPr>
        <p:txBody>
          <a:bodyPr wrap="square" rtlCol="0">
            <a:spAutoFit/>
          </a:bodyPr>
          <a:lstStyle/>
          <a:p>
            <a:r>
              <a:rPr lang="es-ES" b="1">
                <a:solidFill>
                  <a:srgbClr val="7A45B8"/>
                </a:solidFill>
              </a:rPr>
              <a:t>Paciente 1</a:t>
            </a:r>
          </a:p>
        </p:txBody>
      </p:sp>
      <p:sp>
        <p:nvSpPr>
          <p:cNvPr id="3" name="Título 2">
            <a:extLst>
              <a:ext uri="{FF2B5EF4-FFF2-40B4-BE49-F238E27FC236}">
                <a16:creationId xmlns:a16="http://schemas.microsoft.com/office/drawing/2014/main" id="{658F9D3A-062E-BAC0-1910-72D8F723D102}"/>
              </a:ext>
            </a:extLst>
          </p:cNvPr>
          <p:cNvSpPr>
            <a:spLocks noGrp="1"/>
          </p:cNvSpPr>
          <p:nvPr>
            <p:ph type="title"/>
          </p:nvPr>
        </p:nvSpPr>
        <p:spPr>
          <a:xfrm>
            <a:off x="541058" y="211015"/>
            <a:ext cx="10710038" cy="640214"/>
          </a:xfrm>
        </p:spPr>
        <p:txBody>
          <a:bodyPr/>
          <a:lstStyle/>
          <a:p>
            <a:r>
              <a:rPr lang="es-ES"/>
              <a:t>EBGLYSS</a:t>
            </a:r>
            <a:r>
              <a:rPr lang="es-ES" baseline="30000"/>
              <a:t>®</a:t>
            </a:r>
            <a:r>
              <a:rPr lang="es-ES"/>
              <a:t> produjo una mejora significativa de los signos y síntomas de la DA a las 4 semanas de inicio del tratamiento en pacientes en práctica clínica</a:t>
            </a:r>
            <a:r>
              <a:rPr lang="es-ES" baseline="30000"/>
              <a:t>1</a:t>
            </a:r>
          </a:p>
        </p:txBody>
      </p:sp>
      <p:pic>
        <p:nvPicPr>
          <p:cNvPr id="9" name="Imagen 8" descr="Captura de pantalla de un celular&#10;&#10;El contenido generado por IA puede ser incorrecto.">
            <a:extLst>
              <a:ext uri="{FF2B5EF4-FFF2-40B4-BE49-F238E27FC236}">
                <a16:creationId xmlns:a16="http://schemas.microsoft.com/office/drawing/2014/main" id="{F2B7FDD5-91E0-E479-F3A8-1335A9DC2839}"/>
              </a:ext>
            </a:extLst>
          </p:cNvPr>
          <p:cNvPicPr>
            <a:picLocks noChangeAspect="1"/>
          </p:cNvPicPr>
          <p:nvPr/>
        </p:nvPicPr>
        <p:blipFill>
          <a:blip r:embed="rId3">
            <a:clrChange>
              <a:clrFrom>
                <a:srgbClr val="FFFEF5"/>
              </a:clrFrom>
              <a:clrTo>
                <a:srgbClr val="FFFEF5">
                  <a:alpha val="0"/>
                </a:srgbClr>
              </a:clrTo>
            </a:clrChang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45096" t="48933" b="34533"/>
          <a:stretch/>
        </p:blipFill>
        <p:spPr>
          <a:xfrm>
            <a:off x="2318448" y="1867078"/>
            <a:ext cx="7702076" cy="4127841"/>
          </a:xfrm>
          <a:prstGeom prst="rect">
            <a:avLst/>
          </a:prstGeom>
        </p:spPr>
      </p:pic>
      <p:sp>
        <p:nvSpPr>
          <p:cNvPr id="8" name="CuadroTexto 7">
            <a:extLst>
              <a:ext uri="{FF2B5EF4-FFF2-40B4-BE49-F238E27FC236}">
                <a16:creationId xmlns:a16="http://schemas.microsoft.com/office/drawing/2014/main" id="{1B5F875F-4BDE-1ABC-0A92-5747488C7CC3}"/>
              </a:ext>
            </a:extLst>
          </p:cNvPr>
          <p:cNvSpPr txBox="1"/>
          <p:nvPr/>
        </p:nvSpPr>
        <p:spPr>
          <a:xfrm>
            <a:off x="6387550" y="1494423"/>
            <a:ext cx="3295946" cy="523220"/>
          </a:xfrm>
          <a:prstGeom prst="rect">
            <a:avLst/>
          </a:prstGeom>
          <a:noFill/>
        </p:spPr>
        <p:txBody>
          <a:bodyPr wrap="square" rtlCol="0">
            <a:spAutoFit/>
          </a:bodyPr>
          <a:lstStyle/>
          <a:p>
            <a:pPr algn="ctr"/>
            <a:r>
              <a:rPr lang="es-ES" sz="1400" b="1">
                <a:solidFill>
                  <a:srgbClr val="003867"/>
                </a:solidFill>
              </a:rPr>
              <a:t>Presentación clínica tras 4 semanas en tratamiento con </a:t>
            </a:r>
            <a:r>
              <a:rPr lang="es-ES" sz="1400" b="1" err="1">
                <a:solidFill>
                  <a:srgbClr val="003867"/>
                </a:solidFill>
              </a:rPr>
              <a:t>lebrikizumab</a:t>
            </a:r>
            <a:endParaRPr lang="es-ES" sz="1400" b="1">
              <a:solidFill>
                <a:srgbClr val="003867"/>
              </a:solidFill>
            </a:endParaRPr>
          </a:p>
        </p:txBody>
      </p:sp>
      <p:sp>
        <p:nvSpPr>
          <p:cNvPr id="4" name="Rectángulo redondeado 3">
            <a:extLst>
              <a:ext uri="{FF2B5EF4-FFF2-40B4-BE49-F238E27FC236}">
                <a16:creationId xmlns:a16="http://schemas.microsoft.com/office/drawing/2014/main" id="{4F189008-641E-E003-3C32-8AB5AD77E7E6}"/>
              </a:ext>
            </a:extLst>
          </p:cNvPr>
          <p:cNvSpPr/>
          <p:nvPr/>
        </p:nvSpPr>
        <p:spPr>
          <a:xfrm>
            <a:off x="2423160" y="1408176"/>
            <a:ext cx="7597364" cy="4586743"/>
          </a:xfrm>
          <a:prstGeom prst="roundRect">
            <a:avLst>
              <a:gd name="adj" fmla="val 3435"/>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F30AB0A7-F3F2-1022-6501-5E08A012F9A8}"/>
              </a:ext>
            </a:extLst>
          </p:cNvPr>
          <p:cNvSpPr txBox="1"/>
          <p:nvPr/>
        </p:nvSpPr>
        <p:spPr>
          <a:xfrm>
            <a:off x="3076788" y="1494423"/>
            <a:ext cx="2544784" cy="523220"/>
          </a:xfrm>
          <a:prstGeom prst="rect">
            <a:avLst/>
          </a:prstGeom>
          <a:noFill/>
        </p:spPr>
        <p:txBody>
          <a:bodyPr wrap="square" rtlCol="0">
            <a:spAutoFit/>
          </a:bodyPr>
          <a:lstStyle/>
          <a:p>
            <a:pPr algn="ctr"/>
            <a:r>
              <a:rPr lang="es-ES" sz="1400" b="1">
                <a:solidFill>
                  <a:srgbClr val="003867"/>
                </a:solidFill>
              </a:rPr>
              <a:t>Presentación clínica al inicio del estudio</a:t>
            </a:r>
          </a:p>
        </p:txBody>
      </p:sp>
    </p:spTree>
    <p:extLst>
      <p:ext uri="{BB962C8B-B14F-4D97-AF65-F5344CB8AC3E}">
        <p14:creationId xmlns:p14="http://schemas.microsoft.com/office/powerpoint/2010/main" val="3154969609"/>
      </p:ext>
    </p:extLst>
  </p:cSld>
  <p:clrMapOvr>
    <a:masterClrMapping/>
  </p:clrMapOvr>
  <p:extLst>
    <p:ext uri="{6950BFC3-D8DA-4A85-94F7-54DA5524770B}">
      <p188:commentRel xmlns:p188="http://schemas.microsoft.com/office/powerpoint/2018/8/main" r:id="rId2"/>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6CA92-A4AC-1FC2-4127-F1290FC8A87C}"/>
            </a:ext>
          </a:extLst>
        </p:cNvPr>
        <p:cNvGrpSpPr/>
        <p:nvPr/>
      </p:nvGrpSpPr>
      <p:grpSpPr>
        <a:xfrm>
          <a:off x="0" y="0"/>
          <a:ext cx="0" cy="0"/>
          <a:chOff x="0" y="0"/>
          <a:chExt cx="0" cy="0"/>
        </a:xfrm>
      </p:grpSpPr>
      <p:pic>
        <p:nvPicPr>
          <p:cNvPr id="8" name="Imagen 7" descr="Captura de pantalla de un celular&#10;&#10;El contenido generado por IA puede ser incorrecto.">
            <a:extLst>
              <a:ext uri="{FF2B5EF4-FFF2-40B4-BE49-F238E27FC236}">
                <a16:creationId xmlns:a16="http://schemas.microsoft.com/office/drawing/2014/main" id="{32A85C34-BAB4-20E4-530F-492E3254BA12}"/>
              </a:ext>
            </a:extLst>
          </p:cNvPr>
          <p:cNvPicPr>
            <a:picLocks noChangeAspect="1"/>
          </p:cNvPicPr>
          <p:nvPr/>
        </p:nvPicPr>
        <p:blipFill>
          <a:blip r:embed="rId3">
            <a:clrChange>
              <a:clrFrom>
                <a:srgbClr val="FFFEF5"/>
              </a:clrFrom>
              <a:clrTo>
                <a:srgbClr val="FFFEF5">
                  <a:alpha val="0"/>
                </a:srgbClr>
              </a:clrTo>
            </a:clrChang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45096" t="69370" b="14096"/>
          <a:stretch/>
        </p:blipFill>
        <p:spPr>
          <a:xfrm>
            <a:off x="2318448" y="1867078"/>
            <a:ext cx="7702076" cy="4127841"/>
          </a:xfrm>
          <a:prstGeom prst="rect">
            <a:avLst/>
          </a:prstGeom>
        </p:spPr>
      </p:pic>
      <p:sp>
        <p:nvSpPr>
          <p:cNvPr id="10" name="CuadroTexto 9">
            <a:extLst>
              <a:ext uri="{FF2B5EF4-FFF2-40B4-BE49-F238E27FC236}">
                <a16:creationId xmlns:a16="http://schemas.microsoft.com/office/drawing/2014/main" id="{F34E46ED-C297-B1E6-FCD7-A551AF068A70}"/>
              </a:ext>
            </a:extLst>
          </p:cNvPr>
          <p:cNvSpPr txBox="1"/>
          <p:nvPr/>
        </p:nvSpPr>
        <p:spPr>
          <a:xfrm>
            <a:off x="1498282" y="6267546"/>
            <a:ext cx="9282775" cy="215444"/>
          </a:xfrm>
          <a:prstGeom prst="rect">
            <a:avLst/>
          </a:prstGeom>
          <a:noFill/>
        </p:spPr>
        <p:txBody>
          <a:bodyPr wrap="square">
            <a:spAutoFit/>
          </a:bodyPr>
          <a:lstStyle/>
          <a:p>
            <a:r>
              <a:rPr lang="es-ES" sz="800" b="1">
                <a:solidFill>
                  <a:srgbClr val="646464"/>
                </a:solidFill>
              </a:rPr>
              <a:t>1. </a:t>
            </a:r>
            <a:r>
              <a:rPr lang="es-ES" sz="800" err="1">
                <a:solidFill>
                  <a:srgbClr val="646464"/>
                </a:solidFill>
              </a:rPr>
              <a:t>Bellinato</a:t>
            </a:r>
            <a:r>
              <a:rPr lang="es-ES" sz="800">
                <a:solidFill>
                  <a:srgbClr val="646464"/>
                </a:solidFill>
              </a:rPr>
              <a:t> F, </a:t>
            </a:r>
            <a:r>
              <a:rPr lang="es-ES" sz="800" i="1">
                <a:solidFill>
                  <a:srgbClr val="646464"/>
                </a:solidFill>
              </a:rPr>
              <a:t>et al. </a:t>
            </a:r>
            <a:r>
              <a:rPr lang="es-ES" sz="800">
                <a:solidFill>
                  <a:srgbClr val="646464"/>
                </a:solidFill>
              </a:rPr>
              <a:t>Real </a:t>
            </a:r>
            <a:r>
              <a:rPr lang="es-ES" sz="800" err="1">
                <a:solidFill>
                  <a:srgbClr val="646464"/>
                </a:solidFill>
              </a:rPr>
              <a:t>life</a:t>
            </a:r>
            <a:r>
              <a:rPr lang="es-ES" sz="800">
                <a:solidFill>
                  <a:srgbClr val="646464"/>
                </a:solidFill>
              </a:rPr>
              <a:t> </a:t>
            </a:r>
            <a:r>
              <a:rPr lang="es-ES" sz="800" err="1">
                <a:solidFill>
                  <a:srgbClr val="646464"/>
                </a:solidFill>
              </a:rPr>
              <a:t>effectiveness</a:t>
            </a:r>
            <a:r>
              <a:rPr lang="es-ES" sz="800">
                <a:solidFill>
                  <a:srgbClr val="646464"/>
                </a:solidFill>
              </a:rPr>
              <a:t> </a:t>
            </a:r>
            <a:r>
              <a:rPr lang="es-ES" sz="800" err="1">
                <a:solidFill>
                  <a:srgbClr val="646464"/>
                </a:solidFill>
              </a:rPr>
              <a:t>of</a:t>
            </a:r>
            <a:r>
              <a:rPr lang="es-ES" sz="800">
                <a:solidFill>
                  <a:srgbClr val="646464"/>
                </a:solidFill>
              </a:rPr>
              <a:t> </a:t>
            </a:r>
            <a:r>
              <a:rPr lang="es-ES" sz="800" err="1">
                <a:solidFill>
                  <a:srgbClr val="646464"/>
                </a:solidFill>
              </a:rPr>
              <a:t>lebrikizumab</a:t>
            </a:r>
            <a:r>
              <a:rPr lang="es-ES" sz="800">
                <a:solidFill>
                  <a:srgbClr val="646464"/>
                </a:solidFill>
              </a:rPr>
              <a:t> </a:t>
            </a:r>
            <a:r>
              <a:rPr lang="es-ES" sz="800" err="1">
                <a:solidFill>
                  <a:srgbClr val="646464"/>
                </a:solidFill>
              </a:rPr>
              <a:t>inmultifailure</a:t>
            </a:r>
            <a:r>
              <a:rPr lang="es-ES" sz="800">
                <a:solidFill>
                  <a:srgbClr val="646464"/>
                </a:solidFill>
              </a:rPr>
              <a:t> </a:t>
            </a:r>
            <a:r>
              <a:rPr lang="es-ES" sz="800" err="1">
                <a:solidFill>
                  <a:srgbClr val="646464"/>
                </a:solidFill>
              </a:rPr>
              <a:t>patients</a:t>
            </a:r>
            <a:r>
              <a:rPr lang="es-ES" sz="800">
                <a:solidFill>
                  <a:srgbClr val="646464"/>
                </a:solidFill>
              </a:rPr>
              <a:t> </a:t>
            </a:r>
            <a:r>
              <a:rPr lang="es-ES" sz="800" err="1">
                <a:solidFill>
                  <a:srgbClr val="646464"/>
                </a:solidFill>
              </a:rPr>
              <a:t>with</a:t>
            </a:r>
            <a:r>
              <a:rPr lang="es-ES" sz="800">
                <a:solidFill>
                  <a:srgbClr val="646464"/>
                </a:solidFill>
              </a:rPr>
              <a:t> severe </a:t>
            </a:r>
            <a:r>
              <a:rPr lang="es-ES" sz="800" err="1">
                <a:solidFill>
                  <a:srgbClr val="646464"/>
                </a:solidFill>
              </a:rPr>
              <a:t>atopic</a:t>
            </a:r>
            <a:r>
              <a:rPr lang="es-ES" sz="800">
                <a:solidFill>
                  <a:srgbClr val="646464"/>
                </a:solidFill>
              </a:rPr>
              <a:t> dermatitis. Poster presentado en el  congreso SIDAPA, Perugia 13-15 Noviembre 2024.</a:t>
            </a:r>
          </a:p>
        </p:txBody>
      </p:sp>
      <p:sp>
        <p:nvSpPr>
          <p:cNvPr id="7" name="Título 6">
            <a:extLst>
              <a:ext uri="{FF2B5EF4-FFF2-40B4-BE49-F238E27FC236}">
                <a16:creationId xmlns:a16="http://schemas.microsoft.com/office/drawing/2014/main" id="{87A269F5-D7BE-AB55-181B-641B36573D23}"/>
              </a:ext>
            </a:extLst>
          </p:cNvPr>
          <p:cNvSpPr>
            <a:spLocks noGrp="1"/>
          </p:cNvSpPr>
          <p:nvPr>
            <p:ph type="title"/>
          </p:nvPr>
        </p:nvSpPr>
        <p:spPr>
          <a:xfrm>
            <a:off x="541058" y="211015"/>
            <a:ext cx="10710038" cy="640214"/>
          </a:xfrm>
        </p:spPr>
        <p:txBody>
          <a:bodyPr/>
          <a:lstStyle/>
          <a:p>
            <a:r>
              <a:rPr lang="es-ES"/>
              <a:t>EBGLYSS</a:t>
            </a:r>
            <a:r>
              <a:rPr lang="es-ES" baseline="30000"/>
              <a:t>®</a:t>
            </a:r>
            <a:r>
              <a:rPr lang="es-ES"/>
              <a:t> produjo una mejora significativa de los signos y síntomas de la DA a las 4 semanas de inicio del tratamiento en pacientes en práctica clínica</a:t>
            </a:r>
            <a:r>
              <a:rPr lang="es-ES" baseline="30000"/>
              <a:t>1</a:t>
            </a:r>
          </a:p>
        </p:txBody>
      </p:sp>
      <p:sp>
        <p:nvSpPr>
          <p:cNvPr id="9" name="CuadroTexto 8">
            <a:extLst>
              <a:ext uri="{FF2B5EF4-FFF2-40B4-BE49-F238E27FC236}">
                <a16:creationId xmlns:a16="http://schemas.microsoft.com/office/drawing/2014/main" id="{9804E226-35E8-5054-765A-589774824575}"/>
              </a:ext>
            </a:extLst>
          </p:cNvPr>
          <p:cNvSpPr txBox="1"/>
          <p:nvPr/>
        </p:nvSpPr>
        <p:spPr>
          <a:xfrm>
            <a:off x="573953" y="2017643"/>
            <a:ext cx="1632030" cy="369332"/>
          </a:xfrm>
          <a:prstGeom prst="rect">
            <a:avLst/>
          </a:prstGeom>
          <a:noFill/>
        </p:spPr>
        <p:txBody>
          <a:bodyPr wrap="square" rtlCol="0">
            <a:spAutoFit/>
          </a:bodyPr>
          <a:lstStyle/>
          <a:p>
            <a:r>
              <a:rPr lang="es-ES" b="1">
                <a:solidFill>
                  <a:srgbClr val="7A45B8"/>
                </a:solidFill>
              </a:rPr>
              <a:t>Paciente 2</a:t>
            </a:r>
          </a:p>
        </p:txBody>
      </p:sp>
      <p:sp>
        <p:nvSpPr>
          <p:cNvPr id="11" name="CuadroTexto 10">
            <a:extLst>
              <a:ext uri="{FF2B5EF4-FFF2-40B4-BE49-F238E27FC236}">
                <a16:creationId xmlns:a16="http://schemas.microsoft.com/office/drawing/2014/main" id="{8DCCB6D2-94FF-8CDA-B8A6-127E8E335694}"/>
              </a:ext>
            </a:extLst>
          </p:cNvPr>
          <p:cNvSpPr txBox="1"/>
          <p:nvPr/>
        </p:nvSpPr>
        <p:spPr>
          <a:xfrm>
            <a:off x="3076788" y="1494423"/>
            <a:ext cx="2544784" cy="523220"/>
          </a:xfrm>
          <a:prstGeom prst="rect">
            <a:avLst/>
          </a:prstGeom>
          <a:noFill/>
        </p:spPr>
        <p:txBody>
          <a:bodyPr wrap="square" rtlCol="0">
            <a:spAutoFit/>
          </a:bodyPr>
          <a:lstStyle/>
          <a:p>
            <a:pPr algn="ctr"/>
            <a:r>
              <a:rPr lang="es-ES" sz="1400" b="1">
                <a:solidFill>
                  <a:srgbClr val="003867"/>
                </a:solidFill>
              </a:rPr>
              <a:t>Presentación clínica al inicio del estudio</a:t>
            </a:r>
          </a:p>
        </p:txBody>
      </p:sp>
      <p:sp>
        <p:nvSpPr>
          <p:cNvPr id="12" name="CuadroTexto 11">
            <a:extLst>
              <a:ext uri="{FF2B5EF4-FFF2-40B4-BE49-F238E27FC236}">
                <a16:creationId xmlns:a16="http://schemas.microsoft.com/office/drawing/2014/main" id="{5CF5FA74-156F-1DC7-9318-AE07AA8D11AD}"/>
              </a:ext>
            </a:extLst>
          </p:cNvPr>
          <p:cNvSpPr txBox="1"/>
          <p:nvPr/>
        </p:nvSpPr>
        <p:spPr>
          <a:xfrm>
            <a:off x="6387550" y="1494423"/>
            <a:ext cx="3295946" cy="523220"/>
          </a:xfrm>
          <a:prstGeom prst="rect">
            <a:avLst/>
          </a:prstGeom>
          <a:noFill/>
        </p:spPr>
        <p:txBody>
          <a:bodyPr wrap="square" rtlCol="0">
            <a:spAutoFit/>
          </a:bodyPr>
          <a:lstStyle/>
          <a:p>
            <a:pPr algn="ctr"/>
            <a:r>
              <a:rPr lang="es-ES" sz="1400" b="1">
                <a:solidFill>
                  <a:srgbClr val="003867"/>
                </a:solidFill>
              </a:rPr>
              <a:t>Presentación clínica tras 4 semanas en tratamiento con </a:t>
            </a:r>
            <a:r>
              <a:rPr lang="es-ES" sz="1400" b="1" err="1">
                <a:solidFill>
                  <a:srgbClr val="003867"/>
                </a:solidFill>
              </a:rPr>
              <a:t>lebrikizumab</a:t>
            </a:r>
            <a:endParaRPr lang="es-ES" sz="1400" b="1">
              <a:solidFill>
                <a:srgbClr val="003867"/>
              </a:solidFill>
            </a:endParaRPr>
          </a:p>
        </p:txBody>
      </p:sp>
      <p:sp>
        <p:nvSpPr>
          <p:cNvPr id="2" name="Rectángulo redondeado 1">
            <a:extLst>
              <a:ext uri="{FF2B5EF4-FFF2-40B4-BE49-F238E27FC236}">
                <a16:creationId xmlns:a16="http://schemas.microsoft.com/office/drawing/2014/main" id="{AB4C5E2B-1300-2B8B-53DE-F7B0B99C22B3}"/>
              </a:ext>
            </a:extLst>
          </p:cNvPr>
          <p:cNvSpPr/>
          <p:nvPr/>
        </p:nvSpPr>
        <p:spPr>
          <a:xfrm>
            <a:off x="2423160" y="1408176"/>
            <a:ext cx="7597364" cy="4586743"/>
          </a:xfrm>
          <a:prstGeom prst="roundRect">
            <a:avLst>
              <a:gd name="adj" fmla="val 3435"/>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787338918"/>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C4E60-E177-D13B-4354-12C00407F28E}"/>
            </a:ext>
          </a:extLst>
        </p:cNvPr>
        <p:cNvGrpSpPr/>
        <p:nvPr/>
      </p:nvGrpSpPr>
      <p:grpSpPr>
        <a:xfrm>
          <a:off x="0" y="0"/>
          <a:ext cx="0" cy="0"/>
          <a:chOff x="0" y="0"/>
          <a:chExt cx="0" cy="0"/>
        </a:xfrm>
      </p:grpSpPr>
      <p:sp>
        <p:nvSpPr>
          <p:cNvPr id="32" name="Título 31">
            <a:extLst>
              <a:ext uri="{FF2B5EF4-FFF2-40B4-BE49-F238E27FC236}">
                <a16:creationId xmlns:a16="http://schemas.microsoft.com/office/drawing/2014/main" id="{63688A30-6CF4-D928-EE60-E204A7ADA1A8}"/>
              </a:ext>
            </a:extLst>
          </p:cNvPr>
          <p:cNvSpPr>
            <a:spLocks noGrp="1"/>
          </p:cNvSpPr>
          <p:nvPr>
            <p:ph type="title"/>
          </p:nvPr>
        </p:nvSpPr>
        <p:spPr/>
        <p:txBody>
          <a:bodyPr>
            <a:normAutofit/>
          </a:bodyPr>
          <a:lstStyle/>
          <a:p>
            <a:r>
              <a:rPr lang="es-ES" sz="2200"/>
              <a:t>Conflictos de interés</a:t>
            </a:r>
          </a:p>
        </p:txBody>
      </p:sp>
      <p:sp>
        <p:nvSpPr>
          <p:cNvPr id="5" name="Marcador de contenido 1">
            <a:extLst>
              <a:ext uri="{FF2B5EF4-FFF2-40B4-BE49-F238E27FC236}">
                <a16:creationId xmlns:a16="http://schemas.microsoft.com/office/drawing/2014/main" id="{1313285D-21B7-6F5C-6A43-16A9AE8C0BF0}"/>
              </a:ext>
            </a:extLst>
          </p:cNvPr>
          <p:cNvSpPr txBox="1">
            <a:spLocks/>
          </p:cNvSpPr>
          <p:nvPr/>
        </p:nvSpPr>
        <p:spPr>
          <a:xfrm>
            <a:off x="541058" y="1761671"/>
            <a:ext cx="9845053" cy="432752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CA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0"/>
              </a:spcBef>
              <a:spcAft>
                <a:spcPts val="1800"/>
              </a:spcAft>
              <a:buClr>
                <a:srgbClr val="CAF6A8"/>
              </a:buClr>
              <a:buSzTx/>
              <a:buFont typeface="Arial" panose="020B0604020202020204" pitchFamily="34" charset="0"/>
              <a:buChar char="•"/>
              <a:tabLst/>
              <a:defRPr/>
            </a:pPr>
            <a:r>
              <a:rPr kumimoji="0" lang="es-ES" sz="2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He proporcionado asesoramiento científico y/o he participado en reuniones médicas organizadas y/o he recibido pagos por presentaciones y asesoría de XXX</a:t>
            </a:r>
          </a:p>
          <a:p>
            <a:pPr marL="228600" marR="0" lvl="0" indent="-228600" algn="l" defTabSz="914400" rtl="0" eaLnBrk="1" fontAlgn="auto" latinLnBrk="0" hangingPunct="1">
              <a:lnSpc>
                <a:spcPct val="120000"/>
              </a:lnSpc>
              <a:spcBef>
                <a:spcPts val="0"/>
              </a:spcBef>
              <a:spcAft>
                <a:spcPts val="1800"/>
              </a:spcAft>
              <a:buClr>
                <a:srgbClr val="CAF6A8"/>
              </a:buClr>
              <a:buSzTx/>
              <a:buFont typeface="Arial" panose="020B0604020202020204" pitchFamily="34" charset="0"/>
              <a:buChar char="•"/>
              <a:tabLst/>
              <a:defRPr/>
            </a:pPr>
            <a:endParaRPr kumimoji="0" lang="es-ES" sz="2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20000"/>
              </a:lnSpc>
              <a:spcBef>
                <a:spcPts val="0"/>
              </a:spcBef>
              <a:spcAft>
                <a:spcPts val="1800"/>
              </a:spcAft>
              <a:buClr>
                <a:srgbClr val="CAF6A8"/>
              </a:buClr>
              <a:buSzTx/>
              <a:buFont typeface="Arial" panose="020B0604020202020204" pitchFamily="34" charset="0"/>
              <a:buChar char="•"/>
              <a:tabLst/>
              <a:defRPr/>
            </a:pPr>
            <a:endParaRPr kumimoji="0" lang="es-ES" sz="2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20000"/>
              </a:lnSpc>
              <a:spcBef>
                <a:spcPts val="0"/>
              </a:spcBef>
              <a:spcAft>
                <a:spcPts val="1800"/>
              </a:spcAft>
              <a:buClr>
                <a:srgbClr val="CAF6A8"/>
              </a:buClr>
              <a:buSzTx/>
              <a:buFont typeface="Arial" panose="020B0604020202020204" pitchFamily="34" charset="0"/>
              <a:buChar char="•"/>
              <a:tabLst/>
              <a:defRPr/>
            </a:pPr>
            <a:r>
              <a:rPr kumimoji="0" lang="es-ES" sz="2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Recibo honorarios por esta presentación</a:t>
            </a:r>
          </a:p>
        </p:txBody>
      </p:sp>
    </p:spTree>
    <p:extLst>
      <p:ext uri="{BB962C8B-B14F-4D97-AF65-F5344CB8AC3E}">
        <p14:creationId xmlns:p14="http://schemas.microsoft.com/office/powerpoint/2010/main" val="38908428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C5B2EBAF-1B11-FCE0-19C3-2C6FA39EF0FC}"/>
              </a:ext>
            </a:extLst>
          </p:cNvPr>
          <p:cNvSpPr>
            <a:spLocks noGrp="1"/>
          </p:cNvSpPr>
          <p:nvPr>
            <p:ph type="title"/>
          </p:nvPr>
        </p:nvSpPr>
        <p:spPr/>
        <p:txBody>
          <a:bodyPr/>
          <a:lstStyle/>
          <a:p>
            <a:r>
              <a:rPr lang="es-ES_tradnl"/>
              <a:t>Experiencia clínica de </a:t>
            </a:r>
            <a:r>
              <a:rPr lang="es-ES_tradnl" err="1"/>
              <a:t>lebrikizumab</a:t>
            </a:r>
            <a:r>
              <a:rPr lang="es-ES_tradnl"/>
              <a:t> en una paciente</a:t>
            </a:r>
            <a:br>
              <a:rPr lang="es-ES_tradnl"/>
            </a:br>
            <a:r>
              <a:rPr lang="es-ES_tradnl"/>
              <a:t>con dermatitis de tipo rosácea como efecto adverso a </a:t>
            </a:r>
            <a:r>
              <a:rPr lang="es-ES_tradnl" err="1"/>
              <a:t>dupilumab</a:t>
            </a:r>
            <a:endParaRPr lang="es-ES"/>
          </a:p>
        </p:txBody>
      </p:sp>
    </p:spTree>
    <p:extLst>
      <p:ext uri="{BB962C8B-B14F-4D97-AF65-F5344CB8AC3E}">
        <p14:creationId xmlns:p14="http://schemas.microsoft.com/office/powerpoint/2010/main" val="285269457"/>
      </p:ext>
    </p:extLst>
  </p:cSld>
  <p:clrMapOvr>
    <a:masterClrMapping/>
  </p:clrMapOvr>
  <p:extLst>
    <p:ext uri="{6950BFC3-D8DA-4A85-94F7-54DA5524770B}">
      <p188:commentRel xmlns:p188="http://schemas.microsoft.com/office/powerpoint/2018/8/main" r:id="rId2"/>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588179E1-64AD-0C66-50B8-7EF8BB9101F7}"/>
              </a:ext>
            </a:extLst>
          </p:cNvPr>
          <p:cNvSpPr txBox="1"/>
          <p:nvPr/>
        </p:nvSpPr>
        <p:spPr>
          <a:xfrm>
            <a:off x="1573670" y="6171750"/>
            <a:ext cx="7977620" cy="338554"/>
          </a:xfrm>
          <a:prstGeom prst="rect">
            <a:avLst/>
          </a:prstGeom>
          <a:noFill/>
        </p:spPr>
        <p:txBody>
          <a:bodyPr wrap="square">
            <a:spAutoFit/>
          </a:bodyPr>
          <a:lstStyle/>
          <a:p>
            <a:r>
              <a:rPr lang="es-ES" sz="800" b="1" i="0" u="none" strike="noStrike" baseline="0">
                <a:solidFill>
                  <a:srgbClr val="646464"/>
                </a:solidFill>
              </a:rPr>
              <a:t>DA: </a:t>
            </a:r>
            <a:r>
              <a:rPr lang="es-ES" sz="800" b="0" i="0" u="none" strike="noStrike" baseline="0">
                <a:solidFill>
                  <a:srgbClr val="646464"/>
                </a:solidFill>
              </a:rPr>
              <a:t>dermatitis atópica</a:t>
            </a:r>
            <a:r>
              <a:rPr lang="es-ES" sz="800">
                <a:solidFill>
                  <a:srgbClr val="646464"/>
                </a:solidFill>
              </a:rPr>
              <a:t>.</a:t>
            </a:r>
          </a:p>
          <a:p>
            <a:r>
              <a:rPr lang="es-ES" sz="800" b="1" i="0" u="none" strike="noStrike" baseline="0">
                <a:solidFill>
                  <a:srgbClr val="646464"/>
                </a:solidFill>
              </a:rPr>
              <a:t>1. </a:t>
            </a:r>
            <a:r>
              <a:rPr lang="es-ES" sz="800" b="0" i="0" u="none" strike="noStrike" baseline="0" err="1">
                <a:solidFill>
                  <a:srgbClr val="646464"/>
                </a:solidFill>
              </a:rPr>
              <a:t>Grote</a:t>
            </a:r>
            <a:r>
              <a:rPr lang="es-ES" sz="800" b="0" i="0" u="none" strike="noStrike" baseline="0">
                <a:solidFill>
                  <a:srgbClr val="646464"/>
                </a:solidFill>
              </a:rPr>
              <a:t> C, </a:t>
            </a:r>
            <a:r>
              <a:rPr lang="es-ES" sz="800" b="0" i="1" u="none" strike="noStrike" baseline="0">
                <a:solidFill>
                  <a:srgbClr val="646464"/>
                </a:solidFill>
              </a:rPr>
              <a:t>et al</a:t>
            </a:r>
            <a:r>
              <a:rPr lang="es-ES" sz="800">
                <a:solidFill>
                  <a:srgbClr val="646464"/>
                </a:solidFill>
              </a:rPr>
              <a:t>.</a:t>
            </a:r>
            <a:r>
              <a:rPr lang="es-ES" sz="800" b="0" i="0" u="none" strike="noStrike" baseline="0">
                <a:solidFill>
                  <a:srgbClr val="646464"/>
                </a:solidFill>
              </a:rPr>
              <a:t> </a:t>
            </a:r>
            <a:r>
              <a:rPr lang="es-ES" sz="800" b="0" i="0" u="none" strike="noStrike" baseline="0" err="1">
                <a:solidFill>
                  <a:srgbClr val="646464"/>
                </a:solidFill>
              </a:rPr>
              <a:t>Rosacea-like</a:t>
            </a:r>
            <a:r>
              <a:rPr lang="es-ES" sz="800" b="0" i="0" u="none" strike="noStrike" baseline="0">
                <a:solidFill>
                  <a:srgbClr val="646464"/>
                </a:solidFill>
              </a:rPr>
              <a:t> skin </a:t>
            </a:r>
            <a:r>
              <a:rPr lang="es-ES" sz="800" b="0" i="0" u="none" strike="noStrike" baseline="0" err="1">
                <a:solidFill>
                  <a:srgbClr val="646464"/>
                </a:solidFill>
              </a:rPr>
              <a:t>reaction</a:t>
            </a:r>
            <a:r>
              <a:rPr lang="es-ES" sz="800" b="0" i="0" u="none" strike="noStrike" baseline="0">
                <a:solidFill>
                  <a:srgbClr val="646464"/>
                </a:solidFill>
              </a:rPr>
              <a:t> </a:t>
            </a:r>
            <a:r>
              <a:rPr lang="es-ES" sz="800" b="0" i="0" u="none" strike="noStrike" baseline="0" err="1">
                <a:solidFill>
                  <a:srgbClr val="646464"/>
                </a:solidFill>
              </a:rPr>
              <a:t>under</a:t>
            </a:r>
            <a:r>
              <a:rPr lang="es-ES" sz="800" b="0" i="0" u="none" strike="noStrike" baseline="0">
                <a:solidFill>
                  <a:srgbClr val="646464"/>
                </a:solidFill>
              </a:rPr>
              <a:t> </a:t>
            </a:r>
            <a:r>
              <a:rPr lang="es-ES" sz="800" b="0" i="0" u="none" strike="noStrike" baseline="0" err="1">
                <a:solidFill>
                  <a:srgbClr val="646464"/>
                </a:solidFill>
              </a:rPr>
              <a:t>treatment</a:t>
            </a:r>
            <a:r>
              <a:rPr lang="es-ES" sz="800" b="0" i="0" u="none" strike="noStrike" baseline="0">
                <a:solidFill>
                  <a:srgbClr val="646464"/>
                </a:solidFill>
              </a:rPr>
              <a:t> </a:t>
            </a:r>
            <a:r>
              <a:rPr lang="es-ES" sz="800" b="0" i="0" u="none" strike="noStrike" baseline="0" err="1">
                <a:solidFill>
                  <a:srgbClr val="646464"/>
                </a:solidFill>
              </a:rPr>
              <a:t>with</a:t>
            </a:r>
            <a:r>
              <a:rPr lang="es-ES" sz="800" b="0" i="0" u="none" strike="noStrike" baseline="0">
                <a:solidFill>
                  <a:srgbClr val="646464"/>
                </a:solidFill>
              </a:rPr>
              <a:t> </a:t>
            </a:r>
            <a:r>
              <a:rPr lang="es-ES" sz="800" b="0" i="0" u="none" strike="noStrike" baseline="0" err="1">
                <a:solidFill>
                  <a:srgbClr val="646464"/>
                </a:solidFill>
              </a:rPr>
              <a:t>dupilumab</a:t>
            </a:r>
            <a:r>
              <a:rPr lang="es-ES" sz="800" b="0" i="0" u="none" strike="noStrike" baseline="0">
                <a:solidFill>
                  <a:srgbClr val="646464"/>
                </a:solidFill>
              </a:rPr>
              <a:t> </a:t>
            </a:r>
            <a:r>
              <a:rPr lang="es-ES" sz="800" b="0" i="0" u="none" strike="noStrike" baseline="0" err="1">
                <a:solidFill>
                  <a:srgbClr val="646464"/>
                </a:solidFill>
              </a:rPr>
              <a:t>for</a:t>
            </a:r>
            <a:r>
              <a:rPr lang="es-ES" sz="800" b="0" i="0" u="none" strike="noStrike" baseline="0">
                <a:solidFill>
                  <a:srgbClr val="646464"/>
                </a:solidFill>
              </a:rPr>
              <a:t> </a:t>
            </a:r>
            <a:r>
              <a:rPr lang="es-ES" sz="800" b="0" i="0" u="none" strike="noStrike" baseline="0" err="1">
                <a:solidFill>
                  <a:srgbClr val="646464"/>
                </a:solidFill>
              </a:rPr>
              <a:t>atopic</a:t>
            </a:r>
            <a:r>
              <a:rPr lang="es-ES" sz="800" b="0" i="0" u="none" strike="noStrike" baseline="0">
                <a:solidFill>
                  <a:srgbClr val="646464"/>
                </a:solidFill>
              </a:rPr>
              <a:t> dermatitis, </a:t>
            </a:r>
            <a:r>
              <a:rPr lang="es-ES" sz="800" b="0" i="0" u="none" strike="noStrike" baseline="0" err="1">
                <a:solidFill>
                  <a:srgbClr val="646464"/>
                </a:solidFill>
              </a:rPr>
              <a:t>Journal</a:t>
            </a:r>
            <a:r>
              <a:rPr lang="es-ES" sz="800" b="0" i="0" u="none" strike="noStrike" baseline="0">
                <a:solidFill>
                  <a:srgbClr val="646464"/>
                </a:solidFill>
              </a:rPr>
              <a:t> </a:t>
            </a:r>
            <a:r>
              <a:rPr lang="es-ES" sz="800" b="0" i="0" u="none" strike="noStrike" baseline="0" err="1">
                <a:solidFill>
                  <a:srgbClr val="646464"/>
                </a:solidFill>
              </a:rPr>
              <a:t>of</a:t>
            </a:r>
            <a:r>
              <a:rPr lang="es-ES" sz="800" b="0" i="0" u="none" strike="noStrike" baseline="0">
                <a:solidFill>
                  <a:srgbClr val="646464"/>
                </a:solidFill>
              </a:rPr>
              <a:t> </a:t>
            </a:r>
            <a:r>
              <a:rPr lang="es-ES" sz="800" b="0" i="0" u="none" strike="noStrike" baseline="0" err="1">
                <a:solidFill>
                  <a:srgbClr val="646464"/>
                </a:solidFill>
              </a:rPr>
              <a:t>Dermatological</a:t>
            </a:r>
            <a:r>
              <a:rPr lang="es-ES" sz="800" b="0" i="0" u="none" strike="noStrike" baseline="0">
                <a:solidFill>
                  <a:srgbClr val="646464"/>
                </a:solidFill>
              </a:rPr>
              <a:t> </a:t>
            </a:r>
            <a:r>
              <a:rPr lang="es-ES" sz="800" b="0" i="0" u="none" strike="noStrike" baseline="0" err="1">
                <a:solidFill>
                  <a:srgbClr val="646464"/>
                </a:solidFill>
              </a:rPr>
              <a:t>Treatment</a:t>
            </a:r>
            <a:r>
              <a:rPr lang="es-ES" sz="800" b="0" i="0" u="none" strike="noStrike" baseline="0">
                <a:solidFill>
                  <a:srgbClr val="646464"/>
                </a:solidFill>
              </a:rPr>
              <a:t>, 2025; 36:1, 2452987.</a:t>
            </a:r>
            <a:endParaRPr lang="es-ES" sz="800">
              <a:solidFill>
                <a:srgbClr val="646464"/>
              </a:solidFill>
            </a:endParaRPr>
          </a:p>
        </p:txBody>
      </p:sp>
      <p:sp>
        <p:nvSpPr>
          <p:cNvPr id="10" name="Rectángulo redondeado 9">
            <a:extLst>
              <a:ext uri="{FF2B5EF4-FFF2-40B4-BE49-F238E27FC236}">
                <a16:creationId xmlns:a16="http://schemas.microsoft.com/office/drawing/2014/main" id="{F61C0795-748A-2A18-EC0C-08D6CA715A87}"/>
              </a:ext>
            </a:extLst>
          </p:cNvPr>
          <p:cNvSpPr/>
          <p:nvPr/>
        </p:nvSpPr>
        <p:spPr>
          <a:xfrm>
            <a:off x="1365171" y="3746446"/>
            <a:ext cx="2152567" cy="1567808"/>
          </a:xfrm>
          <a:prstGeom prst="roundRect">
            <a:avLst>
              <a:gd name="adj" fmla="val 9914"/>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11" name="CuadroTexto 2">
            <a:extLst>
              <a:ext uri="{FF2B5EF4-FFF2-40B4-BE49-F238E27FC236}">
                <a16:creationId xmlns:a16="http://schemas.microsoft.com/office/drawing/2014/main" id="{389A5C67-2C8C-E21C-38A2-B70283B14357}"/>
              </a:ext>
            </a:extLst>
          </p:cNvPr>
          <p:cNvSpPr txBox="1"/>
          <p:nvPr/>
        </p:nvSpPr>
        <p:spPr>
          <a:xfrm>
            <a:off x="1503486" y="3836290"/>
            <a:ext cx="1633491" cy="584775"/>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600" b="1">
                <a:solidFill>
                  <a:schemeClr val="accent2"/>
                </a:solidFill>
              </a:rPr>
              <a:t>DATOS GENERALES:</a:t>
            </a:r>
            <a:endParaRPr lang="es-ES" sz="1600">
              <a:solidFill>
                <a:schemeClr val="accent2"/>
              </a:solidFill>
            </a:endParaRPr>
          </a:p>
        </p:txBody>
      </p:sp>
      <p:sp>
        <p:nvSpPr>
          <p:cNvPr id="12" name="CuadroTexto 3">
            <a:extLst>
              <a:ext uri="{FF2B5EF4-FFF2-40B4-BE49-F238E27FC236}">
                <a16:creationId xmlns:a16="http://schemas.microsoft.com/office/drawing/2014/main" id="{0479599F-2602-6024-59CB-2F7D852B7A29}"/>
              </a:ext>
            </a:extLst>
          </p:cNvPr>
          <p:cNvSpPr txBox="1"/>
          <p:nvPr/>
        </p:nvSpPr>
        <p:spPr>
          <a:xfrm>
            <a:off x="1503486" y="4446589"/>
            <a:ext cx="2157371" cy="538609"/>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spcAft>
                <a:spcPts val="600"/>
              </a:spcAft>
            </a:pPr>
            <a:r>
              <a:rPr lang="es-ES" sz="1200" b="1">
                <a:solidFill>
                  <a:schemeClr val="accent1"/>
                </a:solidFill>
              </a:rPr>
              <a:t>Edad</a:t>
            </a:r>
            <a:r>
              <a:rPr lang="es-ES" sz="1200">
                <a:solidFill>
                  <a:schemeClr val="accent1"/>
                </a:solidFill>
              </a:rPr>
              <a:t>: 52 años.</a:t>
            </a:r>
          </a:p>
          <a:p>
            <a:pPr>
              <a:spcAft>
                <a:spcPts val="600"/>
              </a:spcAft>
            </a:pPr>
            <a:r>
              <a:rPr lang="es-ES" sz="1200" b="1">
                <a:solidFill>
                  <a:schemeClr val="accent1"/>
                </a:solidFill>
              </a:rPr>
              <a:t>Sexo</a:t>
            </a:r>
            <a:r>
              <a:rPr lang="es-ES" sz="1200">
                <a:solidFill>
                  <a:schemeClr val="accent1"/>
                </a:solidFill>
              </a:rPr>
              <a:t>: Mujer.</a:t>
            </a:r>
          </a:p>
        </p:txBody>
      </p:sp>
      <p:sp>
        <p:nvSpPr>
          <p:cNvPr id="13" name="Rectángulo redondeado 12">
            <a:extLst>
              <a:ext uri="{FF2B5EF4-FFF2-40B4-BE49-F238E27FC236}">
                <a16:creationId xmlns:a16="http://schemas.microsoft.com/office/drawing/2014/main" id="{7B04DC4F-D4A4-841D-BDEE-50C96C6ACA30}"/>
              </a:ext>
            </a:extLst>
          </p:cNvPr>
          <p:cNvSpPr/>
          <p:nvPr/>
        </p:nvSpPr>
        <p:spPr>
          <a:xfrm>
            <a:off x="3878906" y="1862614"/>
            <a:ext cx="2676411" cy="1567808"/>
          </a:xfrm>
          <a:prstGeom prst="roundRect">
            <a:avLst>
              <a:gd name="adj" fmla="val 10384"/>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14" name="CuadroTexto 5">
            <a:extLst>
              <a:ext uri="{FF2B5EF4-FFF2-40B4-BE49-F238E27FC236}">
                <a16:creationId xmlns:a16="http://schemas.microsoft.com/office/drawing/2014/main" id="{1C303F15-EF33-4B9E-8067-77220AAB2FD3}"/>
              </a:ext>
            </a:extLst>
          </p:cNvPr>
          <p:cNvSpPr txBox="1"/>
          <p:nvPr/>
        </p:nvSpPr>
        <p:spPr>
          <a:xfrm>
            <a:off x="4017221" y="2004830"/>
            <a:ext cx="2397694" cy="338554"/>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600" b="1">
                <a:solidFill>
                  <a:schemeClr val="accent2"/>
                </a:solidFill>
              </a:rPr>
              <a:t>DIAGNÓSTICO:</a:t>
            </a:r>
            <a:endParaRPr lang="es-ES" sz="1600">
              <a:solidFill>
                <a:schemeClr val="accent2"/>
              </a:solidFill>
            </a:endParaRPr>
          </a:p>
        </p:txBody>
      </p:sp>
      <p:sp>
        <p:nvSpPr>
          <p:cNvPr id="15" name="CuadroTexto 6">
            <a:extLst>
              <a:ext uri="{FF2B5EF4-FFF2-40B4-BE49-F238E27FC236}">
                <a16:creationId xmlns:a16="http://schemas.microsoft.com/office/drawing/2014/main" id="{08448AD9-CB01-409B-CC37-30805ECFC5BC}"/>
              </a:ext>
            </a:extLst>
          </p:cNvPr>
          <p:cNvSpPr txBox="1"/>
          <p:nvPr/>
        </p:nvSpPr>
        <p:spPr>
          <a:xfrm>
            <a:off x="4001982" y="2419584"/>
            <a:ext cx="2397694" cy="461665"/>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spcAft>
                <a:spcPts val="600"/>
              </a:spcAft>
            </a:pPr>
            <a:r>
              <a:rPr lang="es-ES" sz="1200">
                <a:solidFill>
                  <a:srgbClr val="002060"/>
                </a:solidFill>
              </a:rPr>
              <a:t>DA y dermatitis aerógena desde hace 34 años.</a:t>
            </a:r>
            <a:endParaRPr lang="es-ES" sz="1200">
              <a:solidFill>
                <a:schemeClr val="accent1"/>
              </a:solidFill>
            </a:endParaRPr>
          </a:p>
        </p:txBody>
      </p:sp>
      <p:sp>
        <p:nvSpPr>
          <p:cNvPr id="16" name="Rectángulo redondeado 15">
            <a:extLst>
              <a:ext uri="{FF2B5EF4-FFF2-40B4-BE49-F238E27FC236}">
                <a16:creationId xmlns:a16="http://schemas.microsoft.com/office/drawing/2014/main" id="{8AF6E556-6506-AD43-A317-9E1B9417FCB9}"/>
              </a:ext>
            </a:extLst>
          </p:cNvPr>
          <p:cNvSpPr/>
          <p:nvPr/>
        </p:nvSpPr>
        <p:spPr>
          <a:xfrm>
            <a:off x="3878906" y="3746446"/>
            <a:ext cx="2676411" cy="1567808"/>
          </a:xfrm>
          <a:prstGeom prst="roundRect">
            <a:avLst>
              <a:gd name="adj" fmla="val 8684"/>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17" name="CuadroTexto 8">
            <a:extLst>
              <a:ext uri="{FF2B5EF4-FFF2-40B4-BE49-F238E27FC236}">
                <a16:creationId xmlns:a16="http://schemas.microsoft.com/office/drawing/2014/main" id="{6853E45E-43E2-AF9D-0B2D-2828C189CEFA}"/>
              </a:ext>
            </a:extLst>
          </p:cNvPr>
          <p:cNvSpPr txBox="1"/>
          <p:nvPr/>
        </p:nvSpPr>
        <p:spPr>
          <a:xfrm>
            <a:off x="4017221" y="3836290"/>
            <a:ext cx="2397694" cy="338554"/>
          </a:xfrm>
          <a:prstGeom prst="rect">
            <a:avLst/>
          </a:prstGeom>
          <a:noFill/>
        </p:spPr>
        <p:style>
          <a:lnRef idx="0">
            <a:scrgbClr r="0" g="0" b="0"/>
          </a:lnRef>
          <a:fillRef idx="0">
            <a:scrgbClr r="0" g="0" b="0"/>
          </a:fillRef>
          <a:effectRef idx="0">
            <a:scrgbClr r="0" g="0" b="0"/>
          </a:effectRef>
          <a:fontRef idx="major"/>
        </p:style>
        <p:txBody>
          <a:bodyPr wrap="square" lIns="91440" tIns="45720" rIns="91440" bIns="45720" anchor="t">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600" b="1">
                <a:solidFill>
                  <a:schemeClr val="accent2"/>
                </a:solidFill>
              </a:rPr>
              <a:t>HISTORIA CLÍNICA:</a:t>
            </a:r>
            <a:endParaRPr lang="es-ES" sz="1600">
              <a:solidFill>
                <a:schemeClr val="accent2"/>
              </a:solidFill>
              <a:cs typeface="Arial"/>
            </a:endParaRPr>
          </a:p>
        </p:txBody>
      </p:sp>
      <p:sp>
        <p:nvSpPr>
          <p:cNvPr id="18" name="CuadroTexto 9">
            <a:extLst>
              <a:ext uri="{FF2B5EF4-FFF2-40B4-BE49-F238E27FC236}">
                <a16:creationId xmlns:a16="http://schemas.microsoft.com/office/drawing/2014/main" id="{49E118EB-2F84-244E-BE2B-A3707FF57565}"/>
              </a:ext>
            </a:extLst>
          </p:cNvPr>
          <p:cNvSpPr txBox="1"/>
          <p:nvPr/>
        </p:nvSpPr>
        <p:spPr>
          <a:xfrm>
            <a:off x="4017222" y="4174844"/>
            <a:ext cx="2312192" cy="830997"/>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200" b="1">
                <a:solidFill>
                  <a:srgbClr val="002060"/>
                </a:solidFill>
              </a:rPr>
              <a:t>Enfermedades concomitantes: </a:t>
            </a:r>
            <a:r>
              <a:rPr lang="es-ES" sz="1200">
                <a:solidFill>
                  <a:srgbClr val="002060"/>
                </a:solidFill>
              </a:rPr>
              <a:t>asma bronquial, urticaria crónica espontánea e hipertensión</a:t>
            </a:r>
            <a:r>
              <a:rPr lang="es-ES" sz="1200">
                <a:solidFill>
                  <a:schemeClr val="accent1"/>
                </a:solidFill>
              </a:rPr>
              <a:t>.</a:t>
            </a:r>
            <a:endParaRPr lang="es-ES" sz="1200">
              <a:solidFill>
                <a:srgbClr val="002060"/>
              </a:solidFill>
            </a:endParaRPr>
          </a:p>
        </p:txBody>
      </p:sp>
      <p:sp>
        <p:nvSpPr>
          <p:cNvPr id="19" name="Rectángulo redondeado 18">
            <a:extLst>
              <a:ext uri="{FF2B5EF4-FFF2-40B4-BE49-F238E27FC236}">
                <a16:creationId xmlns:a16="http://schemas.microsoft.com/office/drawing/2014/main" id="{6E612018-FC91-B401-9BB7-760B1F45D6DD}"/>
              </a:ext>
            </a:extLst>
          </p:cNvPr>
          <p:cNvSpPr/>
          <p:nvPr/>
        </p:nvSpPr>
        <p:spPr>
          <a:xfrm>
            <a:off x="6874879" y="1862614"/>
            <a:ext cx="2676411" cy="1567808"/>
          </a:xfrm>
          <a:prstGeom prst="roundRect">
            <a:avLst>
              <a:gd name="adj" fmla="val 8101"/>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20" name="CuadroTexto 11">
            <a:extLst>
              <a:ext uri="{FF2B5EF4-FFF2-40B4-BE49-F238E27FC236}">
                <a16:creationId xmlns:a16="http://schemas.microsoft.com/office/drawing/2014/main" id="{923ADB14-5808-4B96-6966-EC8F6B484425}"/>
              </a:ext>
            </a:extLst>
          </p:cNvPr>
          <p:cNvSpPr txBox="1"/>
          <p:nvPr/>
        </p:nvSpPr>
        <p:spPr>
          <a:xfrm>
            <a:off x="7013194" y="1982536"/>
            <a:ext cx="2387667" cy="584775"/>
          </a:xfrm>
          <a:prstGeom prst="rect">
            <a:avLst/>
          </a:prstGeom>
          <a:noFill/>
        </p:spPr>
        <p:style>
          <a:lnRef idx="0">
            <a:scrgbClr r="0" g="0" b="0"/>
          </a:lnRef>
          <a:fillRef idx="0">
            <a:scrgbClr r="0" g="0" b="0"/>
          </a:fillRef>
          <a:effectRef idx="0">
            <a:scrgbClr r="0" g="0" b="0"/>
          </a:effectRef>
          <a:fontRef idx="major"/>
        </p:style>
        <p:txBody>
          <a:bodyPr wrap="square" lIns="91440" tIns="45720" rIns="91440" bIns="45720" anchor="t">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600" b="1">
                <a:solidFill>
                  <a:schemeClr val="accent2"/>
                </a:solidFill>
              </a:rPr>
              <a:t>TRATAMIENTO ANTERIOR:</a:t>
            </a:r>
            <a:endParaRPr lang="es-ES">
              <a:solidFill>
                <a:schemeClr val="accent2"/>
              </a:solidFill>
            </a:endParaRPr>
          </a:p>
        </p:txBody>
      </p:sp>
      <p:sp>
        <p:nvSpPr>
          <p:cNvPr id="21" name="CuadroTexto 12">
            <a:extLst>
              <a:ext uri="{FF2B5EF4-FFF2-40B4-BE49-F238E27FC236}">
                <a16:creationId xmlns:a16="http://schemas.microsoft.com/office/drawing/2014/main" id="{8079BFAC-1024-69F6-7D0A-370B5FE3B090}"/>
              </a:ext>
            </a:extLst>
          </p:cNvPr>
          <p:cNvSpPr txBox="1"/>
          <p:nvPr/>
        </p:nvSpPr>
        <p:spPr>
          <a:xfrm>
            <a:off x="7013194" y="2561722"/>
            <a:ext cx="2189117" cy="276999"/>
          </a:xfrm>
          <a:prstGeom prst="rect">
            <a:avLst/>
          </a:prstGeom>
          <a:noFill/>
        </p:spPr>
        <p:style>
          <a:lnRef idx="0">
            <a:scrgbClr r="0" g="0" b="0"/>
          </a:lnRef>
          <a:fillRef idx="0">
            <a:scrgbClr r="0" g="0" b="0"/>
          </a:fillRef>
          <a:effectRef idx="0">
            <a:scrgbClr r="0" g="0" b="0"/>
          </a:effectRef>
          <a:fontRef idx="major"/>
        </p:style>
        <p:txBody>
          <a:bodyPr wrap="square" lIns="91440" tIns="45720" rIns="91440" bIns="45720" anchor="t">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200">
                <a:solidFill>
                  <a:srgbClr val="002060"/>
                </a:solidFill>
              </a:rPr>
              <a:t>Tópicos durante años.</a:t>
            </a:r>
          </a:p>
        </p:txBody>
      </p:sp>
      <p:sp>
        <p:nvSpPr>
          <p:cNvPr id="22" name="Rectángulo redondeado 21">
            <a:extLst>
              <a:ext uri="{FF2B5EF4-FFF2-40B4-BE49-F238E27FC236}">
                <a16:creationId xmlns:a16="http://schemas.microsoft.com/office/drawing/2014/main" id="{6297826B-A4EE-84B9-B5BE-AC5F6F077FAA}"/>
              </a:ext>
            </a:extLst>
          </p:cNvPr>
          <p:cNvSpPr/>
          <p:nvPr/>
        </p:nvSpPr>
        <p:spPr>
          <a:xfrm>
            <a:off x="6874879" y="3746445"/>
            <a:ext cx="2676411" cy="1567808"/>
          </a:xfrm>
          <a:prstGeom prst="roundRect">
            <a:avLst>
              <a:gd name="adj" fmla="val 10434"/>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23" name="CuadroTexto 14">
            <a:extLst>
              <a:ext uri="{FF2B5EF4-FFF2-40B4-BE49-F238E27FC236}">
                <a16:creationId xmlns:a16="http://schemas.microsoft.com/office/drawing/2014/main" id="{6E278852-08C3-A4E8-E17C-5169346DBCB0}"/>
              </a:ext>
            </a:extLst>
          </p:cNvPr>
          <p:cNvSpPr txBox="1"/>
          <p:nvPr/>
        </p:nvSpPr>
        <p:spPr>
          <a:xfrm>
            <a:off x="7013193" y="3836288"/>
            <a:ext cx="2725165" cy="584775"/>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600" b="1">
                <a:solidFill>
                  <a:schemeClr val="accent2"/>
                </a:solidFill>
              </a:rPr>
              <a:t>CONSIDERACIONES TERAPÉUTICAS:</a:t>
            </a:r>
            <a:endParaRPr lang="es-ES" sz="1600">
              <a:solidFill>
                <a:schemeClr val="accent2"/>
              </a:solidFill>
            </a:endParaRPr>
          </a:p>
        </p:txBody>
      </p:sp>
      <p:sp>
        <p:nvSpPr>
          <p:cNvPr id="24" name="CuadroTexto 15">
            <a:extLst>
              <a:ext uri="{FF2B5EF4-FFF2-40B4-BE49-F238E27FC236}">
                <a16:creationId xmlns:a16="http://schemas.microsoft.com/office/drawing/2014/main" id="{A9A9CD84-0FD7-0335-F53E-BDF3F6035EC7}"/>
              </a:ext>
            </a:extLst>
          </p:cNvPr>
          <p:cNvSpPr txBox="1"/>
          <p:nvPr/>
        </p:nvSpPr>
        <p:spPr>
          <a:xfrm>
            <a:off x="7013195" y="4446588"/>
            <a:ext cx="2397693" cy="646331"/>
          </a:xfrm>
          <a:prstGeom prst="rect">
            <a:avLst/>
          </a:prstGeom>
          <a:noFill/>
        </p:spPr>
        <p:style>
          <a:lnRef idx="0">
            <a:scrgbClr r="0" g="0" b="0"/>
          </a:lnRef>
          <a:fillRef idx="0">
            <a:scrgbClr r="0" g="0" b="0"/>
          </a:fillRef>
          <a:effectRef idx="0">
            <a:scrgbClr r="0" g="0" b="0"/>
          </a:effectRef>
          <a:fontRef idx="major"/>
        </p:style>
        <p:txBody>
          <a:bodyPr wrap="square" lIns="91440" tIns="45720" rIns="91440" bIns="45720" anchor="t">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200" b="1">
                <a:solidFill>
                  <a:srgbClr val="002060"/>
                </a:solidFill>
              </a:rPr>
              <a:t>Cambio a tratamiento sistémico</a:t>
            </a:r>
            <a:r>
              <a:rPr lang="es-ES" sz="1200">
                <a:solidFill>
                  <a:srgbClr val="002060"/>
                </a:solidFill>
              </a:rPr>
              <a:t> por empeoramiento de los síntomas (</a:t>
            </a:r>
            <a:r>
              <a:rPr lang="es-ES" sz="1200" err="1">
                <a:solidFill>
                  <a:srgbClr val="002060"/>
                </a:solidFill>
              </a:rPr>
              <a:t>dupilumab</a:t>
            </a:r>
            <a:r>
              <a:rPr lang="es-ES" sz="1200">
                <a:solidFill>
                  <a:srgbClr val="002060"/>
                </a:solidFill>
              </a:rPr>
              <a:t>).</a:t>
            </a:r>
          </a:p>
        </p:txBody>
      </p:sp>
      <p:sp>
        <p:nvSpPr>
          <p:cNvPr id="3" name="Elipse 2">
            <a:extLst>
              <a:ext uri="{FF2B5EF4-FFF2-40B4-BE49-F238E27FC236}">
                <a16:creationId xmlns:a16="http://schemas.microsoft.com/office/drawing/2014/main" id="{E87BAABA-3F79-0B01-FB56-C55A378FC5F2}"/>
              </a:ext>
            </a:extLst>
          </p:cNvPr>
          <p:cNvSpPr/>
          <p:nvPr/>
        </p:nvSpPr>
        <p:spPr>
          <a:xfrm>
            <a:off x="1503485" y="1850025"/>
            <a:ext cx="1633491" cy="1633491"/>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 name="Gráfico 1">
            <a:extLst>
              <a:ext uri="{FF2B5EF4-FFF2-40B4-BE49-F238E27FC236}">
                <a16:creationId xmlns:a16="http://schemas.microsoft.com/office/drawing/2014/main" id="{ECFE7BD5-AD47-6434-9C61-7FC3DCAA32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82034" y="2121735"/>
            <a:ext cx="1076391" cy="1076391"/>
          </a:xfrm>
          <a:prstGeom prst="rect">
            <a:avLst/>
          </a:prstGeom>
        </p:spPr>
      </p:pic>
      <p:sp>
        <p:nvSpPr>
          <p:cNvPr id="8" name="Título 1">
            <a:extLst>
              <a:ext uri="{FF2B5EF4-FFF2-40B4-BE49-F238E27FC236}">
                <a16:creationId xmlns:a16="http://schemas.microsoft.com/office/drawing/2014/main" id="{B1DB46FA-16D9-9D4A-ADBE-032260CE239F}"/>
              </a:ext>
            </a:extLst>
          </p:cNvPr>
          <p:cNvSpPr txBox="1">
            <a:spLocks/>
          </p:cNvSpPr>
          <p:nvPr/>
        </p:nvSpPr>
        <p:spPr>
          <a:xfrm>
            <a:off x="633824" y="214328"/>
            <a:ext cx="10710038" cy="640214"/>
          </a:xfrm>
          <a:prstGeom prst="rect">
            <a:avLst/>
          </a:prstGeom>
        </p:spPr>
        <p:txBody>
          <a:bodyPr vert="horz" lIns="0" tIns="0" rIns="0" bIns="0" rtlCol="0" anchor="ctr">
            <a:noAutofit/>
          </a:bodyPr>
          <a:lstStyle>
            <a:lvl1pPr algn="l" defTabSz="914400" rtl="0" eaLnBrk="1" latinLnBrk="0" hangingPunct="1">
              <a:lnSpc>
                <a:spcPct val="100000"/>
              </a:lnSpc>
              <a:spcBef>
                <a:spcPct val="0"/>
              </a:spcBef>
              <a:buNone/>
              <a:defRPr sz="2200" b="1" kern="1200">
                <a:solidFill>
                  <a:schemeClr val="bg1"/>
                </a:solidFill>
                <a:latin typeface="Arial" panose="020B0604020202020204" pitchFamily="34" charset="0"/>
                <a:ea typeface="+mj-ea"/>
                <a:cs typeface="Arial" panose="020B0604020202020204" pitchFamily="34" charset="0"/>
              </a:defRPr>
            </a:lvl1pPr>
          </a:lstStyle>
          <a:p>
            <a:r>
              <a:rPr lang="es-ES" sz="1800" err="1"/>
              <a:t>Lebrikizumab</a:t>
            </a:r>
            <a:r>
              <a:rPr lang="es-ES" sz="1800"/>
              <a:t> mejoró de forma significativa las lesiones en una paciente con DA moderada a grave con reacción adversa de dermatitis de tipo rosácea tras tratamiento previo</a:t>
            </a:r>
            <a:r>
              <a:rPr lang="es-ES" sz="1800" baseline="30000"/>
              <a:t>1</a:t>
            </a:r>
          </a:p>
        </p:txBody>
      </p:sp>
    </p:spTree>
    <p:extLst>
      <p:ext uri="{BB962C8B-B14F-4D97-AF65-F5344CB8AC3E}">
        <p14:creationId xmlns:p14="http://schemas.microsoft.com/office/powerpoint/2010/main" val="3427813961"/>
      </p:ext>
    </p:extLst>
  </p:cSld>
  <p:clrMapOvr>
    <a:masterClrMapping/>
  </p:clrMapOvr>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7267BD93-ED13-8D19-A4DF-5710821332EE}"/>
              </a:ext>
            </a:extLst>
          </p:cNvPr>
          <p:cNvSpPr txBox="1"/>
          <p:nvPr/>
        </p:nvSpPr>
        <p:spPr>
          <a:xfrm>
            <a:off x="2908607" y="3123839"/>
            <a:ext cx="2207622" cy="646331"/>
          </a:xfrm>
          <a:prstGeom prst="rect">
            <a:avLst/>
          </a:prstGeom>
          <a:noFill/>
        </p:spPr>
        <p:txBody>
          <a:bodyPr wrap="square" rtlCol="0">
            <a:spAutoFit/>
          </a:bodyPr>
          <a:lstStyle/>
          <a:p>
            <a:pPr marL="171450" indent="-171450">
              <a:buFont typeface="Arial" panose="020B0604020202020204" pitchFamily="34" charset="0"/>
              <a:buChar char="•"/>
            </a:pPr>
            <a:r>
              <a:rPr lang="es-ES" sz="1200">
                <a:solidFill>
                  <a:srgbClr val="003867"/>
                </a:solidFill>
              </a:rPr>
              <a:t>Bien tolerado</a:t>
            </a:r>
          </a:p>
          <a:p>
            <a:pPr marL="171450" indent="-171450">
              <a:buFont typeface="Arial" panose="020B0604020202020204" pitchFamily="34" charset="0"/>
              <a:buChar char="•"/>
            </a:pPr>
            <a:r>
              <a:rPr lang="es-ES" sz="1200">
                <a:solidFill>
                  <a:srgbClr val="003867"/>
                </a:solidFill>
              </a:rPr>
              <a:t>EASI 0</a:t>
            </a:r>
          </a:p>
          <a:p>
            <a:pPr marL="171450" indent="-171450">
              <a:buFont typeface="Arial" panose="020B0604020202020204" pitchFamily="34" charset="0"/>
              <a:buChar char="•"/>
            </a:pPr>
            <a:r>
              <a:rPr lang="es-ES" sz="1200">
                <a:solidFill>
                  <a:srgbClr val="003867"/>
                </a:solidFill>
              </a:rPr>
              <a:t>Leve conjuntivitis ocasional</a:t>
            </a:r>
          </a:p>
        </p:txBody>
      </p:sp>
      <p:sp>
        <p:nvSpPr>
          <p:cNvPr id="11" name="CuadroTexto 10">
            <a:extLst>
              <a:ext uri="{FF2B5EF4-FFF2-40B4-BE49-F238E27FC236}">
                <a16:creationId xmlns:a16="http://schemas.microsoft.com/office/drawing/2014/main" id="{6B69BD0C-853E-5DD6-2911-1D85302A9803}"/>
              </a:ext>
            </a:extLst>
          </p:cNvPr>
          <p:cNvSpPr txBox="1"/>
          <p:nvPr/>
        </p:nvSpPr>
        <p:spPr>
          <a:xfrm>
            <a:off x="5710009" y="2143353"/>
            <a:ext cx="3002288" cy="1770555"/>
          </a:xfrm>
          <a:prstGeom prst="rect">
            <a:avLst/>
          </a:prstGeom>
          <a:noFill/>
        </p:spPr>
        <p:txBody>
          <a:bodyPr wrap="square" rtlCol="0">
            <a:spAutoFit/>
          </a:bodyPr>
          <a:lstStyle/>
          <a:p>
            <a:pPr marL="177750" indent="-141750">
              <a:buFont typeface="Arial" panose="020B0604020202020204" pitchFamily="34" charset="0"/>
              <a:buChar char="•"/>
            </a:pPr>
            <a:r>
              <a:rPr lang="es-ES" sz="1200">
                <a:solidFill>
                  <a:srgbClr val="003867"/>
                </a:solidFill>
              </a:rPr>
              <a:t>Aparición de pústulas y pápulas en la cara con fuerte sensación de calor (durante 6 semanas)</a:t>
            </a:r>
          </a:p>
          <a:p>
            <a:pPr marL="177750" indent="-141750">
              <a:buFont typeface="Arial" panose="020B0604020202020204" pitchFamily="34" charset="0"/>
              <a:buChar char="•"/>
            </a:pPr>
            <a:endParaRPr lang="es-ES" sz="1200">
              <a:solidFill>
                <a:srgbClr val="003867"/>
              </a:solidFill>
            </a:endParaRPr>
          </a:p>
          <a:p>
            <a:pPr marL="177750" indent="-141750">
              <a:buFont typeface="Arial" panose="020B0604020202020204" pitchFamily="34" charset="0"/>
              <a:buChar char="•"/>
            </a:pPr>
            <a:r>
              <a:rPr lang="es-ES" sz="1200">
                <a:solidFill>
                  <a:srgbClr val="003867"/>
                </a:solidFill>
              </a:rPr>
              <a:t>Múltiples nódulos eritematosos pápulas eritematosas (frente, sienes, nariz y barbilla) asociados a una ligera hinchazón infraorbitaria y </a:t>
            </a:r>
            <a:r>
              <a:rPr lang="es-ES" sz="1200" err="1">
                <a:solidFill>
                  <a:srgbClr val="003867"/>
                </a:solidFill>
              </a:rPr>
              <a:t>cuperosis</a:t>
            </a:r>
            <a:r>
              <a:rPr lang="es-ES" sz="1200">
                <a:solidFill>
                  <a:srgbClr val="003867"/>
                </a:solidFill>
              </a:rPr>
              <a:t> en ambas mejillas </a:t>
            </a:r>
          </a:p>
        </p:txBody>
      </p:sp>
      <p:cxnSp>
        <p:nvCxnSpPr>
          <p:cNvPr id="15" name="Conector recto de flecha 14">
            <a:extLst>
              <a:ext uri="{FF2B5EF4-FFF2-40B4-BE49-F238E27FC236}">
                <a16:creationId xmlns:a16="http://schemas.microsoft.com/office/drawing/2014/main" id="{D698E19A-2BDD-2284-9949-3E316B6F0783}"/>
              </a:ext>
            </a:extLst>
          </p:cNvPr>
          <p:cNvCxnSpPr>
            <a:cxnSpLocks/>
          </p:cNvCxnSpPr>
          <p:nvPr/>
        </p:nvCxnSpPr>
        <p:spPr>
          <a:xfrm>
            <a:off x="7121100" y="3969677"/>
            <a:ext cx="0" cy="247836"/>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sp>
        <p:nvSpPr>
          <p:cNvPr id="4" name="CuadroTexto 3">
            <a:extLst>
              <a:ext uri="{FF2B5EF4-FFF2-40B4-BE49-F238E27FC236}">
                <a16:creationId xmlns:a16="http://schemas.microsoft.com/office/drawing/2014/main" id="{F4ED3FD4-049D-2F5E-57B8-A46A6494CAF4}"/>
              </a:ext>
            </a:extLst>
          </p:cNvPr>
          <p:cNvSpPr txBox="1"/>
          <p:nvPr/>
        </p:nvSpPr>
        <p:spPr>
          <a:xfrm>
            <a:off x="554168" y="3123839"/>
            <a:ext cx="2000189" cy="830997"/>
          </a:xfrm>
          <a:prstGeom prst="rect">
            <a:avLst/>
          </a:prstGeom>
          <a:noFill/>
        </p:spPr>
        <p:txBody>
          <a:bodyPr wrap="square" rtlCol="0">
            <a:spAutoFit/>
          </a:bodyPr>
          <a:lstStyle/>
          <a:p>
            <a:pPr marL="171450" indent="-171450">
              <a:buFont typeface="Arial" panose="020B0604020202020204" pitchFamily="34" charset="0"/>
              <a:buChar char="•"/>
            </a:pPr>
            <a:r>
              <a:rPr lang="es-ES" sz="1200">
                <a:solidFill>
                  <a:srgbClr val="003867"/>
                </a:solidFill>
              </a:rPr>
              <a:t>Empeoramiento síntomas, incluyendo prurito grave (10/10 NRS)</a:t>
            </a:r>
          </a:p>
        </p:txBody>
      </p:sp>
      <p:sp>
        <p:nvSpPr>
          <p:cNvPr id="7" name="Rectángulo: esquinas redondeadas 6">
            <a:extLst>
              <a:ext uri="{FF2B5EF4-FFF2-40B4-BE49-F238E27FC236}">
                <a16:creationId xmlns:a16="http://schemas.microsoft.com/office/drawing/2014/main" id="{1D043CD0-9E14-27BD-6467-3D9F90B90617}"/>
              </a:ext>
            </a:extLst>
          </p:cNvPr>
          <p:cNvSpPr/>
          <p:nvPr/>
        </p:nvSpPr>
        <p:spPr>
          <a:xfrm>
            <a:off x="5332271" y="4327155"/>
            <a:ext cx="3652703" cy="1389435"/>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sz="1100" b="1">
                <a:solidFill>
                  <a:srgbClr val="003867"/>
                </a:solidFill>
              </a:rPr>
              <a:t>Tratamiento autogestionado por la paciente</a:t>
            </a:r>
            <a:r>
              <a:rPr lang="es-ES" sz="1100">
                <a:solidFill>
                  <a:srgbClr val="003867"/>
                </a:solidFill>
              </a:rPr>
              <a:t>:</a:t>
            </a:r>
          </a:p>
          <a:p>
            <a:endParaRPr lang="es-ES" sz="1100">
              <a:solidFill>
                <a:srgbClr val="003867"/>
              </a:solidFill>
            </a:endParaRPr>
          </a:p>
          <a:p>
            <a:pPr marL="171450" indent="-171450">
              <a:buFont typeface="Arial" panose="020B0604020202020204" pitchFamily="34" charset="0"/>
              <a:buChar char="•"/>
            </a:pPr>
            <a:r>
              <a:rPr lang="es-ES" sz="1100">
                <a:solidFill>
                  <a:srgbClr val="003867"/>
                </a:solidFill>
              </a:rPr>
              <a:t>Crema de </a:t>
            </a:r>
            <a:r>
              <a:rPr lang="es-ES" sz="1100" err="1">
                <a:solidFill>
                  <a:srgbClr val="003867"/>
                </a:solidFill>
              </a:rPr>
              <a:t>prednicarbato</a:t>
            </a:r>
            <a:r>
              <a:rPr lang="es-ES" sz="1100">
                <a:solidFill>
                  <a:srgbClr val="003867"/>
                </a:solidFill>
              </a:rPr>
              <a:t>.</a:t>
            </a:r>
          </a:p>
          <a:p>
            <a:pPr marL="171450" indent="-171450">
              <a:buFont typeface="Arial" panose="020B0604020202020204" pitchFamily="34" charset="0"/>
              <a:buChar char="•"/>
            </a:pPr>
            <a:r>
              <a:rPr lang="es-ES" sz="1100">
                <a:solidFill>
                  <a:srgbClr val="003867"/>
                </a:solidFill>
              </a:rPr>
              <a:t>Prednisolona por vía oral una vez 40 mg, luego 20 mg durante 4 días.</a:t>
            </a:r>
          </a:p>
          <a:p>
            <a:pPr marL="171450" indent="-171450">
              <a:buFont typeface="Arial" panose="020B0604020202020204" pitchFamily="34" charset="0"/>
              <a:buChar char="•"/>
            </a:pPr>
            <a:r>
              <a:rPr lang="es-ES" sz="1100">
                <a:solidFill>
                  <a:srgbClr val="003867"/>
                </a:solidFill>
              </a:rPr>
              <a:t>Crema de nistatina, crema de </a:t>
            </a:r>
            <a:r>
              <a:rPr lang="es-ES" sz="1100" err="1">
                <a:solidFill>
                  <a:srgbClr val="003867"/>
                </a:solidFill>
              </a:rPr>
              <a:t>pimecrolimus</a:t>
            </a:r>
            <a:r>
              <a:rPr lang="es-ES" sz="1100">
                <a:solidFill>
                  <a:srgbClr val="003867"/>
                </a:solidFill>
              </a:rPr>
              <a:t> y pomada de zinc, cada una durante una semana.</a:t>
            </a:r>
            <a:endParaRPr lang="es-ES" sz="1600">
              <a:solidFill>
                <a:srgbClr val="003867"/>
              </a:solidFill>
            </a:endParaRPr>
          </a:p>
        </p:txBody>
      </p:sp>
      <p:sp>
        <p:nvSpPr>
          <p:cNvPr id="8" name="CuadroTexto 7">
            <a:extLst>
              <a:ext uri="{FF2B5EF4-FFF2-40B4-BE49-F238E27FC236}">
                <a16:creationId xmlns:a16="http://schemas.microsoft.com/office/drawing/2014/main" id="{45EC18E0-65B3-D77C-3A18-A8CE55F7B972}"/>
              </a:ext>
            </a:extLst>
          </p:cNvPr>
          <p:cNvSpPr txBox="1"/>
          <p:nvPr/>
        </p:nvSpPr>
        <p:spPr>
          <a:xfrm>
            <a:off x="1511469" y="6187432"/>
            <a:ext cx="7821374" cy="338554"/>
          </a:xfrm>
          <a:prstGeom prst="rect">
            <a:avLst/>
          </a:prstGeom>
          <a:noFill/>
        </p:spPr>
        <p:txBody>
          <a:bodyPr wrap="square" rtlCol="0">
            <a:spAutoFit/>
          </a:bodyPr>
          <a:lstStyle/>
          <a:p>
            <a:r>
              <a:rPr lang="es-ES" sz="800" b="1">
                <a:solidFill>
                  <a:srgbClr val="646464"/>
                </a:solidFill>
              </a:rPr>
              <a:t>DA: </a:t>
            </a:r>
            <a:r>
              <a:rPr lang="es-ES" sz="800">
                <a:solidFill>
                  <a:srgbClr val="646464"/>
                </a:solidFill>
              </a:rPr>
              <a:t>dermatitis atópica; </a:t>
            </a:r>
            <a:r>
              <a:rPr lang="es-ES" sz="800" b="1">
                <a:solidFill>
                  <a:srgbClr val="646464"/>
                </a:solidFill>
              </a:rPr>
              <a:t>EASI</a:t>
            </a:r>
            <a:r>
              <a:rPr lang="es-ES" sz="800">
                <a:solidFill>
                  <a:srgbClr val="646464"/>
                </a:solidFill>
              </a:rPr>
              <a:t>: índice de gravedad y área de eczema; </a:t>
            </a:r>
            <a:r>
              <a:rPr lang="es-ES" sz="800" b="1">
                <a:solidFill>
                  <a:srgbClr val="646464"/>
                </a:solidFill>
              </a:rPr>
              <a:t>NRS: </a:t>
            </a:r>
            <a:r>
              <a:rPr lang="es-ES" sz="800">
                <a:solidFill>
                  <a:srgbClr val="646464"/>
                </a:solidFill>
              </a:rPr>
              <a:t>escala de valoración numérica.</a:t>
            </a:r>
          </a:p>
          <a:p>
            <a:r>
              <a:rPr lang="es-ES" sz="800" b="1" i="0" u="none" strike="noStrike" baseline="0">
                <a:solidFill>
                  <a:srgbClr val="646464"/>
                </a:solidFill>
              </a:rPr>
              <a:t>1. </a:t>
            </a:r>
            <a:r>
              <a:rPr lang="es-ES" sz="800" b="0" i="0" u="none" strike="noStrike" baseline="0" err="1">
                <a:solidFill>
                  <a:srgbClr val="646464"/>
                </a:solidFill>
              </a:rPr>
              <a:t>Grote</a:t>
            </a:r>
            <a:r>
              <a:rPr lang="es-ES" sz="800" b="0" i="0" u="none" strike="noStrike" baseline="0">
                <a:solidFill>
                  <a:srgbClr val="646464"/>
                </a:solidFill>
              </a:rPr>
              <a:t> C, </a:t>
            </a:r>
            <a:r>
              <a:rPr lang="es-ES" sz="800" b="0" i="1" u="none" strike="noStrike" baseline="0">
                <a:solidFill>
                  <a:srgbClr val="646464"/>
                </a:solidFill>
              </a:rPr>
              <a:t>et al</a:t>
            </a:r>
            <a:r>
              <a:rPr lang="es-ES" sz="800">
                <a:solidFill>
                  <a:srgbClr val="646464"/>
                </a:solidFill>
              </a:rPr>
              <a:t>.</a:t>
            </a:r>
            <a:r>
              <a:rPr lang="es-ES" sz="800" b="0" i="0" u="none" strike="noStrike" baseline="0">
                <a:solidFill>
                  <a:srgbClr val="646464"/>
                </a:solidFill>
              </a:rPr>
              <a:t> </a:t>
            </a:r>
            <a:r>
              <a:rPr lang="es-ES" sz="800" b="0" i="0" u="none" strike="noStrike" baseline="0" err="1">
                <a:solidFill>
                  <a:srgbClr val="646464"/>
                </a:solidFill>
              </a:rPr>
              <a:t>Rosacea-like</a:t>
            </a:r>
            <a:r>
              <a:rPr lang="es-ES" sz="800" b="0" i="0" u="none" strike="noStrike" baseline="0">
                <a:solidFill>
                  <a:srgbClr val="646464"/>
                </a:solidFill>
              </a:rPr>
              <a:t> skin </a:t>
            </a:r>
            <a:r>
              <a:rPr lang="es-ES" sz="800" b="0" i="0" u="none" strike="noStrike" baseline="0" err="1">
                <a:solidFill>
                  <a:srgbClr val="646464"/>
                </a:solidFill>
              </a:rPr>
              <a:t>reaction</a:t>
            </a:r>
            <a:r>
              <a:rPr lang="es-ES" sz="800" b="0" i="0" u="none" strike="noStrike" baseline="0">
                <a:solidFill>
                  <a:srgbClr val="646464"/>
                </a:solidFill>
              </a:rPr>
              <a:t> </a:t>
            </a:r>
            <a:r>
              <a:rPr lang="es-ES" sz="800" b="0" i="0" u="none" strike="noStrike" baseline="0" err="1">
                <a:solidFill>
                  <a:srgbClr val="646464"/>
                </a:solidFill>
              </a:rPr>
              <a:t>under</a:t>
            </a:r>
            <a:r>
              <a:rPr lang="es-ES" sz="800" b="0" i="0" u="none" strike="noStrike" baseline="0">
                <a:solidFill>
                  <a:srgbClr val="646464"/>
                </a:solidFill>
              </a:rPr>
              <a:t> </a:t>
            </a:r>
            <a:r>
              <a:rPr lang="es-ES" sz="800" b="0" i="0" u="none" strike="noStrike" baseline="0" err="1">
                <a:solidFill>
                  <a:srgbClr val="646464"/>
                </a:solidFill>
              </a:rPr>
              <a:t>treatment</a:t>
            </a:r>
            <a:r>
              <a:rPr lang="es-ES" sz="800" b="0" i="0" u="none" strike="noStrike" baseline="0">
                <a:solidFill>
                  <a:srgbClr val="646464"/>
                </a:solidFill>
              </a:rPr>
              <a:t> </a:t>
            </a:r>
            <a:r>
              <a:rPr lang="es-ES" sz="800" b="0" i="0" u="none" strike="noStrike" baseline="0" err="1">
                <a:solidFill>
                  <a:srgbClr val="646464"/>
                </a:solidFill>
              </a:rPr>
              <a:t>with</a:t>
            </a:r>
            <a:r>
              <a:rPr lang="es-ES" sz="800" b="0" i="0" u="none" strike="noStrike" baseline="0">
                <a:solidFill>
                  <a:srgbClr val="646464"/>
                </a:solidFill>
              </a:rPr>
              <a:t> </a:t>
            </a:r>
            <a:r>
              <a:rPr lang="es-ES" sz="800" b="0" i="0" u="none" strike="noStrike" baseline="0" err="1">
                <a:solidFill>
                  <a:srgbClr val="646464"/>
                </a:solidFill>
              </a:rPr>
              <a:t>dupilumab</a:t>
            </a:r>
            <a:r>
              <a:rPr lang="es-ES" sz="800" b="0" i="0" u="none" strike="noStrike" baseline="0">
                <a:solidFill>
                  <a:srgbClr val="646464"/>
                </a:solidFill>
              </a:rPr>
              <a:t> </a:t>
            </a:r>
            <a:r>
              <a:rPr lang="es-ES" sz="800" b="0" i="0" u="none" strike="noStrike" baseline="0" err="1">
                <a:solidFill>
                  <a:srgbClr val="646464"/>
                </a:solidFill>
              </a:rPr>
              <a:t>for</a:t>
            </a:r>
            <a:r>
              <a:rPr lang="es-ES" sz="800" b="0" i="0" u="none" strike="noStrike" baseline="0">
                <a:solidFill>
                  <a:srgbClr val="646464"/>
                </a:solidFill>
              </a:rPr>
              <a:t> </a:t>
            </a:r>
            <a:r>
              <a:rPr lang="es-ES" sz="800" b="0" i="0" u="none" strike="noStrike" baseline="0" err="1">
                <a:solidFill>
                  <a:srgbClr val="646464"/>
                </a:solidFill>
              </a:rPr>
              <a:t>atopic</a:t>
            </a:r>
            <a:r>
              <a:rPr lang="es-ES" sz="800" b="0" i="0" u="none" strike="noStrike" baseline="0">
                <a:solidFill>
                  <a:srgbClr val="646464"/>
                </a:solidFill>
              </a:rPr>
              <a:t> dermatitis, </a:t>
            </a:r>
            <a:r>
              <a:rPr lang="es-ES" sz="800" b="0" i="0" u="none" strike="noStrike" baseline="0" err="1">
                <a:solidFill>
                  <a:srgbClr val="646464"/>
                </a:solidFill>
              </a:rPr>
              <a:t>Journal</a:t>
            </a:r>
            <a:r>
              <a:rPr lang="es-ES" sz="800" b="0" i="0" u="none" strike="noStrike" baseline="0">
                <a:solidFill>
                  <a:srgbClr val="646464"/>
                </a:solidFill>
              </a:rPr>
              <a:t> </a:t>
            </a:r>
            <a:r>
              <a:rPr lang="es-ES" sz="800" b="0" i="0" u="none" strike="noStrike" baseline="0" err="1">
                <a:solidFill>
                  <a:srgbClr val="646464"/>
                </a:solidFill>
              </a:rPr>
              <a:t>of</a:t>
            </a:r>
            <a:r>
              <a:rPr lang="es-ES" sz="800" b="0" i="0" u="none" strike="noStrike" baseline="0">
                <a:solidFill>
                  <a:srgbClr val="646464"/>
                </a:solidFill>
              </a:rPr>
              <a:t> </a:t>
            </a:r>
            <a:r>
              <a:rPr lang="es-ES" sz="800" b="0" i="0" u="none" strike="noStrike" baseline="0" err="1">
                <a:solidFill>
                  <a:srgbClr val="646464"/>
                </a:solidFill>
              </a:rPr>
              <a:t>Dermatological</a:t>
            </a:r>
            <a:r>
              <a:rPr lang="es-ES" sz="800" b="0" i="0" u="none" strike="noStrike" baseline="0">
                <a:solidFill>
                  <a:srgbClr val="646464"/>
                </a:solidFill>
              </a:rPr>
              <a:t> </a:t>
            </a:r>
            <a:r>
              <a:rPr lang="es-ES" sz="800" b="0" i="0" u="none" strike="noStrike" baseline="0" err="1">
                <a:solidFill>
                  <a:srgbClr val="646464"/>
                </a:solidFill>
              </a:rPr>
              <a:t>Treatment</a:t>
            </a:r>
            <a:r>
              <a:rPr lang="es-ES" sz="800" b="0" i="0" u="none" strike="noStrike" baseline="0">
                <a:solidFill>
                  <a:srgbClr val="646464"/>
                </a:solidFill>
              </a:rPr>
              <a:t>, 2025; 36:1, 2452987.</a:t>
            </a:r>
            <a:endParaRPr lang="es-ES" sz="800">
              <a:solidFill>
                <a:srgbClr val="646464"/>
              </a:solidFill>
            </a:endParaRPr>
          </a:p>
        </p:txBody>
      </p:sp>
      <p:sp>
        <p:nvSpPr>
          <p:cNvPr id="2" name="Título 1">
            <a:extLst>
              <a:ext uri="{FF2B5EF4-FFF2-40B4-BE49-F238E27FC236}">
                <a16:creationId xmlns:a16="http://schemas.microsoft.com/office/drawing/2014/main" id="{CD5A56CE-03F3-4D10-5B4A-B148B90CDFA6}"/>
              </a:ext>
            </a:extLst>
          </p:cNvPr>
          <p:cNvSpPr>
            <a:spLocks noGrp="1"/>
          </p:cNvSpPr>
          <p:nvPr>
            <p:ph type="title"/>
          </p:nvPr>
        </p:nvSpPr>
        <p:spPr>
          <a:xfrm>
            <a:off x="541058" y="211015"/>
            <a:ext cx="10710038" cy="640214"/>
          </a:xfrm>
        </p:spPr>
        <p:txBody>
          <a:bodyPr/>
          <a:lstStyle/>
          <a:p>
            <a:r>
              <a:rPr lang="es-ES" sz="1800" err="1"/>
              <a:t>Lebrikizumab</a:t>
            </a:r>
            <a:r>
              <a:rPr lang="es-ES" sz="1800"/>
              <a:t> mejoró de forma significativa las lesiones en una paciente con DA moderada a grave con reacción adversa de dermatitis de tipo rosácea tras tratamiento previo</a:t>
            </a:r>
            <a:r>
              <a:rPr lang="es-ES" sz="1800" baseline="30000"/>
              <a:t>1</a:t>
            </a:r>
          </a:p>
        </p:txBody>
      </p:sp>
      <p:sp>
        <p:nvSpPr>
          <p:cNvPr id="12" name="CuadroTexto 11">
            <a:extLst>
              <a:ext uri="{FF2B5EF4-FFF2-40B4-BE49-F238E27FC236}">
                <a16:creationId xmlns:a16="http://schemas.microsoft.com/office/drawing/2014/main" id="{3169DF05-1578-99E0-C65B-E8F59BD4AC1D}"/>
              </a:ext>
            </a:extLst>
          </p:cNvPr>
          <p:cNvSpPr txBox="1"/>
          <p:nvPr/>
        </p:nvSpPr>
        <p:spPr>
          <a:xfrm>
            <a:off x="581254" y="2392408"/>
            <a:ext cx="1953224" cy="600785"/>
          </a:xfrm>
          <a:prstGeom prst="roundRect">
            <a:avLst>
              <a:gd name="adj" fmla="val 23051"/>
            </a:avLst>
          </a:prstGeom>
          <a:solidFill>
            <a:srgbClr val="003867"/>
          </a:solid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anchor="ctr">
            <a:noAutofit/>
          </a:bodyPr>
          <a:lstStyle/>
          <a:p>
            <a:pPr algn="ctr"/>
            <a:r>
              <a:rPr lang="es-ES" sz="1400">
                <a:solidFill>
                  <a:schemeClr val="bg1"/>
                </a:solidFill>
              </a:rPr>
              <a:t>Tratamiento tópico durante años</a:t>
            </a:r>
          </a:p>
        </p:txBody>
      </p:sp>
      <p:sp>
        <p:nvSpPr>
          <p:cNvPr id="14" name="CuadroTexto 13">
            <a:extLst>
              <a:ext uri="{FF2B5EF4-FFF2-40B4-BE49-F238E27FC236}">
                <a16:creationId xmlns:a16="http://schemas.microsoft.com/office/drawing/2014/main" id="{FB3664DB-F152-72A7-A68F-A03924540132}"/>
              </a:ext>
            </a:extLst>
          </p:cNvPr>
          <p:cNvSpPr txBox="1"/>
          <p:nvPr/>
        </p:nvSpPr>
        <p:spPr>
          <a:xfrm>
            <a:off x="2941743" y="2357141"/>
            <a:ext cx="2031090" cy="600785"/>
          </a:xfrm>
          <a:prstGeom prst="roundRect">
            <a:avLst>
              <a:gd name="adj" fmla="val 23051"/>
            </a:avLst>
          </a:prstGeom>
          <a:solidFill>
            <a:srgbClr val="003867"/>
          </a:solid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anchor="ctr">
            <a:noAutofit/>
          </a:bodyPr>
          <a:lstStyle/>
          <a:p>
            <a:pPr algn="ctr"/>
            <a:r>
              <a:rPr lang="es-ES" sz="1400">
                <a:solidFill>
                  <a:schemeClr val="bg1"/>
                </a:solidFill>
              </a:rPr>
              <a:t>Comienzo terapia sistémica: </a:t>
            </a:r>
            <a:r>
              <a:rPr lang="es-ES" sz="1400" err="1">
                <a:solidFill>
                  <a:schemeClr val="bg1"/>
                </a:solidFill>
              </a:rPr>
              <a:t>Dupilumab</a:t>
            </a:r>
            <a:endParaRPr lang="es-ES" sz="1400">
              <a:solidFill>
                <a:schemeClr val="bg1"/>
              </a:solidFill>
            </a:endParaRPr>
          </a:p>
        </p:txBody>
      </p:sp>
      <p:sp>
        <p:nvSpPr>
          <p:cNvPr id="16" name="CuadroTexto 15">
            <a:extLst>
              <a:ext uri="{FF2B5EF4-FFF2-40B4-BE49-F238E27FC236}">
                <a16:creationId xmlns:a16="http://schemas.microsoft.com/office/drawing/2014/main" id="{47E91595-3DD7-7351-2717-F6C69EA9638C}"/>
              </a:ext>
            </a:extLst>
          </p:cNvPr>
          <p:cNvSpPr txBox="1"/>
          <p:nvPr/>
        </p:nvSpPr>
        <p:spPr>
          <a:xfrm>
            <a:off x="9671505" y="4353340"/>
            <a:ext cx="1864511" cy="1107104"/>
          </a:xfrm>
          <a:prstGeom prst="roundRect">
            <a:avLst>
              <a:gd name="adj" fmla="val 23051"/>
            </a:avLst>
          </a:prstGeom>
          <a:solidFill>
            <a:srgbClr val="CAF5A8"/>
          </a:solid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anchor="ctr">
            <a:noAutofit/>
          </a:bodyPr>
          <a:lstStyle/>
          <a:p>
            <a:pPr algn="ctr"/>
            <a:r>
              <a:rPr lang="es-ES" sz="1400" b="1">
                <a:solidFill>
                  <a:srgbClr val="003867"/>
                </a:solidFill>
              </a:rPr>
              <a:t>Se diagnosticó: Dermatitis de tipo rosácea</a:t>
            </a:r>
          </a:p>
        </p:txBody>
      </p:sp>
      <p:sp>
        <p:nvSpPr>
          <p:cNvPr id="17" name="Rectángulo redondeado 16">
            <a:extLst>
              <a:ext uri="{FF2B5EF4-FFF2-40B4-BE49-F238E27FC236}">
                <a16:creationId xmlns:a16="http://schemas.microsoft.com/office/drawing/2014/main" id="{269FC8E4-80C0-56A8-F657-FB54DB40FBFA}"/>
              </a:ext>
            </a:extLst>
          </p:cNvPr>
          <p:cNvSpPr/>
          <p:nvPr/>
        </p:nvSpPr>
        <p:spPr>
          <a:xfrm>
            <a:off x="5088835" y="4366365"/>
            <a:ext cx="3995529" cy="1328757"/>
          </a:xfrm>
          <a:prstGeom prst="roundRect">
            <a:avLst>
              <a:gd name="adj" fmla="val 9914"/>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3" name="Flecha: a la derecha 3">
            <a:extLst>
              <a:ext uri="{FF2B5EF4-FFF2-40B4-BE49-F238E27FC236}">
                <a16:creationId xmlns:a16="http://schemas.microsoft.com/office/drawing/2014/main" id="{6543029E-92C0-08F6-DC4F-7B1C355FF907}"/>
              </a:ext>
            </a:extLst>
          </p:cNvPr>
          <p:cNvSpPr/>
          <p:nvPr/>
        </p:nvSpPr>
        <p:spPr>
          <a:xfrm>
            <a:off x="427383" y="1150752"/>
            <a:ext cx="11099800" cy="586066"/>
          </a:xfrm>
          <a:prstGeom prst="rightArrow">
            <a:avLst>
              <a:gd name="adj1" fmla="val 86374"/>
              <a:gd name="adj2" fmla="val 3327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cxnSp>
        <p:nvCxnSpPr>
          <p:cNvPr id="6" name="Conector recto 5">
            <a:extLst>
              <a:ext uri="{FF2B5EF4-FFF2-40B4-BE49-F238E27FC236}">
                <a16:creationId xmlns:a16="http://schemas.microsoft.com/office/drawing/2014/main" id="{63D6D189-29EC-E657-391A-FE4D7C703BFC}"/>
              </a:ext>
            </a:extLst>
          </p:cNvPr>
          <p:cNvCxnSpPr>
            <a:cxnSpLocks/>
          </p:cNvCxnSpPr>
          <p:nvPr/>
        </p:nvCxnSpPr>
        <p:spPr>
          <a:xfrm>
            <a:off x="783331" y="1443785"/>
            <a:ext cx="10104822" cy="0"/>
          </a:xfrm>
          <a:prstGeom prst="line">
            <a:avLst/>
          </a:prstGeom>
          <a:ln w="25400" cap="rnd">
            <a:prstDash val="sysDot"/>
            <a:round/>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13" name="Elipse 12">
            <a:extLst>
              <a:ext uri="{FF2B5EF4-FFF2-40B4-BE49-F238E27FC236}">
                <a16:creationId xmlns:a16="http://schemas.microsoft.com/office/drawing/2014/main" id="{D4977A61-6906-5509-D138-9BC980C63B8D}"/>
              </a:ext>
            </a:extLst>
          </p:cNvPr>
          <p:cNvSpPr/>
          <p:nvPr/>
        </p:nvSpPr>
        <p:spPr>
          <a:xfrm>
            <a:off x="1446992" y="1379308"/>
            <a:ext cx="128954" cy="12895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5" name="CuadroTexto 4">
            <a:extLst>
              <a:ext uri="{FF2B5EF4-FFF2-40B4-BE49-F238E27FC236}">
                <a16:creationId xmlns:a16="http://schemas.microsoft.com/office/drawing/2014/main" id="{9298DB71-5910-AC6B-CFDE-BD85E99A1E4E}"/>
              </a:ext>
            </a:extLst>
          </p:cNvPr>
          <p:cNvSpPr txBox="1"/>
          <p:nvPr/>
        </p:nvSpPr>
        <p:spPr>
          <a:xfrm>
            <a:off x="3422166" y="1729408"/>
            <a:ext cx="1070245" cy="338554"/>
          </a:xfrm>
          <a:prstGeom prst="rect">
            <a:avLst/>
          </a:prstGeom>
          <a:noFill/>
        </p:spPr>
        <p:txBody>
          <a:bodyPr wrap="square" rtlCol="0">
            <a:spAutoFit/>
          </a:bodyPr>
          <a:lstStyle/>
          <a:p>
            <a:pPr algn="ctr"/>
            <a:r>
              <a:rPr lang="es-ES" sz="1600">
                <a:solidFill>
                  <a:srgbClr val="003867"/>
                </a:solidFill>
              </a:rPr>
              <a:t>6 meses</a:t>
            </a:r>
          </a:p>
        </p:txBody>
      </p:sp>
      <p:sp>
        <p:nvSpPr>
          <p:cNvPr id="19" name="Elipse 18">
            <a:extLst>
              <a:ext uri="{FF2B5EF4-FFF2-40B4-BE49-F238E27FC236}">
                <a16:creationId xmlns:a16="http://schemas.microsoft.com/office/drawing/2014/main" id="{05A8D64C-14D5-6806-34DC-361B93D1581F}"/>
              </a:ext>
            </a:extLst>
          </p:cNvPr>
          <p:cNvSpPr/>
          <p:nvPr/>
        </p:nvSpPr>
        <p:spPr>
          <a:xfrm>
            <a:off x="3892811" y="1379308"/>
            <a:ext cx="128954" cy="12895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20" name="Elipse 19">
            <a:extLst>
              <a:ext uri="{FF2B5EF4-FFF2-40B4-BE49-F238E27FC236}">
                <a16:creationId xmlns:a16="http://schemas.microsoft.com/office/drawing/2014/main" id="{B15FDCCD-1025-75D7-CC3E-FF988EEDF986}"/>
              </a:ext>
            </a:extLst>
          </p:cNvPr>
          <p:cNvSpPr/>
          <p:nvPr/>
        </p:nvSpPr>
        <p:spPr>
          <a:xfrm>
            <a:off x="7201824" y="1369368"/>
            <a:ext cx="128954" cy="12895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24" name="CuadroTexto 23">
            <a:extLst>
              <a:ext uri="{FF2B5EF4-FFF2-40B4-BE49-F238E27FC236}">
                <a16:creationId xmlns:a16="http://schemas.microsoft.com/office/drawing/2014/main" id="{09AAF8E4-E9F3-70F3-4C6F-900B991B6C1D}"/>
              </a:ext>
            </a:extLst>
          </p:cNvPr>
          <p:cNvSpPr txBox="1"/>
          <p:nvPr/>
        </p:nvSpPr>
        <p:spPr>
          <a:xfrm>
            <a:off x="6431413" y="1722782"/>
            <a:ext cx="1769165" cy="338554"/>
          </a:xfrm>
          <a:prstGeom prst="rect">
            <a:avLst/>
          </a:prstGeom>
          <a:noFill/>
        </p:spPr>
        <p:txBody>
          <a:bodyPr wrap="square" rtlCol="0">
            <a:spAutoFit/>
          </a:bodyPr>
          <a:lstStyle/>
          <a:p>
            <a:pPr algn="ctr"/>
            <a:r>
              <a:rPr lang="es-ES" sz="1600">
                <a:solidFill>
                  <a:srgbClr val="003867"/>
                </a:solidFill>
              </a:rPr>
              <a:t>7,5 meses</a:t>
            </a:r>
          </a:p>
        </p:txBody>
      </p:sp>
    </p:spTree>
    <p:extLst>
      <p:ext uri="{BB962C8B-B14F-4D97-AF65-F5344CB8AC3E}">
        <p14:creationId xmlns:p14="http://schemas.microsoft.com/office/powerpoint/2010/main" val="74405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4" grpId="0"/>
      <p:bldP spid="7" grpId="0"/>
      <p:bldP spid="12" grpId="0" animBg="1"/>
      <p:bldP spid="14" grpId="0" animBg="1"/>
      <p:bldP spid="16" grpId="0" animBg="1"/>
      <p:bldP spid="17" grpId="0" animBg="1"/>
      <p:bldP spid="13" grpId="0" animBg="1"/>
      <p:bldP spid="5" grpId="0"/>
      <p:bldP spid="19" grpId="0" animBg="1"/>
      <p:bldP spid="20" grpId="0" animBg="1"/>
      <p:bldP spid="24" grpId="0"/>
    </p:bldLst>
  </p:timing>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6178B-F7DE-1B4C-E36F-26E2E5BD404B}"/>
            </a:ext>
          </a:extLst>
        </p:cNvPr>
        <p:cNvGrpSpPr/>
        <p:nvPr/>
      </p:nvGrpSpPr>
      <p:grpSpPr>
        <a:xfrm>
          <a:off x="0" y="0"/>
          <a:ext cx="0" cy="0"/>
          <a:chOff x="0" y="0"/>
          <a:chExt cx="0" cy="0"/>
        </a:xfrm>
      </p:grpSpPr>
      <p:sp>
        <p:nvSpPr>
          <p:cNvPr id="16" name="CuadroTexto 15">
            <a:extLst>
              <a:ext uri="{FF2B5EF4-FFF2-40B4-BE49-F238E27FC236}">
                <a16:creationId xmlns:a16="http://schemas.microsoft.com/office/drawing/2014/main" id="{170EDBD3-70EB-1DF6-18DD-1CD8E5E81AC0}"/>
              </a:ext>
            </a:extLst>
          </p:cNvPr>
          <p:cNvSpPr txBox="1"/>
          <p:nvPr/>
        </p:nvSpPr>
        <p:spPr>
          <a:xfrm>
            <a:off x="2675782" y="3670783"/>
            <a:ext cx="2046458" cy="646331"/>
          </a:xfrm>
          <a:prstGeom prst="rect">
            <a:avLst/>
          </a:prstGeom>
          <a:noFill/>
        </p:spPr>
        <p:txBody>
          <a:bodyPr wrap="square" rtlCol="0">
            <a:spAutoFit/>
          </a:bodyPr>
          <a:lstStyle/>
          <a:p>
            <a:pPr algn="ctr"/>
            <a:r>
              <a:rPr lang="es-ES" sz="1200">
                <a:solidFill>
                  <a:srgbClr val="002060"/>
                </a:solidFill>
              </a:rPr>
              <a:t>Tras una dosis más, </a:t>
            </a:r>
            <a:r>
              <a:rPr lang="es-ES" sz="1200" b="1">
                <a:solidFill>
                  <a:srgbClr val="002060"/>
                </a:solidFill>
              </a:rPr>
              <a:t>empeoramiento y retirada </a:t>
            </a:r>
            <a:r>
              <a:rPr lang="es-ES" sz="1200">
                <a:solidFill>
                  <a:srgbClr val="002060"/>
                </a:solidFill>
              </a:rPr>
              <a:t>del tratamiento</a:t>
            </a:r>
          </a:p>
        </p:txBody>
      </p:sp>
      <p:cxnSp>
        <p:nvCxnSpPr>
          <p:cNvPr id="17" name="Conector recto de flecha 16">
            <a:extLst>
              <a:ext uri="{FF2B5EF4-FFF2-40B4-BE49-F238E27FC236}">
                <a16:creationId xmlns:a16="http://schemas.microsoft.com/office/drawing/2014/main" id="{79019A73-C5C7-7F7B-04AB-65B7A4317862}"/>
              </a:ext>
            </a:extLst>
          </p:cNvPr>
          <p:cNvCxnSpPr>
            <a:cxnSpLocks/>
          </p:cNvCxnSpPr>
          <p:nvPr/>
        </p:nvCxnSpPr>
        <p:spPr>
          <a:xfrm>
            <a:off x="3677239" y="3154672"/>
            <a:ext cx="0" cy="290713"/>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sp>
        <p:nvSpPr>
          <p:cNvPr id="3" name="Rectángulo: esquinas redondeadas 2">
            <a:extLst>
              <a:ext uri="{FF2B5EF4-FFF2-40B4-BE49-F238E27FC236}">
                <a16:creationId xmlns:a16="http://schemas.microsoft.com/office/drawing/2014/main" id="{80DEE27F-B8D3-C0DC-D919-00B36F632422}"/>
              </a:ext>
            </a:extLst>
          </p:cNvPr>
          <p:cNvSpPr/>
          <p:nvPr/>
        </p:nvSpPr>
        <p:spPr>
          <a:xfrm>
            <a:off x="396463" y="3373742"/>
            <a:ext cx="1965737" cy="1731658"/>
          </a:xfrm>
          <a:prstGeom prst="roundRect">
            <a:avLst/>
          </a:prstGeom>
          <a:noFill/>
          <a:ln w="3175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sz="1200">
                <a:solidFill>
                  <a:srgbClr val="002060"/>
                </a:solidFill>
              </a:rPr>
              <a:t>Tratamiento rosácea:</a:t>
            </a:r>
          </a:p>
          <a:p>
            <a:endParaRPr lang="es-ES" sz="1200">
              <a:solidFill>
                <a:srgbClr val="002060"/>
              </a:solidFill>
            </a:endParaRPr>
          </a:p>
          <a:p>
            <a:pPr marL="285750" indent="-285750">
              <a:buFont typeface="Arial" panose="020B0604020202020204" pitchFamily="34" charset="0"/>
              <a:buChar char="•"/>
            </a:pPr>
            <a:r>
              <a:rPr lang="es-ES" sz="1200">
                <a:solidFill>
                  <a:srgbClr val="002060"/>
                </a:solidFill>
              </a:rPr>
              <a:t>Doxiciclina oral 40 mg/2 veces día.</a:t>
            </a:r>
          </a:p>
          <a:p>
            <a:pPr marL="285750" indent="-285750">
              <a:buFont typeface="Arial" panose="020B0604020202020204" pitchFamily="34" charset="0"/>
              <a:buChar char="•"/>
            </a:pPr>
            <a:r>
              <a:rPr lang="es-ES" sz="1200">
                <a:solidFill>
                  <a:srgbClr val="002060"/>
                </a:solidFill>
              </a:rPr>
              <a:t>Metronidazol tópica mañana.</a:t>
            </a:r>
          </a:p>
          <a:p>
            <a:pPr marL="285750" indent="-285750">
              <a:buFont typeface="Arial" panose="020B0604020202020204" pitchFamily="34" charset="0"/>
              <a:buChar char="•"/>
            </a:pPr>
            <a:r>
              <a:rPr lang="es-ES" sz="1200">
                <a:solidFill>
                  <a:srgbClr val="002060"/>
                </a:solidFill>
              </a:rPr>
              <a:t>Ivermectina tópica noche.</a:t>
            </a:r>
          </a:p>
        </p:txBody>
      </p:sp>
      <p:sp>
        <p:nvSpPr>
          <p:cNvPr id="7" name="Rectángulo: esquinas redondeadas 6">
            <a:extLst>
              <a:ext uri="{FF2B5EF4-FFF2-40B4-BE49-F238E27FC236}">
                <a16:creationId xmlns:a16="http://schemas.microsoft.com/office/drawing/2014/main" id="{17222777-7E03-EADE-1551-180420390E3D}"/>
              </a:ext>
            </a:extLst>
          </p:cNvPr>
          <p:cNvSpPr/>
          <p:nvPr/>
        </p:nvSpPr>
        <p:spPr>
          <a:xfrm>
            <a:off x="5030930" y="3362857"/>
            <a:ext cx="1685556" cy="578284"/>
          </a:xfrm>
          <a:prstGeom prst="roundRect">
            <a:avLst/>
          </a:prstGeom>
          <a:noFill/>
          <a:ln w="3175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a:solidFill>
                  <a:srgbClr val="002060"/>
                </a:solidFill>
              </a:rPr>
              <a:t>Tratamiento rosácea</a:t>
            </a:r>
          </a:p>
        </p:txBody>
      </p:sp>
      <p:cxnSp>
        <p:nvCxnSpPr>
          <p:cNvPr id="8" name="Conector recto de flecha 7">
            <a:extLst>
              <a:ext uri="{FF2B5EF4-FFF2-40B4-BE49-F238E27FC236}">
                <a16:creationId xmlns:a16="http://schemas.microsoft.com/office/drawing/2014/main" id="{0C0B69A7-DC08-AD2C-A225-23C790DB27E4}"/>
              </a:ext>
            </a:extLst>
          </p:cNvPr>
          <p:cNvCxnSpPr>
            <a:cxnSpLocks/>
          </p:cNvCxnSpPr>
          <p:nvPr/>
        </p:nvCxnSpPr>
        <p:spPr>
          <a:xfrm>
            <a:off x="1218711" y="3045814"/>
            <a:ext cx="0" cy="247170"/>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sp>
        <p:nvSpPr>
          <p:cNvPr id="14" name="CuadroTexto 13">
            <a:extLst>
              <a:ext uri="{FF2B5EF4-FFF2-40B4-BE49-F238E27FC236}">
                <a16:creationId xmlns:a16="http://schemas.microsoft.com/office/drawing/2014/main" id="{A892B4BA-E743-BE53-675E-8A43686300A4}"/>
              </a:ext>
            </a:extLst>
          </p:cNvPr>
          <p:cNvSpPr txBox="1"/>
          <p:nvPr/>
        </p:nvSpPr>
        <p:spPr>
          <a:xfrm>
            <a:off x="5570108" y="2959955"/>
            <a:ext cx="563671" cy="369332"/>
          </a:xfrm>
          <a:prstGeom prst="rect">
            <a:avLst/>
          </a:prstGeom>
          <a:noFill/>
        </p:spPr>
        <p:txBody>
          <a:bodyPr wrap="square" rtlCol="0">
            <a:spAutoFit/>
          </a:bodyPr>
          <a:lstStyle/>
          <a:p>
            <a:pPr algn="ctr"/>
            <a:r>
              <a:rPr lang="es-ES"/>
              <a:t>+</a:t>
            </a:r>
          </a:p>
        </p:txBody>
      </p:sp>
      <p:grpSp>
        <p:nvGrpSpPr>
          <p:cNvPr id="31" name="Grupo 30">
            <a:extLst>
              <a:ext uri="{FF2B5EF4-FFF2-40B4-BE49-F238E27FC236}">
                <a16:creationId xmlns:a16="http://schemas.microsoft.com/office/drawing/2014/main" id="{071135C5-43D4-7DDA-5862-34BDACDD9DC0}"/>
              </a:ext>
            </a:extLst>
          </p:cNvPr>
          <p:cNvGrpSpPr/>
          <p:nvPr/>
        </p:nvGrpSpPr>
        <p:grpSpPr>
          <a:xfrm>
            <a:off x="8487613" y="3363202"/>
            <a:ext cx="3149526" cy="2415847"/>
            <a:chOff x="8335211" y="3537374"/>
            <a:chExt cx="3149526" cy="2142300"/>
          </a:xfrm>
        </p:grpSpPr>
        <p:sp>
          <p:nvSpPr>
            <p:cNvPr id="13" name="Rectángulo: esquinas redondeadas 6">
              <a:extLst>
                <a:ext uri="{FF2B5EF4-FFF2-40B4-BE49-F238E27FC236}">
                  <a16:creationId xmlns:a16="http://schemas.microsoft.com/office/drawing/2014/main" id="{916C5804-8391-1415-18F0-6DFFC070267C}"/>
                </a:ext>
              </a:extLst>
            </p:cNvPr>
            <p:cNvSpPr/>
            <p:nvPr/>
          </p:nvSpPr>
          <p:spPr>
            <a:xfrm>
              <a:off x="8335211" y="3537374"/>
              <a:ext cx="3149526" cy="2133768"/>
            </a:xfrm>
            <a:prstGeom prst="roundRect">
              <a:avLst>
                <a:gd name="adj" fmla="val 8998"/>
              </a:avLst>
            </a:prstGeom>
            <a:solidFill>
              <a:srgbClr val="7A45B8">
                <a:alpha val="15251"/>
              </a:srgbClr>
            </a:solidFill>
            <a:ln w="317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400">
                <a:solidFill>
                  <a:srgbClr val="002060"/>
                </a:solidFill>
              </a:endParaRPr>
            </a:p>
          </p:txBody>
        </p:sp>
        <p:sp>
          <p:nvSpPr>
            <p:cNvPr id="21" name="CuadroTexto 20">
              <a:extLst>
                <a:ext uri="{FF2B5EF4-FFF2-40B4-BE49-F238E27FC236}">
                  <a16:creationId xmlns:a16="http://schemas.microsoft.com/office/drawing/2014/main" id="{01BB0FD7-DE9C-4F49-8656-BF2F71404FF3}"/>
                </a:ext>
              </a:extLst>
            </p:cNvPr>
            <p:cNvSpPr txBox="1"/>
            <p:nvPr/>
          </p:nvSpPr>
          <p:spPr>
            <a:xfrm>
              <a:off x="8576389" y="3679126"/>
              <a:ext cx="2864493" cy="2000548"/>
            </a:xfrm>
            <a:prstGeom prst="rect">
              <a:avLst/>
            </a:prstGeom>
            <a:noFill/>
          </p:spPr>
          <p:txBody>
            <a:bodyPr wrap="square" rtlCol="0">
              <a:spAutoFit/>
            </a:bodyPr>
            <a:lstStyle/>
            <a:p>
              <a:pPr>
                <a:spcAft>
                  <a:spcPts val="300"/>
                </a:spcAft>
              </a:pPr>
              <a:r>
                <a:rPr lang="es-ES" sz="1400" b="1">
                  <a:solidFill>
                    <a:srgbClr val="7A45B8"/>
                  </a:solidFill>
                </a:rPr>
                <a:t>Cambio a dosis de mantenimiento de </a:t>
              </a:r>
              <a:r>
                <a:rPr lang="es-ES" sz="1400" b="1" err="1">
                  <a:solidFill>
                    <a:srgbClr val="7A45B8"/>
                  </a:solidFill>
                </a:rPr>
                <a:t>lebrikizumab</a:t>
              </a:r>
              <a:r>
                <a:rPr lang="es-ES" sz="1400" b="1">
                  <a:solidFill>
                    <a:srgbClr val="7A45B8"/>
                  </a:solidFill>
                </a:rPr>
                <a:t> C4S a las 16 semanas: </a:t>
              </a:r>
            </a:p>
            <a:p>
              <a:pPr marL="285750" indent="-285750">
                <a:spcAft>
                  <a:spcPts val="300"/>
                </a:spcAft>
                <a:buFont typeface="Arial" panose="020B0604020202020204" pitchFamily="34" charset="0"/>
                <a:buChar char="•"/>
              </a:pPr>
              <a:r>
                <a:rPr lang="es-ES" sz="1200">
                  <a:solidFill>
                    <a:srgbClr val="002060"/>
                  </a:solidFill>
                </a:rPr>
                <a:t>Regresión significativa de las lesiones previas</a:t>
              </a:r>
            </a:p>
            <a:p>
              <a:pPr marL="285750" indent="-285750">
                <a:spcAft>
                  <a:spcPts val="300"/>
                </a:spcAft>
                <a:buFont typeface="Arial" panose="020B0604020202020204" pitchFamily="34" charset="0"/>
                <a:buChar char="•"/>
              </a:pPr>
              <a:r>
                <a:rPr lang="es-ES" sz="1200">
                  <a:solidFill>
                    <a:srgbClr val="002060"/>
                  </a:solidFill>
                </a:rPr>
                <a:t>EASI 0</a:t>
              </a:r>
            </a:p>
            <a:p>
              <a:pPr marL="285750" indent="-285750">
                <a:spcAft>
                  <a:spcPts val="300"/>
                </a:spcAft>
                <a:buFont typeface="Arial" panose="020B0604020202020204" pitchFamily="34" charset="0"/>
                <a:buChar char="•"/>
              </a:pPr>
              <a:r>
                <a:rPr lang="es-ES" sz="1200">
                  <a:solidFill>
                    <a:srgbClr val="002060"/>
                  </a:solidFill>
                </a:rPr>
                <a:t>No </a:t>
              </a:r>
              <a:r>
                <a:rPr lang="es-ES" sz="1200" err="1">
                  <a:solidFill>
                    <a:srgbClr val="002060"/>
                  </a:solidFill>
                </a:rPr>
                <a:t>EAs</a:t>
              </a:r>
              <a:endParaRPr lang="es-ES" sz="1200">
                <a:solidFill>
                  <a:srgbClr val="002060"/>
                </a:solidFill>
              </a:endParaRPr>
            </a:p>
            <a:p>
              <a:pPr marL="285750" indent="-285750">
                <a:buFont typeface="Arial" panose="020B0604020202020204" pitchFamily="34" charset="0"/>
                <a:buChar char="•"/>
              </a:pPr>
              <a:r>
                <a:rPr lang="es-ES" sz="1200">
                  <a:solidFill>
                    <a:srgbClr val="002060"/>
                  </a:solidFill>
                </a:rPr>
                <a:t>No empeoramiento del asma bronquial</a:t>
              </a:r>
            </a:p>
          </p:txBody>
        </p:sp>
      </p:grpSp>
      <p:sp>
        <p:nvSpPr>
          <p:cNvPr id="22" name="CuadroTexto 21">
            <a:extLst>
              <a:ext uri="{FF2B5EF4-FFF2-40B4-BE49-F238E27FC236}">
                <a16:creationId xmlns:a16="http://schemas.microsoft.com/office/drawing/2014/main" id="{A7E8650B-A255-4BE8-2B5D-F987C69C3603}"/>
              </a:ext>
            </a:extLst>
          </p:cNvPr>
          <p:cNvSpPr txBox="1"/>
          <p:nvPr/>
        </p:nvSpPr>
        <p:spPr>
          <a:xfrm>
            <a:off x="1531359" y="6203797"/>
            <a:ext cx="7384041" cy="338554"/>
          </a:xfrm>
          <a:prstGeom prst="rect">
            <a:avLst/>
          </a:prstGeom>
          <a:noFill/>
        </p:spPr>
        <p:txBody>
          <a:bodyPr wrap="square" rtlCol="0">
            <a:spAutoFit/>
          </a:bodyPr>
          <a:lstStyle/>
          <a:p>
            <a:r>
              <a:rPr lang="es-ES" sz="800" b="1">
                <a:solidFill>
                  <a:srgbClr val="646464"/>
                </a:solidFill>
              </a:rPr>
              <a:t>C4S: </a:t>
            </a:r>
            <a:r>
              <a:rPr lang="es-ES" sz="800">
                <a:solidFill>
                  <a:srgbClr val="646464"/>
                </a:solidFill>
              </a:rPr>
              <a:t>cada 4 semanas; </a:t>
            </a:r>
            <a:r>
              <a:rPr lang="es-ES" sz="800" b="1">
                <a:solidFill>
                  <a:srgbClr val="646464"/>
                </a:solidFill>
              </a:rPr>
              <a:t>EA: </a:t>
            </a:r>
            <a:r>
              <a:rPr lang="es-ES" sz="800">
                <a:solidFill>
                  <a:srgbClr val="646464"/>
                </a:solidFill>
              </a:rPr>
              <a:t>efecto adverso; </a:t>
            </a:r>
            <a:r>
              <a:rPr lang="es-ES" sz="800" b="1">
                <a:solidFill>
                  <a:srgbClr val="646464"/>
                </a:solidFill>
              </a:rPr>
              <a:t>EASI: </a:t>
            </a:r>
            <a:r>
              <a:rPr lang="es-ES" sz="800">
                <a:solidFill>
                  <a:srgbClr val="646464"/>
                </a:solidFill>
              </a:rPr>
              <a:t>índice de gravedad y área de eczema; FT: ficha técnica.</a:t>
            </a:r>
          </a:p>
          <a:p>
            <a:r>
              <a:rPr lang="es-ES" sz="800" b="1" i="0" u="none" strike="noStrike" baseline="0">
                <a:solidFill>
                  <a:srgbClr val="646464"/>
                </a:solidFill>
              </a:rPr>
              <a:t>1. </a:t>
            </a:r>
            <a:r>
              <a:rPr lang="es-ES" sz="800" b="0" i="0" u="none" strike="noStrike" baseline="0" err="1">
                <a:solidFill>
                  <a:srgbClr val="646464"/>
                </a:solidFill>
              </a:rPr>
              <a:t>Grote</a:t>
            </a:r>
            <a:r>
              <a:rPr lang="es-ES" sz="800" b="0" i="0" u="none" strike="noStrike" baseline="0">
                <a:solidFill>
                  <a:srgbClr val="646464"/>
                </a:solidFill>
              </a:rPr>
              <a:t> C, </a:t>
            </a:r>
            <a:r>
              <a:rPr lang="es-ES" sz="800" b="0" i="1" u="none" strike="noStrike" baseline="0">
                <a:solidFill>
                  <a:srgbClr val="646464"/>
                </a:solidFill>
              </a:rPr>
              <a:t>et al</a:t>
            </a:r>
            <a:r>
              <a:rPr lang="es-ES" sz="800">
                <a:solidFill>
                  <a:srgbClr val="646464"/>
                </a:solidFill>
              </a:rPr>
              <a:t>.</a:t>
            </a:r>
            <a:r>
              <a:rPr lang="es-ES" sz="800" b="0" i="0" u="none" strike="noStrike" baseline="0">
                <a:solidFill>
                  <a:srgbClr val="646464"/>
                </a:solidFill>
              </a:rPr>
              <a:t> </a:t>
            </a:r>
            <a:r>
              <a:rPr lang="es-ES" sz="800" b="0" i="0" u="none" strike="noStrike" baseline="0" err="1">
                <a:solidFill>
                  <a:srgbClr val="646464"/>
                </a:solidFill>
              </a:rPr>
              <a:t>Rosacea-like</a:t>
            </a:r>
            <a:r>
              <a:rPr lang="es-ES" sz="800" b="0" i="0" u="none" strike="noStrike" baseline="0">
                <a:solidFill>
                  <a:srgbClr val="646464"/>
                </a:solidFill>
              </a:rPr>
              <a:t> skin </a:t>
            </a:r>
            <a:r>
              <a:rPr lang="es-ES" sz="800" b="0" i="0" u="none" strike="noStrike" baseline="0" err="1">
                <a:solidFill>
                  <a:srgbClr val="646464"/>
                </a:solidFill>
              </a:rPr>
              <a:t>reaction</a:t>
            </a:r>
            <a:r>
              <a:rPr lang="es-ES" sz="800" b="0" i="0" u="none" strike="noStrike" baseline="0">
                <a:solidFill>
                  <a:srgbClr val="646464"/>
                </a:solidFill>
              </a:rPr>
              <a:t> </a:t>
            </a:r>
            <a:r>
              <a:rPr lang="es-ES" sz="800" b="0" i="0" u="none" strike="noStrike" baseline="0" err="1">
                <a:solidFill>
                  <a:srgbClr val="646464"/>
                </a:solidFill>
              </a:rPr>
              <a:t>under</a:t>
            </a:r>
            <a:r>
              <a:rPr lang="es-ES" sz="800" b="0" i="0" u="none" strike="noStrike" baseline="0">
                <a:solidFill>
                  <a:srgbClr val="646464"/>
                </a:solidFill>
              </a:rPr>
              <a:t> </a:t>
            </a:r>
            <a:r>
              <a:rPr lang="es-ES" sz="800" b="0" i="0" u="none" strike="noStrike" baseline="0" err="1">
                <a:solidFill>
                  <a:srgbClr val="646464"/>
                </a:solidFill>
              </a:rPr>
              <a:t>treatment</a:t>
            </a:r>
            <a:r>
              <a:rPr lang="es-ES" sz="800" b="0" i="0" u="none" strike="noStrike" baseline="0">
                <a:solidFill>
                  <a:srgbClr val="646464"/>
                </a:solidFill>
              </a:rPr>
              <a:t> </a:t>
            </a:r>
            <a:r>
              <a:rPr lang="es-ES" sz="800" b="0" i="0" u="none" strike="noStrike" baseline="0" err="1">
                <a:solidFill>
                  <a:srgbClr val="646464"/>
                </a:solidFill>
              </a:rPr>
              <a:t>with</a:t>
            </a:r>
            <a:r>
              <a:rPr lang="es-ES" sz="800" b="0" i="0" u="none" strike="noStrike" baseline="0">
                <a:solidFill>
                  <a:srgbClr val="646464"/>
                </a:solidFill>
              </a:rPr>
              <a:t> </a:t>
            </a:r>
            <a:r>
              <a:rPr lang="es-ES" sz="800" b="0" i="0" u="none" strike="noStrike" baseline="0" err="1">
                <a:solidFill>
                  <a:srgbClr val="646464"/>
                </a:solidFill>
              </a:rPr>
              <a:t>dupilumab</a:t>
            </a:r>
            <a:r>
              <a:rPr lang="es-ES" sz="800" b="0" i="0" u="none" strike="noStrike" baseline="0">
                <a:solidFill>
                  <a:srgbClr val="646464"/>
                </a:solidFill>
              </a:rPr>
              <a:t> </a:t>
            </a:r>
            <a:r>
              <a:rPr lang="es-ES" sz="800" b="0" i="0" u="none" strike="noStrike" baseline="0" err="1">
                <a:solidFill>
                  <a:srgbClr val="646464"/>
                </a:solidFill>
              </a:rPr>
              <a:t>for</a:t>
            </a:r>
            <a:r>
              <a:rPr lang="es-ES" sz="800" b="0" i="0" u="none" strike="noStrike" baseline="0">
                <a:solidFill>
                  <a:srgbClr val="646464"/>
                </a:solidFill>
              </a:rPr>
              <a:t> </a:t>
            </a:r>
            <a:r>
              <a:rPr lang="es-ES" sz="800" b="0" i="0" u="none" strike="noStrike" baseline="0" err="1">
                <a:solidFill>
                  <a:srgbClr val="646464"/>
                </a:solidFill>
              </a:rPr>
              <a:t>atopic</a:t>
            </a:r>
            <a:r>
              <a:rPr lang="es-ES" sz="800" b="0" i="0" u="none" strike="noStrike" baseline="0">
                <a:solidFill>
                  <a:srgbClr val="646464"/>
                </a:solidFill>
              </a:rPr>
              <a:t> dermatitis, </a:t>
            </a:r>
            <a:r>
              <a:rPr lang="es-ES" sz="800" b="0" i="0" u="none" strike="noStrike" baseline="0" err="1">
                <a:solidFill>
                  <a:srgbClr val="646464"/>
                </a:solidFill>
              </a:rPr>
              <a:t>Journal</a:t>
            </a:r>
            <a:r>
              <a:rPr lang="es-ES" sz="800" b="0" i="0" u="none" strike="noStrike" baseline="0">
                <a:solidFill>
                  <a:srgbClr val="646464"/>
                </a:solidFill>
              </a:rPr>
              <a:t> </a:t>
            </a:r>
            <a:r>
              <a:rPr lang="es-ES" sz="800" b="0" i="0" u="none" strike="noStrike" baseline="0" err="1">
                <a:solidFill>
                  <a:srgbClr val="646464"/>
                </a:solidFill>
              </a:rPr>
              <a:t>of</a:t>
            </a:r>
            <a:r>
              <a:rPr lang="es-ES" sz="800" b="0" i="0" u="none" strike="noStrike" baseline="0">
                <a:solidFill>
                  <a:srgbClr val="646464"/>
                </a:solidFill>
              </a:rPr>
              <a:t> </a:t>
            </a:r>
            <a:r>
              <a:rPr lang="es-ES" sz="800" b="0" i="0" u="none" strike="noStrike" baseline="0" err="1">
                <a:solidFill>
                  <a:srgbClr val="646464"/>
                </a:solidFill>
              </a:rPr>
              <a:t>Dermatological</a:t>
            </a:r>
            <a:r>
              <a:rPr lang="es-ES" sz="800" b="0" i="0" u="none" strike="noStrike" baseline="0">
                <a:solidFill>
                  <a:srgbClr val="646464"/>
                </a:solidFill>
              </a:rPr>
              <a:t> </a:t>
            </a:r>
            <a:r>
              <a:rPr lang="es-ES" sz="800" b="0" i="0" u="none" strike="noStrike" baseline="0" err="1">
                <a:solidFill>
                  <a:srgbClr val="646464"/>
                </a:solidFill>
              </a:rPr>
              <a:t>Treatment</a:t>
            </a:r>
            <a:r>
              <a:rPr lang="es-ES" sz="800" b="0" i="0" u="none" strike="noStrike" baseline="0">
                <a:solidFill>
                  <a:srgbClr val="646464"/>
                </a:solidFill>
              </a:rPr>
              <a:t>, 2025; 36:1, 2452987.</a:t>
            </a:r>
            <a:endParaRPr lang="es-ES" sz="800">
              <a:solidFill>
                <a:srgbClr val="646464"/>
              </a:solidFill>
            </a:endParaRPr>
          </a:p>
        </p:txBody>
      </p:sp>
      <p:sp>
        <p:nvSpPr>
          <p:cNvPr id="4" name="Título 3">
            <a:extLst>
              <a:ext uri="{FF2B5EF4-FFF2-40B4-BE49-F238E27FC236}">
                <a16:creationId xmlns:a16="http://schemas.microsoft.com/office/drawing/2014/main" id="{33989440-CA85-B88D-C20D-670FF4757D3C}"/>
              </a:ext>
            </a:extLst>
          </p:cNvPr>
          <p:cNvSpPr>
            <a:spLocks noGrp="1"/>
          </p:cNvSpPr>
          <p:nvPr>
            <p:ph type="title"/>
          </p:nvPr>
        </p:nvSpPr>
        <p:spPr/>
        <p:txBody>
          <a:bodyPr/>
          <a:lstStyle/>
          <a:p>
            <a:pPr>
              <a:lnSpc>
                <a:spcPct val="100000"/>
              </a:lnSpc>
            </a:pPr>
            <a:r>
              <a:rPr lang="es-ES" sz="1800" err="1"/>
              <a:t>Lebrikizumab</a:t>
            </a:r>
            <a:r>
              <a:rPr lang="es-ES" sz="1800"/>
              <a:t> mejoró de forma significativa las lesiones en una paciente con DA moderada a grave con reacción adversa de dermatitis de tipo rosácea tras tratamiento previo</a:t>
            </a:r>
            <a:r>
              <a:rPr lang="es-ES" sz="1800" baseline="30000"/>
              <a:t>1</a:t>
            </a:r>
            <a:endParaRPr lang="es-ES" sz="1800"/>
          </a:p>
        </p:txBody>
      </p:sp>
      <p:sp>
        <p:nvSpPr>
          <p:cNvPr id="9" name="CuadroTexto 8">
            <a:extLst>
              <a:ext uri="{FF2B5EF4-FFF2-40B4-BE49-F238E27FC236}">
                <a16:creationId xmlns:a16="http://schemas.microsoft.com/office/drawing/2014/main" id="{74E29FF0-2C75-9504-F187-E0D98AF7F58C}"/>
              </a:ext>
            </a:extLst>
          </p:cNvPr>
          <p:cNvSpPr txBox="1"/>
          <p:nvPr/>
        </p:nvSpPr>
        <p:spPr>
          <a:xfrm>
            <a:off x="555580" y="2144486"/>
            <a:ext cx="1697763" cy="787567"/>
          </a:xfrm>
          <a:prstGeom prst="roundRect">
            <a:avLst>
              <a:gd name="adj" fmla="val 20574"/>
            </a:avLst>
          </a:prstGeom>
          <a:solidFill>
            <a:srgbClr val="CAF5A8"/>
          </a:solid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anchor="ctr">
            <a:noAutofit/>
          </a:bodyPr>
          <a:lstStyle/>
          <a:p>
            <a:pPr algn="ctr"/>
            <a:r>
              <a:rPr lang="es-ES" sz="1400" b="1">
                <a:solidFill>
                  <a:srgbClr val="003867"/>
                </a:solidFill>
              </a:rPr>
              <a:t>Se diagnosticó: Dermatitis de tipo rosácea</a:t>
            </a:r>
          </a:p>
        </p:txBody>
      </p:sp>
      <p:sp>
        <p:nvSpPr>
          <p:cNvPr id="10" name="CuadroTexto 9">
            <a:extLst>
              <a:ext uri="{FF2B5EF4-FFF2-40B4-BE49-F238E27FC236}">
                <a16:creationId xmlns:a16="http://schemas.microsoft.com/office/drawing/2014/main" id="{D41DF3DE-EE9C-2CF6-24CF-D7091A2C8815}"/>
              </a:ext>
            </a:extLst>
          </p:cNvPr>
          <p:cNvSpPr txBox="1"/>
          <p:nvPr/>
        </p:nvSpPr>
        <p:spPr>
          <a:xfrm>
            <a:off x="2867452" y="2059125"/>
            <a:ext cx="1573919" cy="912675"/>
          </a:xfrm>
          <a:prstGeom prst="roundRect">
            <a:avLst>
              <a:gd name="adj" fmla="val 23051"/>
            </a:avLst>
          </a:prstGeom>
          <a:solidFill>
            <a:srgbClr val="003867"/>
          </a:solid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anchor="ctr">
            <a:noAutofit/>
          </a:bodyPr>
          <a:lstStyle/>
          <a:p>
            <a:pPr algn="ctr"/>
            <a:r>
              <a:rPr lang="es-ES" sz="1400">
                <a:solidFill>
                  <a:schemeClr val="bg1"/>
                </a:solidFill>
              </a:rPr>
              <a:t>Se continuó tratamiento con </a:t>
            </a:r>
            <a:r>
              <a:rPr lang="es-ES" sz="1400" err="1">
                <a:solidFill>
                  <a:schemeClr val="bg1"/>
                </a:solidFill>
              </a:rPr>
              <a:t>dupilumab</a:t>
            </a:r>
            <a:endParaRPr lang="es-ES" sz="1400">
              <a:solidFill>
                <a:schemeClr val="bg1"/>
              </a:solidFill>
            </a:endParaRPr>
          </a:p>
        </p:txBody>
      </p:sp>
      <p:sp>
        <p:nvSpPr>
          <p:cNvPr id="11" name="CuadroTexto 10">
            <a:extLst>
              <a:ext uri="{FF2B5EF4-FFF2-40B4-BE49-F238E27FC236}">
                <a16:creationId xmlns:a16="http://schemas.microsoft.com/office/drawing/2014/main" id="{22A3E95D-0757-B902-8099-30852B166CDE}"/>
              </a:ext>
            </a:extLst>
          </p:cNvPr>
          <p:cNvSpPr txBox="1"/>
          <p:nvPr/>
        </p:nvSpPr>
        <p:spPr>
          <a:xfrm>
            <a:off x="4958981" y="2048239"/>
            <a:ext cx="1659534" cy="880018"/>
          </a:xfrm>
          <a:prstGeom prst="roundRect">
            <a:avLst>
              <a:gd name="adj" fmla="val 23051"/>
            </a:avLst>
          </a:prstGeom>
          <a:solidFill>
            <a:srgbClr val="003867"/>
          </a:solid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anchor="ctr">
            <a:noAutofit/>
          </a:bodyPr>
          <a:lstStyle/>
          <a:p>
            <a:pPr algn="ctr"/>
            <a:r>
              <a:rPr lang="es-ES" sz="1400">
                <a:solidFill>
                  <a:schemeClr val="bg1"/>
                </a:solidFill>
              </a:rPr>
              <a:t>Cambio a </a:t>
            </a:r>
            <a:r>
              <a:rPr lang="es-ES" sz="1400" err="1">
                <a:solidFill>
                  <a:schemeClr val="bg1"/>
                </a:solidFill>
              </a:rPr>
              <a:t>lebrikizumab</a:t>
            </a:r>
            <a:r>
              <a:rPr lang="es-ES" sz="1400">
                <a:solidFill>
                  <a:schemeClr val="bg1"/>
                </a:solidFill>
              </a:rPr>
              <a:t> según FT</a:t>
            </a:r>
          </a:p>
        </p:txBody>
      </p:sp>
      <p:sp>
        <p:nvSpPr>
          <p:cNvPr id="2" name="Flecha: a la derecha 3">
            <a:extLst>
              <a:ext uri="{FF2B5EF4-FFF2-40B4-BE49-F238E27FC236}">
                <a16:creationId xmlns:a16="http://schemas.microsoft.com/office/drawing/2014/main" id="{E772ECE4-E9DF-47BB-7DB2-52A0F830EE5E}"/>
              </a:ext>
            </a:extLst>
          </p:cNvPr>
          <p:cNvSpPr/>
          <p:nvPr/>
        </p:nvSpPr>
        <p:spPr>
          <a:xfrm>
            <a:off x="427383" y="1150752"/>
            <a:ext cx="11099800" cy="586066"/>
          </a:xfrm>
          <a:prstGeom prst="rightArrow">
            <a:avLst>
              <a:gd name="adj1" fmla="val 86374"/>
              <a:gd name="adj2" fmla="val 3327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cxnSp>
        <p:nvCxnSpPr>
          <p:cNvPr id="5" name="Conector recto 4">
            <a:extLst>
              <a:ext uri="{FF2B5EF4-FFF2-40B4-BE49-F238E27FC236}">
                <a16:creationId xmlns:a16="http://schemas.microsoft.com/office/drawing/2014/main" id="{51544C85-A8DA-0DE9-8F33-47552458D2DE}"/>
              </a:ext>
            </a:extLst>
          </p:cNvPr>
          <p:cNvCxnSpPr>
            <a:cxnSpLocks/>
          </p:cNvCxnSpPr>
          <p:nvPr/>
        </p:nvCxnSpPr>
        <p:spPr>
          <a:xfrm>
            <a:off x="783331" y="1443784"/>
            <a:ext cx="10104822" cy="0"/>
          </a:xfrm>
          <a:prstGeom prst="line">
            <a:avLst/>
          </a:prstGeom>
          <a:ln w="25400" cap="rnd">
            <a:prstDash val="sysDot"/>
            <a:round/>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12" name="Elipse 11">
            <a:extLst>
              <a:ext uri="{FF2B5EF4-FFF2-40B4-BE49-F238E27FC236}">
                <a16:creationId xmlns:a16="http://schemas.microsoft.com/office/drawing/2014/main" id="{870C1861-FEAE-0CE4-0714-85D9AB07CD4B}"/>
              </a:ext>
            </a:extLst>
          </p:cNvPr>
          <p:cNvSpPr/>
          <p:nvPr/>
        </p:nvSpPr>
        <p:spPr>
          <a:xfrm>
            <a:off x="5635066" y="1390193"/>
            <a:ext cx="128954" cy="12895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15" name="Elipse 14">
            <a:extLst>
              <a:ext uri="{FF2B5EF4-FFF2-40B4-BE49-F238E27FC236}">
                <a16:creationId xmlns:a16="http://schemas.microsoft.com/office/drawing/2014/main" id="{B3460B8E-A6FF-4883-4EDC-EDB6FD5A9B61}"/>
              </a:ext>
            </a:extLst>
          </p:cNvPr>
          <p:cNvSpPr/>
          <p:nvPr/>
        </p:nvSpPr>
        <p:spPr>
          <a:xfrm>
            <a:off x="3743391" y="1390193"/>
            <a:ext cx="128954" cy="12895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24" name="Elipse 23">
            <a:extLst>
              <a:ext uri="{FF2B5EF4-FFF2-40B4-BE49-F238E27FC236}">
                <a16:creationId xmlns:a16="http://schemas.microsoft.com/office/drawing/2014/main" id="{2A30612F-AE3C-07FF-1F84-02F3DD76FA74}"/>
              </a:ext>
            </a:extLst>
          </p:cNvPr>
          <p:cNvSpPr/>
          <p:nvPr/>
        </p:nvSpPr>
        <p:spPr>
          <a:xfrm>
            <a:off x="1796491" y="1392560"/>
            <a:ext cx="128954" cy="12895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26" name="Elipse 25">
            <a:extLst>
              <a:ext uri="{FF2B5EF4-FFF2-40B4-BE49-F238E27FC236}">
                <a16:creationId xmlns:a16="http://schemas.microsoft.com/office/drawing/2014/main" id="{6D33A1DD-296A-A3E5-9858-7C51B189466A}"/>
              </a:ext>
            </a:extLst>
          </p:cNvPr>
          <p:cNvSpPr/>
          <p:nvPr/>
        </p:nvSpPr>
        <p:spPr>
          <a:xfrm>
            <a:off x="9622001" y="1381674"/>
            <a:ext cx="128954" cy="12895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6" name="CuadroTexto 5">
            <a:extLst>
              <a:ext uri="{FF2B5EF4-FFF2-40B4-BE49-F238E27FC236}">
                <a16:creationId xmlns:a16="http://schemas.microsoft.com/office/drawing/2014/main" id="{84F67C38-D4C6-CE3B-BE06-BBD01C2D15AC}"/>
              </a:ext>
            </a:extLst>
          </p:cNvPr>
          <p:cNvSpPr txBox="1"/>
          <p:nvPr/>
        </p:nvSpPr>
        <p:spPr>
          <a:xfrm>
            <a:off x="6842270" y="1724675"/>
            <a:ext cx="2096130" cy="338554"/>
          </a:xfrm>
          <a:prstGeom prst="rect">
            <a:avLst/>
          </a:prstGeom>
          <a:noFill/>
        </p:spPr>
        <p:txBody>
          <a:bodyPr wrap="square" rtlCol="0">
            <a:spAutoFit/>
          </a:bodyPr>
          <a:lstStyle/>
          <a:p>
            <a:pPr algn="ctr"/>
            <a:r>
              <a:rPr lang="es-ES" sz="1600">
                <a:solidFill>
                  <a:srgbClr val="003867"/>
                </a:solidFill>
              </a:rPr>
              <a:t>3 meses después</a:t>
            </a:r>
          </a:p>
        </p:txBody>
      </p:sp>
      <p:cxnSp>
        <p:nvCxnSpPr>
          <p:cNvPr id="18" name="Conector recto de flecha 17">
            <a:extLst>
              <a:ext uri="{FF2B5EF4-FFF2-40B4-BE49-F238E27FC236}">
                <a16:creationId xmlns:a16="http://schemas.microsoft.com/office/drawing/2014/main" id="{66B1278D-DE19-DFB6-3648-77CDD96A1E9B}"/>
              </a:ext>
            </a:extLst>
          </p:cNvPr>
          <p:cNvCxnSpPr>
            <a:cxnSpLocks/>
          </p:cNvCxnSpPr>
          <p:nvPr/>
        </p:nvCxnSpPr>
        <p:spPr>
          <a:xfrm>
            <a:off x="5802131" y="4061815"/>
            <a:ext cx="0" cy="290713"/>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sp>
        <p:nvSpPr>
          <p:cNvPr id="19" name="CuadroTexto 18">
            <a:extLst>
              <a:ext uri="{FF2B5EF4-FFF2-40B4-BE49-F238E27FC236}">
                <a16:creationId xmlns:a16="http://schemas.microsoft.com/office/drawing/2014/main" id="{21DBAF46-C882-B946-2E9F-15681CCE33A1}"/>
              </a:ext>
            </a:extLst>
          </p:cNvPr>
          <p:cNvSpPr txBox="1"/>
          <p:nvPr/>
        </p:nvSpPr>
        <p:spPr>
          <a:xfrm>
            <a:off x="4766492" y="4458063"/>
            <a:ext cx="2407194" cy="684803"/>
          </a:xfrm>
          <a:prstGeom prst="rect">
            <a:avLst/>
          </a:prstGeom>
          <a:noFill/>
        </p:spPr>
        <p:txBody>
          <a:bodyPr wrap="square" rtlCol="0">
            <a:spAutoFit/>
          </a:bodyPr>
          <a:lstStyle/>
          <a:p>
            <a:pPr>
              <a:spcAft>
                <a:spcPts val="300"/>
              </a:spcAft>
            </a:pPr>
            <a:r>
              <a:rPr lang="es-ES" sz="1200" b="1">
                <a:solidFill>
                  <a:srgbClr val="002060"/>
                </a:solidFill>
              </a:rPr>
              <a:t>Mejora pápulas y pústulas </a:t>
            </a:r>
            <a:r>
              <a:rPr lang="es-ES" sz="1200">
                <a:solidFill>
                  <a:srgbClr val="002060"/>
                </a:solidFill>
              </a:rPr>
              <a:t>a las pocas semanas.</a:t>
            </a:r>
          </a:p>
          <a:p>
            <a:endParaRPr lang="es-ES" sz="1200"/>
          </a:p>
        </p:txBody>
      </p:sp>
      <p:sp>
        <p:nvSpPr>
          <p:cNvPr id="27" name="CuadroTexto 26">
            <a:extLst>
              <a:ext uri="{FF2B5EF4-FFF2-40B4-BE49-F238E27FC236}">
                <a16:creationId xmlns:a16="http://schemas.microsoft.com/office/drawing/2014/main" id="{B4FCDBD8-936D-ED0D-7642-914B808AA5BC}"/>
              </a:ext>
            </a:extLst>
          </p:cNvPr>
          <p:cNvSpPr txBox="1"/>
          <p:nvPr/>
        </p:nvSpPr>
        <p:spPr>
          <a:xfrm>
            <a:off x="6955970" y="2612961"/>
            <a:ext cx="1959430" cy="461665"/>
          </a:xfrm>
          <a:prstGeom prst="rect">
            <a:avLst/>
          </a:prstGeom>
          <a:noFill/>
        </p:spPr>
        <p:txBody>
          <a:bodyPr wrap="square">
            <a:spAutoFit/>
          </a:bodyPr>
          <a:lstStyle/>
          <a:p>
            <a:r>
              <a:rPr lang="es-ES" sz="1200">
                <a:solidFill>
                  <a:srgbClr val="003867"/>
                </a:solidFill>
              </a:rPr>
              <a:t>Retirada del tratamiento </a:t>
            </a:r>
            <a:r>
              <a:rPr lang="es-ES" sz="1200" b="1">
                <a:solidFill>
                  <a:srgbClr val="003867"/>
                </a:solidFill>
              </a:rPr>
              <a:t>doxiciclina</a:t>
            </a:r>
            <a:r>
              <a:rPr lang="es-ES" sz="1200">
                <a:solidFill>
                  <a:srgbClr val="003867"/>
                </a:solidFill>
              </a:rPr>
              <a:t> para rosácea</a:t>
            </a:r>
          </a:p>
        </p:txBody>
      </p:sp>
      <p:sp>
        <p:nvSpPr>
          <p:cNvPr id="28" name="CuadroTexto 27">
            <a:extLst>
              <a:ext uri="{FF2B5EF4-FFF2-40B4-BE49-F238E27FC236}">
                <a16:creationId xmlns:a16="http://schemas.microsoft.com/office/drawing/2014/main" id="{B9B00215-7A53-9E18-AC00-FE7A396F9662}"/>
              </a:ext>
            </a:extLst>
          </p:cNvPr>
          <p:cNvSpPr txBox="1"/>
          <p:nvPr/>
        </p:nvSpPr>
        <p:spPr>
          <a:xfrm>
            <a:off x="8801699" y="1692016"/>
            <a:ext cx="2096130" cy="338554"/>
          </a:xfrm>
          <a:prstGeom prst="rect">
            <a:avLst/>
          </a:prstGeom>
          <a:noFill/>
        </p:spPr>
        <p:txBody>
          <a:bodyPr wrap="square" rtlCol="0">
            <a:spAutoFit/>
          </a:bodyPr>
          <a:lstStyle/>
          <a:p>
            <a:pPr algn="ctr"/>
            <a:r>
              <a:rPr lang="es-ES" sz="1600">
                <a:solidFill>
                  <a:srgbClr val="003867"/>
                </a:solidFill>
              </a:rPr>
              <a:t>4 meses después</a:t>
            </a:r>
          </a:p>
        </p:txBody>
      </p:sp>
      <p:sp>
        <p:nvSpPr>
          <p:cNvPr id="29" name="Elipse 28">
            <a:extLst>
              <a:ext uri="{FF2B5EF4-FFF2-40B4-BE49-F238E27FC236}">
                <a16:creationId xmlns:a16="http://schemas.microsoft.com/office/drawing/2014/main" id="{21DAFECC-3284-698A-A5AA-73841E636713}"/>
              </a:ext>
            </a:extLst>
          </p:cNvPr>
          <p:cNvSpPr/>
          <p:nvPr/>
        </p:nvSpPr>
        <p:spPr>
          <a:xfrm>
            <a:off x="7836744" y="1370788"/>
            <a:ext cx="128954" cy="12895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30" name="CuadroTexto 29">
            <a:extLst>
              <a:ext uri="{FF2B5EF4-FFF2-40B4-BE49-F238E27FC236}">
                <a16:creationId xmlns:a16="http://schemas.microsoft.com/office/drawing/2014/main" id="{56E45B30-748D-3C6A-C93A-98EE94EBFEC0}"/>
              </a:ext>
            </a:extLst>
          </p:cNvPr>
          <p:cNvSpPr txBox="1"/>
          <p:nvPr/>
        </p:nvSpPr>
        <p:spPr>
          <a:xfrm>
            <a:off x="9056912" y="2591192"/>
            <a:ext cx="1948545" cy="461665"/>
          </a:xfrm>
          <a:prstGeom prst="rect">
            <a:avLst/>
          </a:prstGeom>
          <a:noFill/>
        </p:spPr>
        <p:txBody>
          <a:bodyPr wrap="square">
            <a:spAutoFit/>
          </a:bodyPr>
          <a:lstStyle/>
          <a:p>
            <a:r>
              <a:rPr lang="es-ES" sz="1200">
                <a:solidFill>
                  <a:srgbClr val="003867"/>
                </a:solidFill>
              </a:rPr>
              <a:t>Retirada del </a:t>
            </a:r>
            <a:r>
              <a:rPr lang="es-ES" sz="1200" b="1">
                <a:solidFill>
                  <a:srgbClr val="003867"/>
                </a:solidFill>
              </a:rPr>
              <a:t>tratamiento tópico </a:t>
            </a:r>
            <a:r>
              <a:rPr lang="es-ES" sz="1200">
                <a:solidFill>
                  <a:srgbClr val="003867"/>
                </a:solidFill>
              </a:rPr>
              <a:t>para rosácea</a:t>
            </a:r>
          </a:p>
        </p:txBody>
      </p:sp>
      <p:cxnSp>
        <p:nvCxnSpPr>
          <p:cNvPr id="32" name="Conector recto de flecha 31">
            <a:extLst>
              <a:ext uri="{FF2B5EF4-FFF2-40B4-BE49-F238E27FC236}">
                <a16:creationId xmlns:a16="http://schemas.microsoft.com/office/drawing/2014/main" id="{34E97726-B343-8F59-2B2B-3695C754694F}"/>
              </a:ext>
            </a:extLst>
          </p:cNvPr>
          <p:cNvCxnSpPr>
            <a:cxnSpLocks/>
          </p:cNvCxnSpPr>
          <p:nvPr/>
        </p:nvCxnSpPr>
        <p:spPr>
          <a:xfrm>
            <a:off x="7781153" y="2142301"/>
            <a:ext cx="0" cy="290713"/>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cxnSp>
        <p:nvCxnSpPr>
          <p:cNvPr id="33" name="Conector recto de flecha 32">
            <a:extLst>
              <a:ext uri="{FF2B5EF4-FFF2-40B4-BE49-F238E27FC236}">
                <a16:creationId xmlns:a16="http://schemas.microsoft.com/office/drawing/2014/main" id="{22ECA025-44DF-67E6-DEDB-E6CB41259DCB}"/>
              </a:ext>
            </a:extLst>
          </p:cNvPr>
          <p:cNvCxnSpPr>
            <a:cxnSpLocks/>
          </p:cNvCxnSpPr>
          <p:nvPr/>
        </p:nvCxnSpPr>
        <p:spPr>
          <a:xfrm>
            <a:off x="9729696" y="2142301"/>
            <a:ext cx="0" cy="290713"/>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710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animBg="1"/>
      <p:bldP spid="7" grpId="0" animBg="1"/>
      <p:bldP spid="14" grpId="0"/>
      <p:bldP spid="9" grpId="0" animBg="1"/>
      <p:bldP spid="10" grpId="0" animBg="1"/>
      <p:bldP spid="11" grpId="0" animBg="1"/>
      <p:bldP spid="12" grpId="0" animBg="1"/>
      <p:bldP spid="15" grpId="0" animBg="1"/>
      <p:bldP spid="24" grpId="0" animBg="1"/>
      <p:bldP spid="26" grpId="0" animBg="1"/>
      <p:bldP spid="6" grpId="0"/>
      <p:bldP spid="28" grpId="0"/>
      <p:bldP spid="29" grpId="0" animBg="1"/>
    </p:bldLst>
  </p:timing>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CCFB133-863C-B9AA-D5D0-DFA42FF8A7CE}"/>
              </a:ext>
            </a:extLst>
          </p:cNvPr>
          <p:cNvPicPr>
            <a:picLocks noChangeAspect="1"/>
          </p:cNvPicPr>
          <p:nvPr/>
        </p:nvPicPr>
        <p:blipFill>
          <a:blip r:embed="rId4"/>
          <a:stretch>
            <a:fillRect/>
          </a:stretch>
        </p:blipFill>
        <p:spPr>
          <a:xfrm>
            <a:off x="2631210" y="2140163"/>
            <a:ext cx="6929580" cy="2477479"/>
          </a:xfrm>
          <a:prstGeom prst="rect">
            <a:avLst/>
          </a:prstGeom>
        </p:spPr>
      </p:pic>
      <p:sp>
        <p:nvSpPr>
          <p:cNvPr id="11" name="CuadroTexto 10">
            <a:extLst>
              <a:ext uri="{FF2B5EF4-FFF2-40B4-BE49-F238E27FC236}">
                <a16:creationId xmlns:a16="http://schemas.microsoft.com/office/drawing/2014/main" id="{F1FECC26-FC00-A84E-A0C0-68173B9916A6}"/>
              </a:ext>
            </a:extLst>
          </p:cNvPr>
          <p:cNvSpPr txBox="1"/>
          <p:nvPr/>
        </p:nvSpPr>
        <p:spPr>
          <a:xfrm>
            <a:off x="2469424" y="1369483"/>
            <a:ext cx="1845079" cy="646331"/>
          </a:xfrm>
          <a:prstGeom prst="rect">
            <a:avLst/>
          </a:prstGeom>
          <a:noFill/>
        </p:spPr>
        <p:txBody>
          <a:bodyPr wrap="square" rtlCol="0">
            <a:spAutoFit/>
          </a:bodyPr>
          <a:lstStyle/>
          <a:p>
            <a:pPr algn="ctr"/>
            <a:r>
              <a:rPr lang="es-ES" sz="1200" b="1">
                <a:solidFill>
                  <a:srgbClr val="002060"/>
                </a:solidFill>
              </a:rPr>
              <a:t>Presentación </a:t>
            </a:r>
          </a:p>
          <a:p>
            <a:pPr algn="ctr"/>
            <a:r>
              <a:rPr lang="es-ES" sz="1200" b="1">
                <a:solidFill>
                  <a:srgbClr val="002060"/>
                </a:solidFill>
              </a:rPr>
              <a:t>clínica con tratamiento </a:t>
            </a:r>
            <a:r>
              <a:rPr lang="es-ES" sz="1200" b="1" err="1">
                <a:solidFill>
                  <a:srgbClr val="002060"/>
                </a:solidFill>
              </a:rPr>
              <a:t>dupilumab</a:t>
            </a:r>
            <a:endParaRPr lang="es-ES" sz="1200" b="1">
              <a:solidFill>
                <a:srgbClr val="002060"/>
              </a:solidFill>
            </a:endParaRPr>
          </a:p>
        </p:txBody>
      </p:sp>
      <p:sp>
        <p:nvSpPr>
          <p:cNvPr id="12" name="CuadroTexto 11">
            <a:extLst>
              <a:ext uri="{FF2B5EF4-FFF2-40B4-BE49-F238E27FC236}">
                <a16:creationId xmlns:a16="http://schemas.microsoft.com/office/drawing/2014/main" id="{FAADD5E3-100B-7939-D419-863837DD1404}"/>
              </a:ext>
            </a:extLst>
          </p:cNvPr>
          <p:cNvSpPr txBox="1"/>
          <p:nvPr/>
        </p:nvSpPr>
        <p:spPr>
          <a:xfrm>
            <a:off x="4510932" y="1369483"/>
            <a:ext cx="3128911" cy="646331"/>
          </a:xfrm>
          <a:prstGeom prst="rect">
            <a:avLst/>
          </a:prstGeom>
          <a:noFill/>
        </p:spPr>
        <p:txBody>
          <a:bodyPr wrap="square" rtlCol="0">
            <a:spAutoFit/>
          </a:bodyPr>
          <a:lstStyle/>
          <a:p>
            <a:pPr algn="ctr"/>
            <a:r>
              <a:rPr lang="es-ES" sz="1200" b="1">
                <a:solidFill>
                  <a:srgbClr val="002060"/>
                </a:solidFill>
              </a:rPr>
              <a:t>Presentación clínica con dermatitis de tipo rosácea como efecto adverso al tratamiento con </a:t>
            </a:r>
            <a:r>
              <a:rPr lang="es-ES" sz="1200" b="1" err="1">
                <a:solidFill>
                  <a:srgbClr val="002060"/>
                </a:solidFill>
              </a:rPr>
              <a:t>dupilumab</a:t>
            </a:r>
            <a:endParaRPr lang="es-ES" sz="1200" b="1">
              <a:solidFill>
                <a:srgbClr val="002060"/>
              </a:solidFill>
            </a:endParaRPr>
          </a:p>
        </p:txBody>
      </p:sp>
      <p:sp>
        <p:nvSpPr>
          <p:cNvPr id="14" name="CuadroTexto 13">
            <a:extLst>
              <a:ext uri="{FF2B5EF4-FFF2-40B4-BE49-F238E27FC236}">
                <a16:creationId xmlns:a16="http://schemas.microsoft.com/office/drawing/2014/main" id="{0FCF823A-5705-C8AF-99F5-3D011EAC72DE}"/>
              </a:ext>
            </a:extLst>
          </p:cNvPr>
          <p:cNvSpPr txBox="1"/>
          <p:nvPr/>
        </p:nvSpPr>
        <p:spPr>
          <a:xfrm>
            <a:off x="7668851" y="1369483"/>
            <a:ext cx="1891939" cy="646331"/>
          </a:xfrm>
          <a:prstGeom prst="rect">
            <a:avLst/>
          </a:prstGeom>
          <a:noFill/>
        </p:spPr>
        <p:txBody>
          <a:bodyPr wrap="square" rtlCol="0">
            <a:spAutoFit/>
          </a:bodyPr>
          <a:lstStyle/>
          <a:p>
            <a:pPr algn="ctr"/>
            <a:r>
              <a:rPr lang="es-ES" sz="1200" b="1">
                <a:solidFill>
                  <a:srgbClr val="002060"/>
                </a:solidFill>
              </a:rPr>
              <a:t>Presentación </a:t>
            </a:r>
          </a:p>
          <a:p>
            <a:pPr algn="ctr"/>
            <a:r>
              <a:rPr lang="es-ES" sz="1200" b="1">
                <a:solidFill>
                  <a:srgbClr val="002060"/>
                </a:solidFill>
              </a:rPr>
              <a:t>clínica con tratamiento </a:t>
            </a:r>
            <a:r>
              <a:rPr lang="es-ES" sz="1200" b="1" err="1">
                <a:solidFill>
                  <a:srgbClr val="002060"/>
                </a:solidFill>
              </a:rPr>
              <a:t>lebrikizumab</a:t>
            </a:r>
            <a:endParaRPr lang="es-ES" sz="1200" b="1">
              <a:solidFill>
                <a:srgbClr val="002060"/>
              </a:solidFill>
            </a:endParaRPr>
          </a:p>
        </p:txBody>
      </p:sp>
      <p:sp>
        <p:nvSpPr>
          <p:cNvPr id="5" name="CuadroTexto 4">
            <a:extLst>
              <a:ext uri="{FF2B5EF4-FFF2-40B4-BE49-F238E27FC236}">
                <a16:creationId xmlns:a16="http://schemas.microsoft.com/office/drawing/2014/main" id="{164F2D6D-553C-72FD-9C4A-67599AF4A84C}"/>
              </a:ext>
            </a:extLst>
          </p:cNvPr>
          <p:cNvSpPr txBox="1"/>
          <p:nvPr/>
        </p:nvSpPr>
        <p:spPr>
          <a:xfrm>
            <a:off x="1600979" y="6194516"/>
            <a:ext cx="7224969" cy="461665"/>
          </a:xfrm>
          <a:prstGeom prst="rect">
            <a:avLst/>
          </a:prstGeom>
          <a:noFill/>
        </p:spPr>
        <p:txBody>
          <a:bodyPr wrap="square">
            <a:spAutoFit/>
          </a:bodyPr>
          <a:lstStyle/>
          <a:p>
            <a:r>
              <a:rPr lang="es-ES" sz="800" b="1" i="0" u="none" strike="noStrike" baseline="0">
                <a:solidFill>
                  <a:srgbClr val="646464"/>
                </a:solidFill>
              </a:rPr>
              <a:t>DA: </a:t>
            </a:r>
            <a:r>
              <a:rPr lang="es-ES" sz="800" b="0" i="0" u="none" strike="noStrike" baseline="0">
                <a:solidFill>
                  <a:srgbClr val="646464"/>
                </a:solidFill>
              </a:rPr>
              <a:t>dermatitis atópica</a:t>
            </a:r>
            <a:r>
              <a:rPr lang="es-ES" sz="800">
                <a:solidFill>
                  <a:srgbClr val="646464"/>
                </a:solidFill>
              </a:rPr>
              <a:t>.</a:t>
            </a:r>
          </a:p>
          <a:p>
            <a:r>
              <a:rPr lang="es-ES" sz="800" b="1" i="0" u="none" strike="noStrike" baseline="0">
                <a:solidFill>
                  <a:srgbClr val="646464"/>
                </a:solidFill>
              </a:rPr>
              <a:t>1. </a:t>
            </a:r>
            <a:r>
              <a:rPr lang="es-ES" sz="800" b="0" i="0" u="none" strike="noStrike" baseline="0" err="1">
                <a:solidFill>
                  <a:srgbClr val="646464"/>
                </a:solidFill>
              </a:rPr>
              <a:t>Grote</a:t>
            </a:r>
            <a:r>
              <a:rPr lang="es-ES" sz="800" b="0" i="0" u="none" strike="noStrike" baseline="0">
                <a:solidFill>
                  <a:srgbClr val="646464"/>
                </a:solidFill>
              </a:rPr>
              <a:t> C, </a:t>
            </a:r>
            <a:r>
              <a:rPr lang="es-ES" sz="800" b="0" i="1" u="none" strike="noStrike" baseline="0">
                <a:solidFill>
                  <a:srgbClr val="646464"/>
                </a:solidFill>
              </a:rPr>
              <a:t>et al</a:t>
            </a:r>
            <a:r>
              <a:rPr lang="es-ES" sz="800">
                <a:solidFill>
                  <a:srgbClr val="646464"/>
                </a:solidFill>
              </a:rPr>
              <a:t>.</a:t>
            </a:r>
            <a:r>
              <a:rPr lang="es-ES" sz="800" b="0" i="0" u="none" strike="noStrike" baseline="0">
                <a:solidFill>
                  <a:srgbClr val="646464"/>
                </a:solidFill>
              </a:rPr>
              <a:t> </a:t>
            </a:r>
            <a:r>
              <a:rPr lang="es-ES" sz="800" b="0" i="0" u="none" strike="noStrike" baseline="0" err="1">
                <a:solidFill>
                  <a:srgbClr val="646464"/>
                </a:solidFill>
              </a:rPr>
              <a:t>Rosacea-like</a:t>
            </a:r>
            <a:r>
              <a:rPr lang="es-ES" sz="800" b="0" i="0" u="none" strike="noStrike" baseline="0">
                <a:solidFill>
                  <a:srgbClr val="646464"/>
                </a:solidFill>
              </a:rPr>
              <a:t> skin </a:t>
            </a:r>
            <a:r>
              <a:rPr lang="es-ES" sz="800" b="0" i="0" u="none" strike="noStrike" baseline="0" err="1">
                <a:solidFill>
                  <a:srgbClr val="646464"/>
                </a:solidFill>
              </a:rPr>
              <a:t>reaction</a:t>
            </a:r>
            <a:r>
              <a:rPr lang="es-ES" sz="800" b="0" i="0" u="none" strike="noStrike" baseline="0">
                <a:solidFill>
                  <a:srgbClr val="646464"/>
                </a:solidFill>
              </a:rPr>
              <a:t> </a:t>
            </a:r>
            <a:r>
              <a:rPr lang="es-ES" sz="800" b="0" i="0" u="none" strike="noStrike" baseline="0" err="1">
                <a:solidFill>
                  <a:srgbClr val="646464"/>
                </a:solidFill>
              </a:rPr>
              <a:t>under</a:t>
            </a:r>
            <a:r>
              <a:rPr lang="es-ES" sz="800" b="0" i="0" u="none" strike="noStrike" baseline="0">
                <a:solidFill>
                  <a:srgbClr val="646464"/>
                </a:solidFill>
              </a:rPr>
              <a:t> </a:t>
            </a:r>
            <a:r>
              <a:rPr lang="es-ES" sz="800" b="0" i="0" u="none" strike="noStrike" baseline="0" err="1">
                <a:solidFill>
                  <a:srgbClr val="646464"/>
                </a:solidFill>
              </a:rPr>
              <a:t>treatment</a:t>
            </a:r>
            <a:r>
              <a:rPr lang="es-ES" sz="800" b="0" i="0" u="none" strike="noStrike" baseline="0">
                <a:solidFill>
                  <a:srgbClr val="646464"/>
                </a:solidFill>
              </a:rPr>
              <a:t> </a:t>
            </a:r>
            <a:r>
              <a:rPr lang="es-ES" sz="800" b="0" i="0" u="none" strike="noStrike" baseline="0" err="1">
                <a:solidFill>
                  <a:srgbClr val="646464"/>
                </a:solidFill>
              </a:rPr>
              <a:t>with</a:t>
            </a:r>
            <a:r>
              <a:rPr lang="es-ES" sz="800" b="0" i="0" u="none" strike="noStrike" baseline="0">
                <a:solidFill>
                  <a:srgbClr val="646464"/>
                </a:solidFill>
              </a:rPr>
              <a:t> </a:t>
            </a:r>
            <a:r>
              <a:rPr lang="es-ES" sz="800" b="0" i="0" u="none" strike="noStrike" baseline="0" err="1">
                <a:solidFill>
                  <a:srgbClr val="646464"/>
                </a:solidFill>
              </a:rPr>
              <a:t>dupilumab</a:t>
            </a:r>
            <a:r>
              <a:rPr lang="es-ES" sz="800" b="0" i="0" u="none" strike="noStrike" baseline="0">
                <a:solidFill>
                  <a:srgbClr val="646464"/>
                </a:solidFill>
              </a:rPr>
              <a:t> </a:t>
            </a:r>
            <a:r>
              <a:rPr lang="es-ES" sz="800" b="0" i="0" u="none" strike="noStrike" baseline="0" err="1">
                <a:solidFill>
                  <a:srgbClr val="646464"/>
                </a:solidFill>
              </a:rPr>
              <a:t>for</a:t>
            </a:r>
            <a:r>
              <a:rPr lang="es-ES" sz="800" b="0" i="0" u="none" strike="noStrike" baseline="0">
                <a:solidFill>
                  <a:srgbClr val="646464"/>
                </a:solidFill>
              </a:rPr>
              <a:t> </a:t>
            </a:r>
            <a:r>
              <a:rPr lang="es-ES" sz="800" b="0" i="0" u="none" strike="noStrike" baseline="0" err="1">
                <a:solidFill>
                  <a:srgbClr val="646464"/>
                </a:solidFill>
              </a:rPr>
              <a:t>atopic</a:t>
            </a:r>
            <a:r>
              <a:rPr lang="es-ES" sz="800" b="0" i="0" u="none" strike="noStrike" baseline="0">
                <a:solidFill>
                  <a:srgbClr val="646464"/>
                </a:solidFill>
              </a:rPr>
              <a:t> dermatitis, </a:t>
            </a:r>
            <a:r>
              <a:rPr lang="es-ES" sz="800" b="0" i="0" u="none" strike="noStrike" baseline="0" err="1">
                <a:solidFill>
                  <a:srgbClr val="646464"/>
                </a:solidFill>
              </a:rPr>
              <a:t>Journal</a:t>
            </a:r>
            <a:r>
              <a:rPr lang="es-ES" sz="800" b="0" i="0" u="none" strike="noStrike" baseline="0">
                <a:solidFill>
                  <a:srgbClr val="646464"/>
                </a:solidFill>
              </a:rPr>
              <a:t> </a:t>
            </a:r>
            <a:r>
              <a:rPr lang="es-ES" sz="800" b="0" i="0" u="none" strike="noStrike" baseline="0" err="1">
                <a:solidFill>
                  <a:srgbClr val="646464"/>
                </a:solidFill>
              </a:rPr>
              <a:t>of</a:t>
            </a:r>
            <a:r>
              <a:rPr lang="es-ES" sz="800" b="0" i="0" u="none" strike="noStrike" baseline="0">
                <a:solidFill>
                  <a:srgbClr val="646464"/>
                </a:solidFill>
              </a:rPr>
              <a:t> </a:t>
            </a:r>
            <a:r>
              <a:rPr lang="es-ES" sz="800" b="0" i="0" u="none" strike="noStrike" baseline="0" err="1">
                <a:solidFill>
                  <a:srgbClr val="646464"/>
                </a:solidFill>
              </a:rPr>
              <a:t>Dermatological</a:t>
            </a:r>
            <a:r>
              <a:rPr lang="es-ES" sz="800" b="0" i="0" u="none" strike="noStrike" baseline="0">
                <a:solidFill>
                  <a:srgbClr val="646464"/>
                </a:solidFill>
              </a:rPr>
              <a:t> </a:t>
            </a:r>
            <a:r>
              <a:rPr lang="es-ES" sz="800" b="0" i="0" u="none" strike="noStrike" baseline="0" err="1">
                <a:solidFill>
                  <a:srgbClr val="646464"/>
                </a:solidFill>
              </a:rPr>
              <a:t>Treatment</a:t>
            </a:r>
            <a:r>
              <a:rPr lang="es-ES" sz="800" b="0" i="0" u="none" strike="noStrike" baseline="0">
                <a:solidFill>
                  <a:srgbClr val="646464"/>
                </a:solidFill>
              </a:rPr>
              <a:t>, 2025; 36:1, 2452987.</a:t>
            </a:r>
            <a:endParaRPr lang="es-ES" sz="800">
              <a:solidFill>
                <a:srgbClr val="646464"/>
              </a:solidFill>
            </a:endParaRPr>
          </a:p>
        </p:txBody>
      </p:sp>
      <p:sp>
        <p:nvSpPr>
          <p:cNvPr id="7" name="CuadroTexto 6">
            <a:extLst>
              <a:ext uri="{FF2B5EF4-FFF2-40B4-BE49-F238E27FC236}">
                <a16:creationId xmlns:a16="http://schemas.microsoft.com/office/drawing/2014/main" id="{04FE885C-0550-34A6-AC4D-E4FF4B499C21}"/>
              </a:ext>
            </a:extLst>
          </p:cNvPr>
          <p:cNvSpPr txBox="1"/>
          <p:nvPr/>
        </p:nvSpPr>
        <p:spPr>
          <a:xfrm>
            <a:off x="890794" y="4841047"/>
            <a:ext cx="10211214" cy="1082675"/>
          </a:xfrm>
          <a:prstGeom prst="roundRect">
            <a:avLst/>
          </a:prstGeom>
          <a:solidFill>
            <a:schemeClr val="accent3"/>
          </a:solid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lIns="91440" tIns="45720" rIns="91440" bIns="45720" anchor="ctr">
            <a:noAutofit/>
          </a:bodyPr>
          <a:lstStyle/>
          <a:p>
            <a:pPr algn="ctr"/>
            <a:r>
              <a:rPr lang="es-ES" sz="1200">
                <a:solidFill>
                  <a:srgbClr val="003867"/>
                </a:solidFill>
              </a:rPr>
              <a:t>Este caso pone de relieve una reacción cutánea paradójica poco frecuente a </a:t>
            </a:r>
            <a:r>
              <a:rPr lang="es-ES" sz="1200" err="1">
                <a:solidFill>
                  <a:srgbClr val="003867"/>
                </a:solidFill>
              </a:rPr>
              <a:t>dupilumab</a:t>
            </a:r>
            <a:r>
              <a:rPr lang="es-ES" sz="1200">
                <a:solidFill>
                  <a:srgbClr val="003867"/>
                </a:solidFill>
              </a:rPr>
              <a:t>, potencialmente relacionada con el bloqueo de IL-4Rα, que </a:t>
            </a:r>
            <a:r>
              <a:rPr lang="es-ES" sz="1200" b="1">
                <a:solidFill>
                  <a:srgbClr val="003867"/>
                </a:solidFill>
              </a:rPr>
              <a:t>puede desplazar la respuesta inmunitaria hacia un fenotipo Th1/Th17</a:t>
            </a:r>
            <a:r>
              <a:rPr lang="es-ES" sz="1200">
                <a:solidFill>
                  <a:srgbClr val="003867"/>
                </a:solidFill>
              </a:rPr>
              <a:t>. Los resultados sugieren </a:t>
            </a:r>
            <a:r>
              <a:rPr lang="es-ES" sz="1200" b="1">
                <a:solidFill>
                  <a:srgbClr val="003867"/>
                </a:solidFill>
              </a:rPr>
              <a:t>que deberían considerarse terapias alternativas</a:t>
            </a:r>
            <a:r>
              <a:rPr lang="es-ES" sz="1200">
                <a:solidFill>
                  <a:srgbClr val="003867"/>
                </a:solidFill>
              </a:rPr>
              <a:t>, como los inhibidores de IL-13, cuando aparecen efectos secundarios cutáneos durante el tratamiento con </a:t>
            </a:r>
            <a:r>
              <a:rPr lang="es-ES" sz="1200" err="1">
                <a:solidFill>
                  <a:srgbClr val="003867"/>
                </a:solidFill>
              </a:rPr>
              <a:t>dupilumab</a:t>
            </a:r>
            <a:r>
              <a:rPr lang="es-ES" sz="1200">
                <a:solidFill>
                  <a:srgbClr val="003867"/>
                </a:solidFill>
              </a:rPr>
              <a:t>. En este caso, se </a:t>
            </a:r>
            <a:r>
              <a:rPr lang="es-ES" sz="1200" b="1">
                <a:solidFill>
                  <a:srgbClr val="003867"/>
                </a:solidFill>
              </a:rPr>
              <a:t>introdujo </a:t>
            </a:r>
            <a:r>
              <a:rPr lang="es-ES" sz="1200" b="1" err="1">
                <a:solidFill>
                  <a:srgbClr val="003867"/>
                </a:solidFill>
              </a:rPr>
              <a:t>lebrikizumab</a:t>
            </a:r>
            <a:r>
              <a:rPr lang="es-ES" sz="1200" b="1">
                <a:solidFill>
                  <a:srgbClr val="003867"/>
                </a:solidFill>
              </a:rPr>
              <a:t>, lo que condujo a una regresión significativa de las lesiones.</a:t>
            </a:r>
            <a:r>
              <a:rPr lang="es-ES" sz="1200" baseline="30000">
                <a:solidFill>
                  <a:srgbClr val="003867"/>
                </a:solidFill>
              </a:rPr>
              <a:t>1</a:t>
            </a:r>
          </a:p>
        </p:txBody>
      </p:sp>
      <p:sp>
        <p:nvSpPr>
          <p:cNvPr id="2" name="Rectángulo redondeado 1">
            <a:extLst>
              <a:ext uri="{FF2B5EF4-FFF2-40B4-BE49-F238E27FC236}">
                <a16:creationId xmlns:a16="http://schemas.microsoft.com/office/drawing/2014/main" id="{422DB901-A199-F0FF-E764-EF160C870ABE}"/>
              </a:ext>
            </a:extLst>
          </p:cNvPr>
          <p:cNvSpPr/>
          <p:nvPr/>
        </p:nvSpPr>
        <p:spPr>
          <a:xfrm>
            <a:off x="2138241" y="1253073"/>
            <a:ext cx="7915518" cy="3418318"/>
          </a:xfrm>
          <a:prstGeom prst="roundRect">
            <a:avLst>
              <a:gd name="adj" fmla="val 7709"/>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8" name="Título 1">
            <a:extLst>
              <a:ext uri="{FF2B5EF4-FFF2-40B4-BE49-F238E27FC236}">
                <a16:creationId xmlns:a16="http://schemas.microsoft.com/office/drawing/2014/main" id="{E15C2E95-3CD5-6330-C516-5C61736A1EFA}"/>
              </a:ext>
            </a:extLst>
          </p:cNvPr>
          <p:cNvSpPr txBox="1">
            <a:spLocks/>
          </p:cNvSpPr>
          <p:nvPr/>
        </p:nvSpPr>
        <p:spPr>
          <a:xfrm>
            <a:off x="633824" y="214328"/>
            <a:ext cx="10710038" cy="640214"/>
          </a:xfrm>
          <a:prstGeom prst="rect">
            <a:avLst/>
          </a:prstGeom>
        </p:spPr>
        <p:txBody>
          <a:bodyPr vert="horz" lIns="0" tIns="0" rIns="0" bIns="0" rtlCol="0" anchor="ctr">
            <a:noAutofit/>
          </a:bodyPr>
          <a:lstStyle>
            <a:lvl1pPr algn="l" defTabSz="914400" rtl="0" eaLnBrk="1" latinLnBrk="0" hangingPunct="1">
              <a:lnSpc>
                <a:spcPct val="100000"/>
              </a:lnSpc>
              <a:spcBef>
                <a:spcPct val="0"/>
              </a:spcBef>
              <a:buNone/>
              <a:defRPr sz="2200" b="1" kern="1200">
                <a:solidFill>
                  <a:schemeClr val="bg1"/>
                </a:solidFill>
                <a:latin typeface="Arial" panose="020B0604020202020204" pitchFamily="34" charset="0"/>
                <a:ea typeface="+mj-ea"/>
                <a:cs typeface="Arial" panose="020B0604020202020204" pitchFamily="34" charset="0"/>
              </a:defRPr>
            </a:lvl1pPr>
          </a:lstStyle>
          <a:p>
            <a:r>
              <a:rPr lang="es-ES" sz="1800" err="1"/>
              <a:t>Lebrikizumab</a:t>
            </a:r>
            <a:r>
              <a:rPr lang="es-ES" sz="1800"/>
              <a:t> mejoró de forma significativa las lesiones en una paciente con DA moderada a grave con reacción adversa de dermatitis de tipo rosácea tras tratamiento previo</a:t>
            </a:r>
            <a:r>
              <a:rPr lang="es-ES" sz="1800" baseline="30000"/>
              <a:t>1</a:t>
            </a:r>
          </a:p>
        </p:txBody>
      </p:sp>
    </p:spTree>
    <p:extLst>
      <p:ext uri="{BB962C8B-B14F-4D97-AF65-F5344CB8AC3E}">
        <p14:creationId xmlns:p14="http://schemas.microsoft.com/office/powerpoint/2010/main" val="214058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0B116724-AD17-C8CD-1371-371CFDF2150A}"/>
              </a:ext>
            </a:extLst>
          </p:cNvPr>
          <p:cNvSpPr>
            <a:spLocks noGrp="1"/>
          </p:cNvSpPr>
          <p:nvPr>
            <p:ph type="ctrTitle"/>
          </p:nvPr>
        </p:nvSpPr>
        <p:spPr>
          <a:xfrm>
            <a:off x="838200" y="2455809"/>
            <a:ext cx="10653750" cy="1379701"/>
          </a:xfrm>
        </p:spPr>
        <p:txBody>
          <a:bodyPr>
            <a:normAutofit/>
          </a:bodyPr>
          <a:lstStyle/>
          <a:p>
            <a:pPr algn="l"/>
            <a:r>
              <a:rPr lang="es-ES" sz="3200">
                <a:solidFill>
                  <a:srgbClr val="CAF5A8"/>
                </a:solidFill>
              </a:rPr>
              <a:t>Perfil de paciente</a:t>
            </a:r>
            <a:endParaRPr lang="es-ES" sz="3200" b="1" baseline="30000">
              <a:solidFill>
                <a:srgbClr val="CAF5A8"/>
              </a:solidFill>
            </a:endParaRPr>
          </a:p>
        </p:txBody>
      </p:sp>
      <p:sp>
        <p:nvSpPr>
          <p:cNvPr id="2" name="Marcador de texto 2">
            <a:extLst>
              <a:ext uri="{FF2B5EF4-FFF2-40B4-BE49-F238E27FC236}">
                <a16:creationId xmlns:a16="http://schemas.microsoft.com/office/drawing/2014/main" id="{49027E06-ABB3-94EB-F7B6-54C2AEECFFDF}"/>
              </a:ext>
            </a:extLst>
          </p:cNvPr>
          <p:cNvSpPr txBox="1">
            <a:spLocks/>
          </p:cNvSpPr>
          <p:nvPr/>
        </p:nvSpPr>
        <p:spPr>
          <a:xfrm>
            <a:off x="838200" y="4109057"/>
            <a:ext cx="7048500" cy="843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000">
                <a:solidFill>
                  <a:schemeClr val="bg1"/>
                </a:solidFill>
                <a:latin typeface="+mj-lt"/>
              </a:rPr>
              <a:t>Nombre del autor</a:t>
            </a:r>
          </a:p>
          <a:p>
            <a:pPr marL="0" indent="0">
              <a:buNone/>
            </a:pPr>
            <a:r>
              <a:rPr lang="es-ES" sz="2000">
                <a:solidFill>
                  <a:schemeClr val="bg1"/>
                </a:solidFill>
                <a:latin typeface="+mj-lt"/>
              </a:rPr>
              <a:t>Centro de trabajo</a:t>
            </a:r>
          </a:p>
        </p:txBody>
      </p:sp>
      <p:pic>
        <p:nvPicPr>
          <p:cNvPr id="4" name="Imagen 3" descr="Imagen que contiene Texto&#10;&#10;El contenido generado por IA puede ser incorrecto.">
            <a:extLst>
              <a:ext uri="{FF2B5EF4-FFF2-40B4-BE49-F238E27FC236}">
                <a16:creationId xmlns:a16="http://schemas.microsoft.com/office/drawing/2014/main" id="{5685D602-AB97-C0A0-C518-0411B40D104C}"/>
              </a:ext>
            </a:extLst>
          </p:cNvPr>
          <p:cNvPicPr>
            <a:picLocks noChangeAspect="1"/>
          </p:cNvPicPr>
          <p:nvPr/>
        </p:nvPicPr>
        <p:blipFill>
          <a:blip r:embed="rId2">
            <a:extLst>
              <a:ext uri="{28A0092B-C50C-407E-A947-70E740481C1C}">
                <a14:useLocalDpi xmlns:a14="http://schemas.microsoft.com/office/drawing/2010/main" val="0"/>
              </a:ext>
            </a:extLst>
          </a:blip>
          <a:srcRect r="53157"/>
          <a:stretch/>
        </p:blipFill>
        <p:spPr>
          <a:xfrm>
            <a:off x="175980" y="5981701"/>
            <a:ext cx="1344845" cy="774900"/>
          </a:xfrm>
          <a:prstGeom prst="rect">
            <a:avLst/>
          </a:prstGeom>
        </p:spPr>
      </p:pic>
      <p:pic>
        <p:nvPicPr>
          <p:cNvPr id="5" name="Imagen 4" descr="Imagen que contiene Texto&#10;&#10;El contenido generado por IA puede ser incorrecto.">
            <a:extLst>
              <a:ext uri="{FF2B5EF4-FFF2-40B4-BE49-F238E27FC236}">
                <a16:creationId xmlns:a16="http://schemas.microsoft.com/office/drawing/2014/main" id="{598023F6-32B8-BD19-18DD-BE1A999FA5DE}"/>
              </a:ext>
            </a:extLst>
          </p:cNvPr>
          <p:cNvPicPr>
            <a:picLocks noChangeAspect="1"/>
          </p:cNvPicPr>
          <p:nvPr/>
        </p:nvPicPr>
        <p:blipFill>
          <a:blip r:embed="rId2">
            <a:extLst>
              <a:ext uri="{28A0092B-C50C-407E-A947-70E740481C1C}">
                <a14:useLocalDpi xmlns:a14="http://schemas.microsoft.com/office/drawing/2010/main" val="0"/>
              </a:ext>
            </a:extLst>
          </a:blip>
          <a:srcRect l="48954"/>
          <a:stretch/>
        </p:blipFill>
        <p:spPr>
          <a:xfrm>
            <a:off x="10550524" y="5908676"/>
            <a:ext cx="1465495" cy="774900"/>
          </a:xfrm>
          <a:prstGeom prst="rect">
            <a:avLst/>
          </a:prstGeom>
        </p:spPr>
      </p:pic>
    </p:spTree>
    <p:extLst>
      <p:ext uri="{BB962C8B-B14F-4D97-AF65-F5344CB8AC3E}">
        <p14:creationId xmlns:p14="http://schemas.microsoft.com/office/powerpoint/2010/main" val="42040146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FA2D8DBF-5F93-4200-398F-E33D399FF612}"/>
              </a:ext>
            </a:extLst>
          </p:cNvPr>
          <p:cNvGrpSpPr/>
          <p:nvPr/>
        </p:nvGrpSpPr>
        <p:grpSpPr>
          <a:xfrm>
            <a:off x="623887" y="1284230"/>
            <a:ext cx="5400676" cy="4592695"/>
            <a:chOff x="623887" y="1284231"/>
            <a:chExt cx="5400676" cy="4456999"/>
          </a:xfrm>
        </p:grpSpPr>
        <p:sp>
          <p:nvSpPr>
            <p:cNvPr id="3" name="Rectángulo: esquinas diagonales redondeadas 2">
              <a:extLst>
                <a:ext uri="{FF2B5EF4-FFF2-40B4-BE49-F238E27FC236}">
                  <a16:creationId xmlns:a16="http://schemas.microsoft.com/office/drawing/2014/main" id="{1AA4B41C-CC1F-C067-7E55-3FFE8A43059D}"/>
                </a:ext>
              </a:extLst>
            </p:cNvPr>
            <p:cNvSpPr/>
            <p:nvPr/>
          </p:nvSpPr>
          <p:spPr>
            <a:xfrm>
              <a:off x="623887" y="1284231"/>
              <a:ext cx="5400676" cy="4456999"/>
            </a:xfrm>
            <a:prstGeom prst="round2DiagRect">
              <a:avLst>
                <a:gd name="adj1" fmla="val 4552"/>
                <a:gd name="adj2" fmla="val 0"/>
              </a:avLst>
            </a:prstGeom>
            <a:solidFill>
              <a:schemeClr val="bg1">
                <a:alpha val="55000"/>
              </a:schemeClr>
            </a:solidFill>
            <a:ln w="34925">
              <a:solidFill>
                <a:srgbClr val="CAF5A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solidFill>
                  <a:schemeClr val="accent2"/>
                </a:solidFill>
              </a:endParaRPr>
            </a:p>
          </p:txBody>
        </p:sp>
        <p:sp>
          <p:nvSpPr>
            <p:cNvPr id="5" name="Rectángulo: una sola esquina redondeada 4">
              <a:extLst>
                <a:ext uri="{FF2B5EF4-FFF2-40B4-BE49-F238E27FC236}">
                  <a16:creationId xmlns:a16="http://schemas.microsoft.com/office/drawing/2014/main" id="{EF547050-8C23-E0E7-1CC8-FEC1435468AE}"/>
                </a:ext>
              </a:extLst>
            </p:cNvPr>
            <p:cNvSpPr/>
            <p:nvPr/>
          </p:nvSpPr>
          <p:spPr>
            <a:xfrm flipH="1">
              <a:off x="640810" y="1292988"/>
              <a:ext cx="5383751" cy="266030"/>
            </a:xfrm>
            <a:prstGeom prst="round1Rect">
              <a:avLst>
                <a:gd name="adj" fmla="val 50000"/>
              </a:avLst>
            </a:prstGeom>
            <a:solidFill>
              <a:srgbClr val="CAF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aphicFrame>
        <p:nvGraphicFramePr>
          <p:cNvPr id="6" name="Tabla 563">
            <a:extLst>
              <a:ext uri="{FF2B5EF4-FFF2-40B4-BE49-F238E27FC236}">
                <a16:creationId xmlns:a16="http://schemas.microsoft.com/office/drawing/2014/main" id="{2FE181B9-0CC5-B1F7-A67A-CA290271A075}"/>
              </a:ext>
            </a:extLst>
          </p:cNvPr>
          <p:cNvGraphicFramePr>
            <a:graphicFrameLocks noGrp="1"/>
          </p:cNvGraphicFramePr>
          <p:nvPr>
            <p:extLst>
              <p:ext uri="{D42A27DB-BD31-4B8C-83A1-F6EECF244321}">
                <p14:modId xmlns:p14="http://schemas.microsoft.com/office/powerpoint/2010/main" val="3797926052"/>
              </p:ext>
            </p:extLst>
          </p:nvPr>
        </p:nvGraphicFramePr>
        <p:xfrm>
          <a:off x="640811" y="1576407"/>
          <a:ext cx="5383752" cy="4326660"/>
        </p:xfrm>
        <a:graphic>
          <a:graphicData uri="http://schemas.openxmlformats.org/drawingml/2006/table">
            <a:tbl>
              <a:tblPr firstRow="1" bandRow="1">
                <a:tableStyleId>{5C22544A-7EE6-4342-B048-85BDC9FD1C3A}</a:tableStyleId>
              </a:tblPr>
              <a:tblGrid>
                <a:gridCol w="3491028">
                  <a:extLst>
                    <a:ext uri="{9D8B030D-6E8A-4147-A177-3AD203B41FA5}">
                      <a16:colId xmlns:a16="http://schemas.microsoft.com/office/drawing/2014/main" val="740532298"/>
                    </a:ext>
                  </a:extLst>
                </a:gridCol>
                <a:gridCol w="1892724">
                  <a:extLst>
                    <a:ext uri="{9D8B030D-6E8A-4147-A177-3AD203B41FA5}">
                      <a16:colId xmlns:a16="http://schemas.microsoft.com/office/drawing/2014/main" val="1309237921"/>
                    </a:ext>
                  </a:extLst>
                </a:gridCol>
              </a:tblGrid>
              <a:tr h="240370">
                <a:tc>
                  <a:txBody>
                    <a:bodyPr/>
                    <a:lstStyle/>
                    <a:p>
                      <a:r>
                        <a:rPr lang="es-ES" sz="1200" b="1">
                          <a:solidFill>
                            <a:srgbClr val="003867"/>
                          </a:solidFill>
                        </a:rPr>
                        <a:t>Sexo</a:t>
                      </a:r>
                      <a:endParaRPr lang="es-ES" sz="1200" b="0">
                        <a:solidFill>
                          <a:srgbClr val="003867"/>
                        </a:solidFill>
                      </a:endParaRPr>
                    </a:p>
                  </a:txBody>
                  <a:tcPr marL="144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66895948"/>
                  </a:ext>
                </a:extLst>
              </a:tr>
              <a:tr h="240370">
                <a:tc>
                  <a:txBody>
                    <a:bodyPr/>
                    <a:lstStyle/>
                    <a:p>
                      <a:r>
                        <a:rPr lang="es-ES" sz="1200" b="1">
                          <a:solidFill>
                            <a:srgbClr val="003867"/>
                          </a:solidFill>
                        </a:rPr>
                        <a:t>Edad</a:t>
                      </a:r>
                      <a:endParaRPr lang="es-ES" sz="1200" b="0">
                        <a:solidFill>
                          <a:srgbClr val="003867"/>
                        </a:solidFill>
                      </a:endParaRPr>
                    </a:p>
                  </a:txBody>
                  <a:tcPr marL="144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2629139457"/>
                  </a:ext>
                </a:extLst>
              </a:tr>
              <a:tr h="240370">
                <a:tc>
                  <a:txBody>
                    <a:bodyPr/>
                    <a:lstStyle/>
                    <a:p>
                      <a:r>
                        <a:rPr lang="es-ES" sz="1200" b="1">
                          <a:solidFill>
                            <a:srgbClr val="003867"/>
                          </a:solidFill>
                        </a:rPr>
                        <a:t>Peso (Kg)</a:t>
                      </a:r>
                      <a:endParaRPr lang="es-ES" sz="1200" b="0">
                        <a:solidFill>
                          <a:srgbClr val="003867"/>
                        </a:solidFill>
                      </a:endParaRPr>
                    </a:p>
                  </a:txBody>
                  <a:tcPr marL="144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572611794"/>
                  </a:ext>
                </a:extLst>
              </a:tr>
              <a:tr h="240370">
                <a:tc>
                  <a:txBody>
                    <a:bodyPr/>
                    <a:lstStyle/>
                    <a:p>
                      <a:r>
                        <a:rPr lang="es-ES" sz="1200" b="1">
                          <a:solidFill>
                            <a:srgbClr val="003867"/>
                          </a:solidFill>
                        </a:rPr>
                        <a:t>IMC</a:t>
                      </a:r>
                    </a:p>
                  </a:txBody>
                  <a:tcPr marL="144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663812156"/>
                  </a:ext>
                </a:extLst>
              </a:tr>
              <a:tr h="240370">
                <a:tc>
                  <a:txBody>
                    <a:bodyPr/>
                    <a:lstStyle/>
                    <a:p>
                      <a:r>
                        <a:rPr lang="es-ES" sz="1200" b="1">
                          <a:solidFill>
                            <a:srgbClr val="003867"/>
                          </a:solidFill>
                        </a:rPr>
                        <a:t>Fumador</a:t>
                      </a:r>
                      <a:endParaRPr lang="es-ES" sz="1200" b="0">
                        <a:solidFill>
                          <a:srgbClr val="003867"/>
                        </a:solidFill>
                      </a:endParaRPr>
                    </a:p>
                  </a:txBody>
                  <a:tcPr marL="144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838968835"/>
                  </a:ext>
                </a:extLst>
              </a:tr>
              <a:tr h="240370">
                <a:tc gridSpan="2">
                  <a:txBody>
                    <a:bodyPr/>
                    <a:lstStyle/>
                    <a:p>
                      <a:r>
                        <a:rPr lang="pt-BR" sz="1200" b="1">
                          <a:solidFill>
                            <a:srgbClr val="003867"/>
                          </a:solidFill>
                        </a:rPr>
                        <a:t>Comorbilidades</a:t>
                      </a:r>
                    </a:p>
                  </a:txBody>
                  <a:tcPr marL="144000" marR="7200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hMerge="1">
                  <a:txBody>
                    <a:bodyPr/>
                    <a:lstStyle/>
                    <a:p>
                      <a:pPr algn="r"/>
                      <a:endParaRPr lang="es-ES" sz="14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852734196"/>
                  </a:ext>
                </a:extLst>
              </a:tr>
              <a:tr h="240370">
                <a:tc>
                  <a:txBody>
                    <a:bodyPr/>
                    <a:lstStyle/>
                    <a:p>
                      <a:r>
                        <a:rPr lang="pt-BR" sz="1200" b="0">
                          <a:solidFill>
                            <a:srgbClr val="003867"/>
                          </a:solidFill>
                        </a:rPr>
                        <a:t>Loren ipsum</a:t>
                      </a: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149925224"/>
                  </a:ext>
                </a:extLst>
              </a:tr>
              <a:tr h="240370">
                <a:tc>
                  <a:txBody>
                    <a:bodyPr/>
                    <a:lstStyle/>
                    <a:p>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768130247"/>
                  </a:ext>
                </a:extLst>
              </a:tr>
              <a:tr h="240370">
                <a:tc>
                  <a:txBody>
                    <a:bodyPr/>
                    <a:lstStyle/>
                    <a:p>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494440817"/>
                  </a:ext>
                </a:extLst>
              </a:tr>
              <a:tr h="240370">
                <a:tc>
                  <a:txBody>
                    <a:bodyPr/>
                    <a:lstStyle/>
                    <a:p>
                      <a:endParaRPr lang="pt-BR" sz="1200" b="0" i="1">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618440636"/>
                  </a:ext>
                </a:extLst>
              </a:tr>
              <a:tr h="240370">
                <a:tc>
                  <a:txBody>
                    <a:bodyPr/>
                    <a:lstStyle/>
                    <a:p>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4087586411"/>
                  </a:ext>
                </a:extLst>
              </a:tr>
              <a:tr h="240370">
                <a:tc>
                  <a:txBody>
                    <a:bodyPr/>
                    <a:lstStyle/>
                    <a:p>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147745246"/>
                  </a:ext>
                </a:extLst>
              </a:tr>
              <a:tr h="240370">
                <a:tc>
                  <a:txBody>
                    <a:bodyPr/>
                    <a:lstStyle/>
                    <a:p>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517377960"/>
                  </a:ext>
                </a:extLst>
              </a:tr>
              <a:tr h="240370">
                <a:tc>
                  <a:txBody>
                    <a:bodyPr/>
                    <a:lstStyle/>
                    <a:p>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4064352965"/>
                  </a:ext>
                </a:extLst>
              </a:tr>
              <a:tr h="240370">
                <a:tc>
                  <a:txBody>
                    <a:bodyPr/>
                    <a:lstStyle/>
                    <a:p>
                      <a:endParaRPr lang="pt-BR" sz="1200" b="1">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4228664607"/>
                  </a:ext>
                </a:extLst>
              </a:tr>
              <a:tr h="240370">
                <a:tc>
                  <a:txBody>
                    <a:bodyPr/>
                    <a:lstStyle/>
                    <a:p>
                      <a:endParaRPr lang="pt-BR" sz="1200" b="1">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803658158"/>
                  </a:ext>
                </a:extLst>
              </a:tr>
              <a:tr h="240370">
                <a:tc>
                  <a:txBody>
                    <a:bodyPr/>
                    <a:lstStyle/>
                    <a:p>
                      <a:endParaRPr lang="pt-BR" sz="1200" b="1">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466847158"/>
                  </a:ext>
                </a:extLst>
              </a:tr>
              <a:tr h="240370">
                <a:tc>
                  <a:txBody>
                    <a:bodyPr/>
                    <a:lstStyle/>
                    <a:p>
                      <a:endParaRPr lang="pt-BR" sz="1200" b="1">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719293124"/>
                  </a:ext>
                </a:extLst>
              </a:tr>
            </a:tbl>
          </a:graphicData>
        </a:graphic>
      </p:graphicFrame>
      <p:grpSp>
        <p:nvGrpSpPr>
          <p:cNvPr id="9" name="Grupo 8">
            <a:extLst>
              <a:ext uri="{FF2B5EF4-FFF2-40B4-BE49-F238E27FC236}">
                <a16:creationId xmlns:a16="http://schemas.microsoft.com/office/drawing/2014/main" id="{CD567A6A-9E6A-3356-DF72-6618BDF92DC0}"/>
              </a:ext>
            </a:extLst>
          </p:cNvPr>
          <p:cNvGrpSpPr/>
          <p:nvPr/>
        </p:nvGrpSpPr>
        <p:grpSpPr>
          <a:xfrm>
            <a:off x="6167439" y="1284230"/>
            <a:ext cx="5400676" cy="4592695"/>
            <a:chOff x="623887" y="1284231"/>
            <a:chExt cx="5400676" cy="4456999"/>
          </a:xfrm>
        </p:grpSpPr>
        <p:sp>
          <p:nvSpPr>
            <p:cNvPr id="10" name="Rectángulo: esquinas diagonales redondeadas 9">
              <a:extLst>
                <a:ext uri="{FF2B5EF4-FFF2-40B4-BE49-F238E27FC236}">
                  <a16:creationId xmlns:a16="http://schemas.microsoft.com/office/drawing/2014/main" id="{54648737-9983-2AD7-C9E6-FCE8E7B61469}"/>
                </a:ext>
              </a:extLst>
            </p:cNvPr>
            <p:cNvSpPr/>
            <p:nvPr/>
          </p:nvSpPr>
          <p:spPr>
            <a:xfrm>
              <a:off x="623887" y="1284231"/>
              <a:ext cx="5400676" cy="4456999"/>
            </a:xfrm>
            <a:prstGeom prst="round2DiagRect">
              <a:avLst>
                <a:gd name="adj1" fmla="val 4552"/>
                <a:gd name="adj2" fmla="val 0"/>
              </a:avLst>
            </a:prstGeom>
            <a:solidFill>
              <a:schemeClr val="bg1">
                <a:alpha val="55000"/>
              </a:schemeClr>
            </a:solidFill>
            <a:ln w="34925">
              <a:solidFill>
                <a:srgbClr val="CAF5A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solidFill>
                  <a:schemeClr val="accent2"/>
                </a:solidFill>
              </a:endParaRPr>
            </a:p>
          </p:txBody>
        </p:sp>
        <p:sp>
          <p:nvSpPr>
            <p:cNvPr id="11" name="Rectángulo: una sola esquina redondeada 10">
              <a:extLst>
                <a:ext uri="{FF2B5EF4-FFF2-40B4-BE49-F238E27FC236}">
                  <a16:creationId xmlns:a16="http://schemas.microsoft.com/office/drawing/2014/main" id="{1C636D62-FCB2-1621-498B-4D10170DF324}"/>
                </a:ext>
              </a:extLst>
            </p:cNvPr>
            <p:cNvSpPr/>
            <p:nvPr/>
          </p:nvSpPr>
          <p:spPr>
            <a:xfrm flipH="1">
              <a:off x="640810" y="1292988"/>
              <a:ext cx="5383751" cy="266030"/>
            </a:xfrm>
            <a:prstGeom prst="round1Rect">
              <a:avLst>
                <a:gd name="adj" fmla="val 50000"/>
              </a:avLst>
            </a:prstGeom>
            <a:solidFill>
              <a:srgbClr val="CAF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aphicFrame>
        <p:nvGraphicFramePr>
          <p:cNvPr id="12" name="Tabla 563">
            <a:extLst>
              <a:ext uri="{FF2B5EF4-FFF2-40B4-BE49-F238E27FC236}">
                <a16:creationId xmlns:a16="http://schemas.microsoft.com/office/drawing/2014/main" id="{6AA7042B-8510-5E81-DD2D-5F9ED2F49690}"/>
              </a:ext>
            </a:extLst>
          </p:cNvPr>
          <p:cNvGraphicFramePr>
            <a:graphicFrameLocks noGrp="1"/>
          </p:cNvGraphicFramePr>
          <p:nvPr>
            <p:extLst>
              <p:ext uri="{D42A27DB-BD31-4B8C-83A1-F6EECF244321}">
                <p14:modId xmlns:p14="http://schemas.microsoft.com/office/powerpoint/2010/main" val="1107633018"/>
              </p:ext>
            </p:extLst>
          </p:nvPr>
        </p:nvGraphicFramePr>
        <p:xfrm>
          <a:off x="6184363" y="1576407"/>
          <a:ext cx="5383752" cy="4326660"/>
        </p:xfrm>
        <a:graphic>
          <a:graphicData uri="http://schemas.openxmlformats.org/drawingml/2006/table">
            <a:tbl>
              <a:tblPr firstRow="1" bandRow="1">
                <a:tableStyleId>{5C22544A-7EE6-4342-B048-85BDC9FD1C3A}</a:tableStyleId>
              </a:tblPr>
              <a:tblGrid>
                <a:gridCol w="3491028">
                  <a:extLst>
                    <a:ext uri="{9D8B030D-6E8A-4147-A177-3AD203B41FA5}">
                      <a16:colId xmlns:a16="http://schemas.microsoft.com/office/drawing/2014/main" val="740532298"/>
                    </a:ext>
                  </a:extLst>
                </a:gridCol>
                <a:gridCol w="1892724">
                  <a:extLst>
                    <a:ext uri="{9D8B030D-6E8A-4147-A177-3AD203B41FA5}">
                      <a16:colId xmlns:a16="http://schemas.microsoft.com/office/drawing/2014/main" val="1309237921"/>
                    </a:ext>
                  </a:extLst>
                </a:gridCol>
              </a:tblGrid>
              <a:tr h="240370">
                <a:tc>
                  <a:txBody>
                    <a:bodyPr/>
                    <a:lstStyle/>
                    <a:p>
                      <a:r>
                        <a:rPr lang="es-ES" sz="1200" b="1">
                          <a:solidFill>
                            <a:srgbClr val="003867"/>
                          </a:solidFill>
                        </a:rPr>
                        <a:t>Tiempo evolución dermatitis atópica</a:t>
                      </a:r>
                    </a:p>
                  </a:txBody>
                  <a:tcPr marL="144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66895948"/>
                  </a:ext>
                </a:extLst>
              </a:tr>
              <a:tr h="240370">
                <a:tc gridSpan="2">
                  <a:txBody>
                    <a:bodyPr/>
                    <a:lstStyle/>
                    <a:p>
                      <a:r>
                        <a:rPr lang="es-ES" sz="1200" b="1">
                          <a:solidFill>
                            <a:srgbClr val="003867"/>
                          </a:solidFill>
                        </a:rPr>
                        <a:t>Gravedad dermatitis atópica</a:t>
                      </a:r>
                    </a:p>
                  </a:txBody>
                  <a:tcPr marL="144000" marR="7200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hMerge="1">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2629139457"/>
                  </a:ext>
                </a:extLst>
              </a:tr>
              <a:tr h="240370">
                <a:tc>
                  <a:txBody>
                    <a:bodyPr/>
                    <a:lstStyle/>
                    <a:p>
                      <a:r>
                        <a:rPr lang="pt-BR" sz="1200" b="0">
                          <a:solidFill>
                            <a:srgbClr val="003867"/>
                          </a:solidFill>
                        </a:rPr>
                        <a:t>Leve</a:t>
                      </a: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4228664607"/>
                  </a:ext>
                </a:extLst>
              </a:tr>
              <a:tr h="240370">
                <a:tc>
                  <a:txBody>
                    <a:bodyPr/>
                    <a:lstStyle/>
                    <a:p>
                      <a:r>
                        <a:rPr lang="pt-BR" sz="1200" b="0">
                          <a:solidFill>
                            <a:srgbClr val="003867"/>
                          </a:solidFill>
                        </a:rPr>
                        <a:t>Moderada a grave</a:t>
                      </a: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803658158"/>
                  </a:ext>
                </a:extLst>
              </a:tr>
              <a:tr h="240370">
                <a:tc>
                  <a:txBody>
                    <a:bodyPr/>
                    <a:lstStyle/>
                    <a:p>
                      <a:r>
                        <a:rPr lang="pt-BR" sz="1200" b="0">
                          <a:solidFill>
                            <a:srgbClr val="003867"/>
                          </a:solidFill>
                        </a:rPr>
                        <a:t>Grave</a:t>
                      </a: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466847158"/>
                  </a:ext>
                </a:extLst>
              </a:tr>
              <a:tr h="240370">
                <a:tc>
                  <a:txBody>
                    <a:bodyPr/>
                    <a:lstStyle/>
                    <a:p>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719293124"/>
                  </a:ext>
                </a:extLst>
              </a:tr>
              <a:tr h="240370">
                <a:tc>
                  <a:txBody>
                    <a:bodyPr/>
                    <a:lstStyle/>
                    <a:p>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840702946"/>
                  </a:ext>
                </a:extLst>
              </a:tr>
              <a:tr h="240370">
                <a:tc gridSpan="2">
                  <a:txBody>
                    <a:bodyPr/>
                    <a:lstStyle/>
                    <a:p>
                      <a:r>
                        <a:rPr lang="pt-BR" sz="1200" b="1" err="1">
                          <a:solidFill>
                            <a:srgbClr val="003867"/>
                          </a:solidFill>
                        </a:rPr>
                        <a:t>Tratamientos</a:t>
                      </a:r>
                      <a:r>
                        <a:rPr lang="pt-BR" sz="1200" b="1">
                          <a:solidFill>
                            <a:srgbClr val="003867"/>
                          </a:solidFill>
                        </a:rPr>
                        <a:t> </a:t>
                      </a:r>
                      <a:r>
                        <a:rPr lang="pt-BR" sz="1200" b="1" err="1">
                          <a:solidFill>
                            <a:srgbClr val="003867"/>
                          </a:solidFill>
                        </a:rPr>
                        <a:t>previos</a:t>
                      </a:r>
                      <a:endParaRPr lang="pt-BR" sz="1200" b="1">
                        <a:solidFill>
                          <a:srgbClr val="003867"/>
                        </a:solidFill>
                      </a:endParaRPr>
                    </a:p>
                  </a:txBody>
                  <a:tcPr marL="144000" marR="7200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hMerge="1">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930705558"/>
                  </a:ext>
                </a:extLst>
              </a:tr>
              <a:tr h="240370">
                <a:tc>
                  <a:txBody>
                    <a:bodyPr/>
                    <a:lstStyle/>
                    <a:p>
                      <a:r>
                        <a:rPr lang="pt-BR" sz="1200" b="0">
                          <a:solidFill>
                            <a:srgbClr val="003867"/>
                          </a:solidFill>
                        </a:rPr>
                        <a:t>Sistémico</a:t>
                      </a: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16665371"/>
                  </a:ext>
                </a:extLst>
              </a:tr>
              <a:tr h="240370">
                <a:tc>
                  <a:txBody>
                    <a:bodyPr/>
                    <a:lstStyle/>
                    <a:p>
                      <a:r>
                        <a:rPr lang="pt-BR" sz="1200" b="0" err="1">
                          <a:solidFill>
                            <a:srgbClr val="003867"/>
                          </a:solidFill>
                        </a:rPr>
                        <a:t>Bio-naïve</a:t>
                      </a:r>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2171991013"/>
                  </a:ext>
                </a:extLst>
              </a:tr>
              <a:tr h="240370">
                <a:tc>
                  <a:txBody>
                    <a:bodyPr/>
                    <a:lstStyle/>
                    <a:p>
                      <a:r>
                        <a:rPr lang="pt-BR" sz="1200" b="0">
                          <a:solidFill>
                            <a:srgbClr val="003867"/>
                          </a:solidFill>
                        </a:rPr>
                        <a:t>Biológicos prévios</a:t>
                      </a: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2140335763"/>
                  </a:ext>
                </a:extLst>
              </a:tr>
              <a:tr h="240370">
                <a:tc>
                  <a:txBody>
                    <a:bodyPr/>
                    <a:lstStyle/>
                    <a:p>
                      <a:r>
                        <a:rPr lang="pt-BR" sz="1200" b="0" err="1">
                          <a:solidFill>
                            <a:srgbClr val="003867"/>
                          </a:solidFill>
                        </a:rPr>
                        <a:t>Anti-TNF</a:t>
                      </a:r>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2726992892"/>
                  </a:ext>
                </a:extLst>
              </a:tr>
              <a:tr h="240370">
                <a:tc>
                  <a:txBody>
                    <a:bodyPr/>
                    <a:lstStyle/>
                    <a:p>
                      <a:r>
                        <a:rPr lang="pt-BR" sz="1200" b="0">
                          <a:solidFill>
                            <a:srgbClr val="003867"/>
                          </a:solidFill>
                        </a:rPr>
                        <a:t>Anti-IL12/23</a:t>
                      </a: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857841028"/>
                  </a:ext>
                </a:extLst>
              </a:tr>
              <a:tr h="240370">
                <a:tc>
                  <a:txBody>
                    <a:bodyPr/>
                    <a:lstStyle/>
                    <a:p>
                      <a:r>
                        <a:rPr lang="pt-BR" sz="1200" b="0">
                          <a:solidFill>
                            <a:srgbClr val="003867"/>
                          </a:solidFill>
                        </a:rPr>
                        <a:t>Anti-IL17</a:t>
                      </a: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75806347"/>
                  </a:ext>
                </a:extLst>
              </a:tr>
              <a:tr h="240370">
                <a:tc>
                  <a:txBody>
                    <a:bodyPr/>
                    <a:lstStyle/>
                    <a:p>
                      <a:r>
                        <a:rPr lang="pt-BR" sz="1200" b="0">
                          <a:solidFill>
                            <a:srgbClr val="003867"/>
                          </a:solidFill>
                        </a:rPr>
                        <a:t>Anti-IL23p19</a:t>
                      </a: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184918397"/>
                  </a:ext>
                </a:extLst>
              </a:tr>
              <a:tr h="240370">
                <a:tc>
                  <a:txBody>
                    <a:bodyPr/>
                    <a:lstStyle/>
                    <a:p>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953668810"/>
                  </a:ext>
                </a:extLst>
              </a:tr>
              <a:tr h="240370">
                <a:tc>
                  <a:txBody>
                    <a:bodyPr/>
                    <a:lstStyle/>
                    <a:p>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880193090"/>
                  </a:ext>
                </a:extLst>
              </a:tr>
              <a:tr h="240370">
                <a:tc>
                  <a:txBody>
                    <a:bodyPr/>
                    <a:lstStyle/>
                    <a:p>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995095148"/>
                  </a:ext>
                </a:extLst>
              </a:tr>
            </a:tbl>
          </a:graphicData>
        </a:graphic>
      </p:graphicFrame>
      <p:sp>
        <p:nvSpPr>
          <p:cNvPr id="4" name="Título 3">
            <a:extLst>
              <a:ext uri="{FF2B5EF4-FFF2-40B4-BE49-F238E27FC236}">
                <a16:creationId xmlns:a16="http://schemas.microsoft.com/office/drawing/2014/main" id="{D2AADA28-327A-2892-AE30-5CB973C76EF9}"/>
              </a:ext>
            </a:extLst>
          </p:cNvPr>
          <p:cNvSpPr>
            <a:spLocks noGrp="1"/>
          </p:cNvSpPr>
          <p:nvPr>
            <p:ph type="title"/>
          </p:nvPr>
        </p:nvSpPr>
        <p:spPr/>
        <p:txBody>
          <a:bodyPr/>
          <a:lstStyle/>
          <a:p>
            <a:r>
              <a:rPr lang="es-ES" sz="2000"/>
              <a:t>Antecedentes</a:t>
            </a:r>
          </a:p>
        </p:txBody>
      </p:sp>
      <p:sp>
        <p:nvSpPr>
          <p:cNvPr id="2" name="Rectangle 1">
            <a:extLst>
              <a:ext uri="{FF2B5EF4-FFF2-40B4-BE49-F238E27FC236}">
                <a16:creationId xmlns:a16="http://schemas.microsoft.com/office/drawing/2014/main" id="{C7C064C2-E152-EE30-E81B-A58996D2A725}"/>
              </a:ext>
            </a:extLst>
          </p:cNvPr>
          <p:cNvSpPr/>
          <p:nvPr/>
        </p:nvSpPr>
        <p:spPr>
          <a:xfrm>
            <a:off x="10318750" y="5953124"/>
            <a:ext cx="1714500" cy="714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adroTexto 6">
            <a:extLst>
              <a:ext uri="{FF2B5EF4-FFF2-40B4-BE49-F238E27FC236}">
                <a16:creationId xmlns:a16="http://schemas.microsoft.com/office/drawing/2014/main" id="{7BECCEBB-5785-EE3B-E668-477CBA4318E4}"/>
              </a:ext>
            </a:extLst>
          </p:cNvPr>
          <p:cNvSpPr txBox="1"/>
          <p:nvPr/>
        </p:nvSpPr>
        <p:spPr>
          <a:xfrm>
            <a:off x="1513114" y="6185320"/>
            <a:ext cx="6096000" cy="461665"/>
          </a:xfrm>
          <a:prstGeom prst="rect">
            <a:avLst/>
          </a:prstGeom>
          <a:noFill/>
        </p:spPr>
        <p:txBody>
          <a:bodyPr wrap="square">
            <a:spAutoFit/>
          </a:bodyPr>
          <a:lstStyle/>
          <a:p>
            <a:r>
              <a:rPr lang="es-ES" sz="800">
                <a:solidFill>
                  <a:schemeClr val="tx1">
                    <a:lumMod val="50000"/>
                    <a:lumOff val="50000"/>
                  </a:schemeClr>
                </a:solidFill>
                <a:latin typeface="Arial" panose="020B0604020202020204" pitchFamily="34" charset="0"/>
                <a:cs typeface="Arial" panose="020B0604020202020204" pitchFamily="34" charset="0"/>
              </a:rPr>
              <a:t>Casos clínicos proporcionados por el ponente, de acuerdo con ficha técnica y cumpliendo con el consentimiento de los pacientes. </a:t>
            </a:r>
          </a:p>
          <a:p>
            <a:r>
              <a:rPr lang="es-ES" sz="800">
                <a:solidFill>
                  <a:schemeClr val="tx1">
                    <a:lumMod val="50000"/>
                    <a:lumOff val="50000"/>
                  </a:schemeClr>
                </a:solidFill>
                <a:latin typeface="Arial" panose="020B0604020202020204" pitchFamily="34" charset="0"/>
                <a:cs typeface="Arial" panose="020B0604020202020204" pitchFamily="34" charset="0"/>
              </a:rPr>
              <a:t>No publicado, Almirall no ha intervenido en la recogida de datos.</a:t>
            </a:r>
          </a:p>
          <a:p>
            <a:r>
              <a:rPr lang="es-ES" sz="800">
                <a:solidFill>
                  <a:schemeClr val="tx1">
                    <a:lumMod val="50000"/>
                    <a:lumOff val="50000"/>
                  </a:schemeClr>
                </a:solidFill>
                <a:latin typeface="Arial" panose="020B0604020202020204" pitchFamily="34" charset="0"/>
                <a:cs typeface="Arial" panose="020B0604020202020204" pitchFamily="34" charset="0"/>
              </a:rPr>
              <a:t>Especificar referencia si se trata de caso publicado.</a:t>
            </a:r>
          </a:p>
        </p:txBody>
      </p:sp>
    </p:spTree>
    <p:extLst>
      <p:ext uri="{BB962C8B-B14F-4D97-AF65-F5344CB8AC3E}">
        <p14:creationId xmlns:p14="http://schemas.microsoft.com/office/powerpoint/2010/main" val="31945523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upo 31">
            <a:extLst>
              <a:ext uri="{FF2B5EF4-FFF2-40B4-BE49-F238E27FC236}">
                <a16:creationId xmlns:a16="http://schemas.microsoft.com/office/drawing/2014/main" id="{9FD95B62-88DF-82FC-C246-6490DA78153B}"/>
              </a:ext>
            </a:extLst>
          </p:cNvPr>
          <p:cNvGrpSpPr/>
          <p:nvPr/>
        </p:nvGrpSpPr>
        <p:grpSpPr>
          <a:xfrm>
            <a:off x="8038789" y="2114812"/>
            <a:ext cx="3529324" cy="3439920"/>
            <a:chOff x="623887" y="1386224"/>
            <a:chExt cx="5353361" cy="3469708"/>
          </a:xfrm>
        </p:grpSpPr>
        <p:sp>
          <p:nvSpPr>
            <p:cNvPr id="33" name="Rectángulo: esquinas diagonales redondeadas 32">
              <a:extLst>
                <a:ext uri="{FF2B5EF4-FFF2-40B4-BE49-F238E27FC236}">
                  <a16:creationId xmlns:a16="http://schemas.microsoft.com/office/drawing/2014/main" id="{B4813514-181C-B879-06DF-908C353A59EA}"/>
                </a:ext>
              </a:extLst>
            </p:cNvPr>
            <p:cNvSpPr/>
            <p:nvPr/>
          </p:nvSpPr>
          <p:spPr>
            <a:xfrm>
              <a:off x="623887" y="1386224"/>
              <a:ext cx="5336441" cy="3469708"/>
            </a:xfrm>
            <a:prstGeom prst="round2DiagRect">
              <a:avLst>
                <a:gd name="adj1" fmla="val 4552"/>
                <a:gd name="adj2" fmla="val 0"/>
              </a:avLst>
            </a:prstGeom>
            <a:solidFill>
              <a:schemeClr val="bg1">
                <a:alpha val="55000"/>
              </a:schemeClr>
            </a:solidFill>
            <a:ln w="34925">
              <a:solidFill>
                <a:srgbClr val="CAF5A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solidFill>
                  <a:schemeClr val="accent2"/>
                </a:solidFill>
              </a:endParaRPr>
            </a:p>
          </p:txBody>
        </p:sp>
        <p:sp>
          <p:nvSpPr>
            <p:cNvPr id="34" name="Rectángulo: una sola esquina redondeada 33">
              <a:extLst>
                <a:ext uri="{FF2B5EF4-FFF2-40B4-BE49-F238E27FC236}">
                  <a16:creationId xmlns:a16="http://schemas.microsoft.com/office/drawing/2014/main" id="{2E51E0A9-AA3D-AE00-9947-03F33FD0CB2C}"/>
                </a:ext>
              </a:extLst>
            </p:cNvPr>
            <p:cNvSpPr/>
            <p:nvPr/>
          </p:nvSpPr>
          <p:spPr>
            <a:xfrm flipH="1">
              <a:off x="640809" y="1386224"/>
              <a:ext cx="5336439" cy="439545"/>
            </a:xfrm>
            <a:prstGeom prst="round1Rect">
              <a:avLst>
                <a:gd name="adj" fmla="val 24304"/>
              </a:avLst>
            </a:prstGeom>
            <a:solidFill>
              <a:srgbClr val="CAF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aphicFrame>
        <p:nvGraphicFramePr>
          <p:cNvPr id="35" name="Tabla 563">
            <a:extLst>
              <a:ext uri="{FF2B5EF4-FFF2-40B4-BE49-F238E27FC236}">
                <a16:creationId xmlns:a16="http://schemas.microsoft.com/office/drawing/2014/main" id="{5FF8D0C6-0A18-D70D-4846-8C7D1C2B9E72}"/>
              </a:ext>
            </a:extLst>
          </p:cNvPr>
          <p:cNvGraphicFramePr>
            <a:graphicFrameLocks noGrp="1"/>
          </p:cNvGraphicFramePr>
          <p:nvPr>
            <p:extLst>
              <p:ext uri="{D42A27DB-BD31-4B8C-83A1-F6EECF244321}">
                <p14:modId xmlns:p14="http://schemas.microsoft.com/office/powerpoint/2010/main" val="1612976529"/>
              </p:ext>
            </p:extLst>
          </p:nvPr>
        </p:nvGraphicFramePr>
        <p:xfrm>
          <a:off x="8038789" y="2114812"/>
          <a:ext cx="3512404" cy="3439920"/>
        </p:xfrm>
        <a:graphic>
          <a:graphicData uri="http://schemas.openxmlformats.org/drawingml/2006/table">
            <a:tbl>
              <a:tblPr firstRow="1" bandRow="1">
                <a:tableStyleId>{5C22544A-7EE6-4342-B048-85BDC9FD1C3A}</a:tableStyleId>
              </a:tblPr>
              <a:tblGrid>
                <a:gridCol w="1756202">
                  <a:extLst>
                    <a:ext uri="{9D8B030D-6E8A-4147-A177-3AD203B41FA5}">
                      <a16:colId xmlns:a16="http://schemas.microsoft.com/office/drawing/2014/main" val="740532298"/>
                    </a:ext>
                  </a:extLst>
                </a:gridCol>
                <a:gridCol w="1756202">
                  <a:extLst>
                    <a:ext uri="{9D8B030D-6E8A-4147-A177-3AD203B41FA5}">
                      <a16:colId xmlns:a16="http://schemas.microsoft.com/office/drawing/2014/main" val="1309237921"/>
                    </a:ext>
                  </a:extLst>
                </a:gridCol>
              </a:tblGrid>
              <a:tr h="432000">
                <a:tc>
                  <a:txBody>
                    <a:bodyPr/>
                    <a:lstStyle/>
                    <a:p>
                      <a:pPr algn="ctr"/>
                      <a:r>
                        <a:rPr lang="es-ES" sz="1400" b="1">
                          <a:solidFill>
                            <a:schemeClr val="bg1"/>
                          </a:solidFill>
                        </a:rPr>
                        <a:t>ÍNDICE</a:t>
                      </a:r>
                      <a:endParaRPr lang="es-ES" sz="1400" b="0">
                        <a:solidFill>
                          <a:schemeClr val="bg1"/>
                        </a:solidFill>
                      </a:endParaRPr>
                    </a:p>
                  </a:txBody>
                  <a:tcPr marL="144000" marR="72000" marT="0" marB="0" anchor="ctr">
                    <a:lnL w="63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s-ES" sz="1400">
                          <a:solidFill>
                            <a:schemeClr val="bg1"/>
                          </a:solidFill>
                        </a:rPr>
                        <a:t>VALOR NUMÉRICO</a:t>
                      </a:r>
                    </a:p>
                  </a:txBody>
                  <a:tcPr marL="72000" marR="72000" marT="0" marB="0"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66895948"/>
                  </a:ext>
                </a:extLst>
              </a:tr>
              <a:tr h="394640">
                <a:tc>
                  <a:txBody>
                    <a:bodyPr/>
                    <a:lstStyle/>
                    <a:p>
                      <a:pPr algn="l"/>
                      <a:r>
                        <a:rPr lang="es-ES" sz="1400" b="1">
                          <a:solidFill>
                            <a:srgbClr val="003867"/>
                          </a:solidFill>
                        </a:rPr>
                        <a:t>EASI</a:t>
                      </a:r>
                      <a:endParaRPr lang="es-ES" sz="1400" b="0">
                        <a:solidFill>
                          <a:srgbClr val="003867"/>
                        </a:solidFill>
                      </a:endParaRP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2629139457"/>
                  </a:ext>
                </a:extLst>
              </a:tr>
              <a:tr h="394640">
                <a:tc>
                  <a:txBody>
                    <a:bodyPr/>
                    <a:lstStyle/>
                    <a:p>
                      <a:pPr algn="l"/>
                      <a:r>
                        <a:rPr lang="es-ES" sz="1400" b="1">
                          <a:solidFill>
                            <a:srgbClr val="003867"/>
                          </a:solidFill>
                        </a:rPr>
                        <a:t>IGA 0/1</a:t>
                      </a:r>
                      <a:endParaRPr lang="es-ES" sz="1400" b="0">
                        <a:solidFill>
                          <a:srgbClr val="003867"/>
                        </a:solidFill>
                      </a:endParaRP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572611794"/>
                  </a:ext>
                </a:extLst>
              </a:tr>
              <a:tr h="394640">
                <a:tc>
                  <a:txBody>
                    <a:bodyPr/>
                    <a:lstStyle/>
                    <a:p>
                      <a:pPr algn="l"/>
                      <a:r>
                        <a:rPr lang="es-ES" sz="1400" b="1">
                          <a:solidFill>
                            <a:srgbClr val="003867"/>
                          </a:solidFill>
                        </a:rPr>
                        <a:t>Prurito NRS</a:t>
                      </a: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663812156"/>
                  </a:ext>
                </a:extLst>
              </a:tr>
              <a:tr h="394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400" b="1" kern="1200">
                          <a:solidFill>
                            <a:srgbClr val="003867"/>
                          </a:solidFill>
                          <a:latin typeface="+mn-lt"/>
                          <a:ea typeface="+mn-ea"/>
                          <a:cs typeface="+mn-cs"/>
                        </a:rPr>
                        <a:t>Escala de </a:t>
                      </a:r>
                      <a:r>
                        <a:rPr lang="pt-BR" sz="1400" b="1" kern="1200" err="1">
                          <a:solidFill>
                            <a:srgbClr val="003867"/>
                          </a:solidFill>
                          <a:latin typeface="+mn-lt"/>
                          <a:ea typeface="+mn-ea"/>
                          <a:cs typeface="+mn-cs"/>
                        </a:rPr>
                        <a:t>pérdida</a:t>
                      </a:r>
                      <a:r>
                        <a:rPr lang="pt-BR" sz="1400" b="1" kern="1200">
                          <a:solidFill>
                            <a:srgbClr val="003867"/>
                          </a:solidFill>
                          <a:latin typeface="+mn-lt"/>
                          <a:ea typeface="+mn-ea"/>
                          <a:cs typeface="+mn-cs"/>
                        </a:rPr>
                        <a:t> de </a:t>
                      </a:r>
                      <a:r>
                        <a:rPr lang="pt-BR" sz="1400" b="1" kern="1200" err="1">
                          <a:solidFill>
                            <a:srgbClr val="003867"/>
                          </a:solidFill>
                          <a:latin typeface="+mn-lt"/>
                          <a:ea typeface="+mn-ea"/>
                          <a:cs typeface="+mn-cs"/>
                        </a:rPr>
                        <a:t>sueño</a:t>
                      </a:r>
                      <a:endParaRPr lang="pt-BR" sz="1400" b="1" kern="1200">
                        <a:solidFill>
                          <a:srgbClr val="003867"/>
                        </a:solidFill>
                        <a:latin typeface="+mn-lt"/>
                        <a:ea typeface="+mn-ea"/>
                        <a:cs typeface="+mn-cs"/>
                      </a:endParaRP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838968835"/>
                  </a:ext>
                </a:extLst>
              </a:tr>
              <a:tr h="394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400" b="1" kern="1200">
                          <a:solidFill>
                            <a:srgbClr val="003867"/>
                          </a:solidFill>
                          <a:latin typeface="+mn-lt"/>
                          <a:ea typeface="+mn-ea"/>
                          <a:cs typeface="+mn-cs"/>
                        </a:rPr>
                        <a:t>DLQI</a:t>
                      </a: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4065533368"/>
                  </a:ext>
                </a:extLst>
              </a:tr>
              <a:tr h="394640">
                <a:tc>
                  <a:txBody>
                    <a:bodyPr/>
                    <a:lstStyle/>
                    <a:p>
                      <a:pPr marL="0" algn="l" defTabSz="914400" rtl="0" eaLnBrk="1" latinLnBrk="0" hangingPunct="1"/>
                      <a:endParaRPr lang="pt-BR" sz="1400" b="1" kern="1200">
                        <a:solidFill>
                          <a:schemeClr val="accent2"/>
                        </a:solidFill>
                        <a:latin typeface="+mn-lt"/>
                        <a:ea typeface="+mn-ea"/>
                        <a:cs typeface="+mn-cs"/>
                      </a:endParaRP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45176321"/>
                  </a:ext>
                </a:extLst>
              </a:tr>
              <a:tr h="394640">
                <a:tc>
                  <a:txBody>
                    <a:bodyPr/>
                    <a:lstStyle/>
                    <a:p>
                      <a:pPr marL="0" algn="l" defTabSz="914400" rtl="0" eaLnBrk="1" latinLnBrk="0" hangingPunct="1"/>
                      <a:endParaRPr lang="pt-BR" sz="1400" b="1" kern="1200">
                        <a:solidFill>
                          <a:schemeClr val="accent2"/>
                        </a:solidFill>
                        <a:latin typeface="+mn-lt"/>
                        <a:ea typeface="+mn-ea"/>
                        <a:cs typeface="+mn-cs"/>
                      </a:endParaRP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2485591841"/>
                  </a:ext>
                </a:extLst>
              </a:tr>
            </a:tbl>
          </a:graphicData>
        </a:graphic>
      </p:graphicFrame>
      <p:sp>
        <p:nvSpPr>
          <p:cNvPr id="13" name="Rectángulo 12">
            <a:extLst>
              <a:ext uri="{FF2B5EF4-FFF2-40B4-BE49-F238E27FC236}">
                <a16:creationId xmlns:a16="http://schemas.microsoft.com/office/drawing/2014/main" id="{72B63154-DA52-C166-1FA3-4C2DE1B85826}"/>
              </a:ext>
            </a:extLst>
          </p:cNvPr>
          <p:cNvSpPr/>
          <p:nvPr/>
        </p:nvSpPr>
        <p:spPr>
          <a:xfrm>
            <a:off x="642549" y="2114811"/>
            <a:ext cx="7313302" cy="368028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a:t>Espacio para imágenes</a:t>
            </a:r>
            <a:endParaRPr lang="es-ES" b="1"/>
          </a:p>
        </p:txBody>
      </p:sp>
      <p:sp>
        <p:nvSpPr>
          <p:cNvPr id="14" name="CuadroTexto 13">
            <a:extLst>
              <a:ext uri="{FF2B5EF4-FFF2-40B4-BE49-F238E27FC236}">
                <a16:creationId xmlns:a16="http://schemas.microsoft.com/office/drawing/2014/main" id="{160D76D2-00FE-B030-1652-7385480E7563}"/>
              </a:ext>
            </a:extLst>
          </p:cNvPr>
          <p:cNvSpPr txBox="1"/>
          <p:nvPr/>
        </p:nvSpPr>
        <p:spPr>
          <a:xfrm>
            <a:off x="7955851" y="5614284"/>
            <a:ext cx="3614003" cy="261610"/>
          </a:xfrm>
          <a:prstGeom prst="rect">
            <a:avLst/>
          </a:prstGeom>
          <a:noFill/>
        </p:spPr>
        <p:txBody>
          <a:bodyPr wrap="square" rtlCol="0">
            <a:spAutoFit/>
          </a:bodyPr>
          <a:lstStyle/>
          <a:p>
            <a:r>
              <a:rPr lang="es-ES_tradnl" sz="1100">
                <a:solidFill>
                  <a:schemeClr val="tx1">
                    <a:lumMod val="65000"/>
                    <a:lumOff val="35000"/>
                  </a:schemeClr>
                </a:solidFill>
              </a:rPr>
              <a:t>Datos a rellenar según disponibilidad.</a:t>
            </a:r>
            <a:endParaRPr lang="es-ES" sz="1100">
              <a:solidFill>
                <a:schemeClr val="tx1">
                  <a:lumMod val="65000"/>
                  <a:lumOff val="35000"/>
                </a:schemeClr>
              </a:solidFill>
            </a:endParaRPr>
          </a:p>
        </p:txBody>
      </p:sp>
      <p:sp>
        <p:nvSpPr>
          <p:cNvPr id="8" name="Rectángulo: esquinas diagonales redondeadas 7">
            <a:extLst>
              <a:ext uri="{FF2B5EF4-FFF2-40B4-BE49-F238E27FC236}">
                <a16:creationId xmlns:a16="http://schemas.microsoft.com/office/drawing/2014/main" id="{662ED84B-4D99-9C07-F455-60F3104A9EE9}"/>
              </a:ext>
            </a:extLst>
          </p:cNvPr>
          <p:cNvSpPr/>
          <p:nvPr/>
        </p:nvSpPr>
        <p:spPr>
          <a:xfrm>
            <a:off x="4153670" y="1359827"/>
            <a:ext cx="4655369" cy="443014"/>
          </a:xfrm>
          <a:prstGeom prst="round2DiagRect">
            <a:avLst/>
          </a:prstGeom>
          <a:solidFill>
            <a:schemeClr val="bg1">
              <a:alpha val="33000"/>
            </a:schemeClr>
          </a:solidFill>
          <a:ln w="34925">
            <a:solidFill>
              <a:srgbClr val="CAF5A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5" name="Marcador de texto 11">
            <a:extLst>
              <a:ext uri="{FF2B5EF4-FFF2-40B4-BE49-F238E27FC236}">
                <a16:creationId xmlns:a16="http://schemas.microsoft.com/office/drawing/2014/main" id="{CEAC6A3C-DD42-006E-1C1E-B634F8216E1F}"/>
              </a:ext>
            </a:extLst>
          </p:cNvPr>
          <p:cNvSpPr txBox="1">
            <a:spLocks/>
          </p:cNvSpPr>
          <p:nvPr/>
        </p:nvSpPr>
        <p:spPr>
          <a:xfrm>
            <a:off x="4323727" y="1396668"/>
            <a:ext cx="1642929" cy="369332"/>
          </a:xfrm>
          <a:prstGeom prst="rect">
            <a:avLst/>
          </a:prstGeom>
        </p:spPr>
        <p:txBody>
          <a:bodyPr wrap="square">
            <a:spAutoFit/>
          </a:bodyPr>
          <a:lstStyle>
            <a:lvl1pPr marL="0" indent="0" algn="l" defTabSz="914400" rtl="0" eaLnBrk="1" latinLnBrk="0" hangingPunct="1">
              <a:lnSpc>
                <a:spcPct val="90000"/>
              </a:lnSpc>
              <a:spcBef>
                <a:spcPts val="600"/>
              </a:spcBef>
              <a:spcAft>
                <a:spcPts val="600"/>
              </a:spcAft>
              <a:buClr>
                <a:schemeClr val="accent3"/>
              </a:buClr>
              <a:buFontTx/>
              <a:buNone/>
              <a:defRPr lang="es-ES" sz="2000" b="1" kern="1200" dirty="0">
                <a:solidFill>
                  <a:schemeClr val="accent2">
                    <a:lumMod val="7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a:solidFill>
                  <a:schemeClr val="accent1"/>
                </a:solidFill>
              </a:rPr>
              <a:t>SEMANA 0:</a:t>
            </a:r>
          </a:p>
        </p:txBody>
      </p:sp>
      <p:sp>
        <p:nvSpPr>
          <p:cNvPr id="11" name="CuadroTexto 10">
            <a:extLst>
              <a:ext uri="{FF2B5EF4-FFF2-40B4-BE49-F238E27FC236}">
                <a16:creationId xmlns:a16="http://schemas.microsoft.com/office/drawing/2014/main" id="{BCBD3780-DB7A-73BE-A68D-12E57AF05A09}"/>
              </a:ext>
            </a:extLst>
          </p:cNvPr>
          <p:cNvSpPr txBox="1"/>
          <p:nvPr/>
        </p:nvSpPr>
        <p:spPr>
          <a:xfrm>
            <a:off x="3236515" y="1479676"/>
            <a:ext cx="676276" cy="3231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50" b="1">
                <a:solidFill>
                  <a:schemeClr val="accent1"/>
                </a:solidFill>
                <a:ea typeface="Yu Gothic" panose="020B0400000000000000" pitchFamily="34" charset="-128"/>
              </a:rPr>
              <a:t>MAYO</a:t>
            </a:r>
            <a:endParaRPr kumimoji="0" lang="es-ES" sz="1050" b="1" i="0" u="none" strike="noStrike" kern="1200" cap="none" spc="0" normalizeH="0" baseline="0" noProof="0">
              <a:ln>
                <a:noFill/>
              </a:ln>
              <a:solidFill>
                <a:schemeClr val="accent1"/>
              </a:solidFill>
              <a:effectLst/>
              <a:uLnTx/>
              <a:uFillTx/>
              <a:ea typeface="Yu Gothic"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a:ln>
                  <a:noFill/>
                </a:ln>
                <a:solidFill>
                  <a:schemeClr val="accent1"/>
                </a:solidFill>
                <a:effectLst/>
                <a:uLnTx/>
                <a:uFillTx/>
                <a:ea typeface="Yu Gothic" panose="020B0400000000000000" pitchFamily="34" charset="-128"/>
                <a:cs typeface="+mn-cs"/>
              </a:rPr>
              <a:t>2025</a:t>
            </a:r>
          </a:p>
        </p:txBody>
      </p:sp>
      <p:sp>
        <p:nvSpPr>
          <p:cNvPr id="29" name="Gráfico 24">
            <a:extLst>
              <a:ext uri="{FF2B5EF4-FFF2-40B4-BE49-F238E27FC236}">
                <a16:creationId xmlns:a16="http://schemas.microsoft.com/office/drawing/2014/main" id="{8420C7D7-3890-34FE-36F1-1D7C1238E752}"/>
              </a:ext>
            </a:extLst>
          </p:cNvPr>
          <p:cNvSpPr/>
          <p:nvPr/>
        </p:nvSpPr>
        <p:spPr>
          <a:xfrm>
            <a:off x="3192463" y="1179258"/>
            <a:ext cx="752731" cy="752731"/>
          </a:xfrm>
          <a:custGeom>
            <a:avLst/>
            <a:gdLst>
              <a:gd name="connsiteX0" fmla="*/ 655699 w 752731"/>
              <a:gd name="connsiteY0" fmla="*/ 58807 h 752731"/>
              <a:gd name="connsiteX1" fmla="*/ 588071 w 752731"/>
              <a:gd name="connsiteY1" fmla="*/ 58807 h 752731"/>
              <a:gd name="connsiteX2" fmla="*/ 588071 w 752731"/>
              <a:gd name="connsiteY2" fmla="*/ 23523 h 752731"/>
              <a:gd name="connsiteX3" fmla="*/ 564548 w 752731"/>
              <a:gd name="connsiteY3" fmla="*/ 0 h 752731"/>
              <a:gd name="connsiteX4" fmla="*/ 541025 w 752731"/>
              <a:gd name="connsiteY4" fmla="*/ 23523 h 752731"/>
              <a:gd name="connsiteX5" fmla="*/ 541025 w 752731"/>
              <a:gd name="connsiteY5" fmla="*/ 58807 h 752731"/>
              <a:gd name="connsiteX6" fmla="*/ 211706 w 752731"/>
              <a:gd name="connsiteY6" fmla="*/ 58807 h 752731"/>
              <a:gd name="connsiteX7" fmla="*/ 211706 w 752731"/>
              <a:gd name="connsiteY7" fmla="*/ 23523 h 752731"/>
              <a:gd name="connsiteX8" fmla="*/ 188183 w 752731"/>
              <a:gd name="connsiteY8" fmla="*/ 0 h 752731"/>
              <a:gd name="connsiteX9" fmla="*/ 164660 w 752731"/>
              <a:gd name="connsiteY9" fmla="*/ 23523 h 752731"/>
              <a:gd name="connsiteX10" fmla="*/ 164660 w 752731"/>
              <a:gd name="connsiteY10" fmla="*/ 58807 h 752731"/>
              <a:gd name="connsiteX11" fmla="*/ 97032 w 752731"/>
              <a:gd name="connsiteY11" fmla="*/ 58807 h 752731"/>
              <a:gd name="connsiteX12" fmla="*/ 0 w 752731"/>
              <a:gd name="connsiteY12" fmla="*/ 155839 h 752731"/>
              <a:gd name="connsiteX13" fmla="*/ 0 w 752731"/>
              <a:gd name="connsiteY13" fmla="*/ 655699 h 752731"/>
              <a:gd name="connsiteX14" fmla="*/ 97032 w 752731"/>
              <a:gd name="connsiteY14" fmla="*/ 752731 h 752731"/>
              <a:gd name="connsiteX15" fmla="*/ 655699 w 752731"/>
              <a:gd name="connsiteY15" fmla="*/ 752731 h 752731"/>
              <a:gd name="connsiteX16" fmla="*/ 752731 w 752731"/>
              <a:gd name="connsiteY16" fmla="*/ 655699 h 752731"/>
              <a:gd name="connsiteX17" fmla="*/ 752731 w 752731"/>
              <a:gd name="connsiteY17" fmla="*/ 155839 h 752731"/>
              <a:gd name="connsiteX18" fmla="*/ 655699 w 752731"/>
              <a:gd name="connsiteY18" fmla="*/ 58807 h 752731"/>
              <a:gd name="connsiteX19" fmla="*/ 97032 w 752731"/>
              <a:gd name="connsiteY19" fmla="*/ 105853 h 752731"/>
              <a:gd name="connsiteX20" fmla="*/ 164660 w 752731"/>
              <a:gd name="connsiteY20" fmla="*/ 105853 h 752731"/>
              <a:gd name="connsiteX21" fmla="*/ 164660 w 752731"/>
              <a:gd name="connsiteY21" fmla="*/ 129376 h 752731"/>
              <a:gd name="connsiteX22" fmla="*/ 188183 w 752731"/>
              <a:gd name="connsiteY22" fmla="*/ 152898 h 752731"/>
              <a:gd name="connsiteX23" fmla="*/ 211706 w 752731"/>
              <a:gd name="connsiteY23" fmla="*/ 129376 h 752731"/>
              <a:gd name="connsiteX24" fmla="*/ 211706 w 752731"/>
              <a:gd name="connsiteY24" fmla="*/ 105853 h 752731"/>
              <a:gd name="connsiteX25" fmla="*/ 541025 w 752731"/>
              <a:gd name="connsiteY25" fmla="*/ 105853 h 752731"/>
              <a:gd name="connsiteX26" fmla="*/ 541025 w 752731"/>
              <a:gd name="connsiteY26" fmla="*/ 129376 h 752731"/>
              <a:gd name="connsiteX27" fmla="*/ 564548 w 752731"/>
              <a:gd name="connsiteY27" fmla="*/ 152898 h 752731"/>
              <a:gd name="connsiteX28" fmla="*/ 588071 w 752731"/>
              <a:gd name="connsiteY28" fmla="*/ 129376 h 752731"/>
              <a:gd name="connsiteX29" fmla="*/ 588071 w 752731"/>
              <a:gd name="connsiteY29" fmla="*/ 105853 h 752731"/>
              <a:gd name="connsiteX30" fmla="*/ 655699 w 752731"/>
              <a:gd name="connsiteY30" fmla="*/ 105853 h 752731"/>
              <a:gd name="connsiteX31" fmla="*/ 705685 w 752731"/>
              <a:gd name="connsiteY31" fmla="*/ 155839 h 752731"/>
              <a:gd name="connsiteX32" fmla="*/ 705685 w 752731"/>
              <a:gd name="connsiteY32" fmla="*/ 211706 h 752731"/>
              <a:gd name="connsiteX33" fmla="*/ 47046 w 752731"/>
              <a:gd name="connsiteY33" fmla="*/ 211706 h 752731"/>
              <a:gd name="connsiteX34" fmla="*/ 47046 w 752731"/>
              <a:gd name="connsiteY34" fmla="*/ 155839 h 752731"/>
              <a:gd name="connsiteX35" fmla="*/ 97032 w 752731"/>
              <a:gd name="connsiteY35" fmla="*/ 105853 h 752731"/>
              <a:gd name="connsiteX36" fmla="*/ 655699 w 752731"/>
              <a:gd name="connsiteY36" fmla="*/ 705685 h 752731"/>
              <a:gd name="connsiteX37" fmla="*/ 97032 w 752731"/>
              <a:gd name="connsiteY37" fmla="*/ 705685 h 752731"/>
              <a:gd name="connsiteX38" fmla="*/ 47046 w 752731"/>
              <a:gd name="connsiteY38" fmla="*/ 655699 h 752731"/>
              <a:gd name="connsiteX39" fmla="*/ 47046 w 752731"/>
              <a:gd name="connsiteY39" fmla="*/ 258751 h 752731"/>
              <a:gd name="connsiteX40" fmla="*/ 705685 w 752731"/>
              <a:gd name="connsiteY40" fmla="*/ 258751 h 752731"/>
              <a:gd name="connsiteX41" fmla="*/ 705685 w 752731"/>
              <a:gd name="connsiteY41" fmla="*/ 655699 h 752731"/>
              <a:gd name="connsiteX42" fmla="*/ 655699 w 752731"/>
              <a:gd name="connsiteY42" fmla="*/ 705685 h 75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52731" h="752731">
                <a:moveTo>
                  <a:pt x="655699" y="58807"/>
                </a:moveTo>
                <a:lnTo>
                  <a:pt x="588071" y="58807"/>
                </a:lnTo>
                <a:lnTo>
                  <a:pt x="588071" y="23523"/>
                </a:lnTo>
                <a:cubicBezTo>
                  <a:pt x="588071" y="10532"/>
                  <a:pt x="577540" y="0"/>
                  <a:pt x="564548" y="0"/>
                </a:cubicBezTo>
                <a:cubicBezTo>
                  <a:pt x="551556" y="0"/>
                  <a:pt x="541025" y="10532"/>
                  <a:pt x="541025" y="23523"/>
                </a:cubicBezTo>
                <a:lnTo>
                  <a:pt x="541025" y="58807"/>
                </a:lnTo>
                <a:lnTo>
                  <a:pt x="211706" y="58807"/>
                </a:lnTo>
                <a:lnTo>
                  <a:pt x="211706" y="23523"/>
                </a:lnTo>
                <a:cubicBezTo>
                  <a:pt x="211706" y="10532"/>
                  <a:pt x="201175" y="0"/>
                  <a:pt x="188183" y="0"/>
                </a:cubicBezTo>
                <a:cubicBezTo>
                  <a:pt x="175191" y="0"/>
                  <a:pt x="164660" y="10532"/>
                  <a:pt x="164660" y="23523"/>
                </a:cubicBezTo>
                <a:lnTo>
                  <a:pt x="164660" y="58807"/>
                </a:lnTo>
                <a:lnTo>
                  <a:pt x="97032" y="58807"/>
                </a:lnTo>
                <a:cubicBezTo>
                  <a:pt x="43528" y="58807"/>
                  <a:pt x="0" y="102335"/>
                  <a:pt x="0" y="155839"/>
                </a:cubicBezTo>
                <a:lnTo>
                  <a:pt x="0" y="655699"/>
                </a:lnTo>
                <a:cubicBezTo>
                  <a:pt x="0" y="709203"/>
                  <a:pt x="43528" y="752731"/>
                  <a:pt x="97032" y="752731"/>
                </a:cubicBezTo>
                <a:lnTo>
                  <a:pt x="655699" y="752731"/>
                </a:lnTo>
                <a:cubicBezTo>
                  <a:pt x="709203" y="752731"/>
                  <a:pt x="752731" y="709203"/>
                  <a:pt x="752731" y="655699"/>
                </a:cubicBezTo>
                <a:lnTo>
                  <a:pt x="752731" y="155839"/>
                </a:lnTo>
                <a:cubicBezTo>
                  <a:pt x="752731" y="102335"/>
                  <a:pt x="709203" y="58807"/>
                  <a:pt x="655699" y="58807"/>
                </a:cubicBezTo>
                <a:close/>
                <a:moveTo>
                  <a:pt x="97032" y="105853"/>
                </a:moveTo>
                <a:lnTo>
                  <a:pt x="164660" y="105853"/>
                </a:lnTo>
                <a:lnTo>
                  <a:pt x="164660" y="129376"/>
                </a:lnTo>
                <a:cubicBezTo>
                  <a:pt x="164660" y="142366"/>
                  <a:pt x="175191" y="152898"/>
                  <a:pt x="188183" y="152898"/>
                </a:cubicBezTo>
                <a:cubicBezTo>
                  <a:pt x="201175" y="152898"/>
                  <a:pt x="211706" y="142366"/>
                  <a:pt x="211706" y="129376"/>
                </a:cubicBezTo>
                <a:lnTo>
                  <a:pt x="211706" y="105853"/>
                </a:lnTo>
                <a:lnTo>
                  <a:pt x="541025" y="105853"/>
                </a:lnTo>
                <a:lnTo>
                  <a:pt x="541025" y="129376"/>
                </a:lnTo>
                <a:cubicBezTo>
                  <a:pt x="541025" y="142366"/>
                  <a:pt x="551556" y="152898"/>
                  <a:pt x="564548" y="152898"/>
                </a:cubicBezTo>
                <a:cubicBezTo>
                  <a:pt x="577540" y="152898"/>
                  <a:pt x="588071" y="142366"/>
                  <a:pt x="588071" y="129376"/>
                </a:cubicBezTo>
                <a:lnTo>
                  <a:pt x="588071" y="105853"/>
                </a:lnTo>
                <a:lnTo>
                  <a:pt x="655699" y="105853"/>
                </a:lnTo>
                <a:cubicBezTo>
                  <a:pt x="683262" y="105853"/>
                  <a:pt x="705685" y="128276"/>
                  <a:pt x="705685" y="155839"/>
                </a:cubicBezTo>
                <a:lnTo>
                  <a:pt x="705685" y="211706"/>
                </a:lnTo>
                <a:lnTo>
                  <a:pt x="47046" y="211706"/>
                </a:lnTo>
                <a:lnTo>
                  <a:pt x="47046" y="155839"/>
                </a:lnTo>
                <a:cubicBezTo>
                  <a:pt x="47046" y="128276"/>
                  <a:pt x="69469" y="105853"/>
                  <a:pt x="97032" y="105853"/>
                </a:cubicBezTo>
                <a:close/>
                <a:moveTo>
                  <a:pt x="655699" y="705685"/>
                </a:moveTo>
                <a:lnTo>
                  <a:pt x="97032" y="705685"/>
                </a:lnTo>
                <a:cubicBezTo>
                  <a:pt x="69469" y="705685"/>
                  <a:pt x="47046" y="683262"/>
                  <a:pt x="47046" y="655699"/>
                </a:cubicBezTo>
                <a:lnTo>
                  <a:pt x="47046" y="258751"/>
                </a:lnTo>
                <a:lnTo>
                  <a:pt x="705685" y="258751"/>
                </a:lnTo>
                <a:lnTo>
                  <a:pt x="705685" y="655699"/>
                </a:lnTo>
                <a:cubicBezTo>
                  <a:pt x="705685" y="683262"/>
                  <a:pt x="683262" y="705685"/>
                  <a:pt x="655699" y="705685"/>
                </a:cubicBezTo>
                <a:close/>
              </a:path>
            </a:pathLst>
          </a:custGeom>
          <a:solidFill>
            <a:srgbClr val="CAF5A8"/>
          </a:solidFill>
          <a:ln w="1470" cap="flat">
            <a:noFill/>
            <a:prstDash val="solid"/>
            <a:miter/>
          </a:ln>
        </p:spPr>
        <p:txBody>
          <a:bodyPr rtlCol="0" anchor="ctr"/>
          <a:lstStyle/>
          <a:p>
            <a:endParaRPr lang="es-ES"/>
          </a:p>
        </p:txBody>
      </p:sp>
      <p:sp>
        <p:nvSpPr>
          <p:cNvPr id="3" name="Título 2">
            <a:extLst>
              <a:ext uri="{FF2B5EF4-FFF2-40B4-BE49-F238E27FC236}">
                <a16:creationId xmlns:a16="http://schemas.microsoft.com/office/drawing/2014/main" id="{F22FAF08-CD06-75BD-137A-119DD5023017}"/>
              </a:ext>
            </a:extLst>
          </p:cNvPr>
          <p:cNvSpPr>
            <a:spLocks noGrp="1"/>
          </p:cNvSpPr>
          <p:nvPr>
            <p:ph type="title"/>
          </p:nvPr>
        </p:nvSpPr>
        <p:spPr/>
        <p:txBody>
          <a:bodyPr/>
          <a:lstStyle/>
          <a:p>
            <a:r>
              <a:rPr lang="es-ES"/>
              <a:t>Clínica basal del paciente</a:t>
            </a:r>
          </a:p>
        </p:txBody>
      </p:sp>
      <p:sp>
        <p:nvSpPr>
          <p:cNvPr id="4" name="Rectangle 3">
            <a:extLst>
              <a:ext uri="{FF2B5EF4-FFF2-40B4-BE49-F238E27FC236}">
                <a16:creationId xmlns:a16="http://schemas.microsoft.com/office/drawing/2014/main" id="{155C543B-F357-3EFB-A752-42A5F9DE4CC2}"/>
              </a:ext>
            </a:extLst>
          </p:cNvPr>
          <p:cNvSpPr/>
          <p:nvPr/>
        </p:nvSpPr>
        <p:spPr>
          <a:xfrm>
            <a:off x="10318750" y="5953124"/>
            <a:ext cx="1714500" cy="714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43FDA5C0-C6F3-6674-BD10-4B09FA0E9FBF}"/>
              </a:ext>
            </a:extLst>
          </p:cNvPr>
          <p:cNvSpPr txBox="1"/>
          <p:nvPr/>
        </p:nvSpPr>
        <p:spPr>
          <a:xfrm>
            <a:off x="1513114" y="6185320"/>
            <a:ext cx="6096000" cy="584775"/>
          </a:xfrm>
          <a:prstGeom prst="rect">
            <a:avLst/>
          </a:prstGeom>
          <a:noFill/>
        </p:spPr>
        <p:txBody>
          <a:bodyPr wrap="square">
            <a:spAutoFit/>
          </a:bodyPr>
          <a:lstStyle/>
          <a:p>
            <a:r>
              <a:rPr lang="es-ES" sz="800" dirty="0">
                <a:solidFill>
                  <a:schemeClr val="tx1">
                    <a:lumMod val="50000"/>
                    <a:lumOff val="50000"/>
                  </a:schemeClr>
                </a:solidFill>
                <a:latin typeface="Arial" panose="020B0604020202020204" pitchFamily="34" charset="0"/>
                <a:cs typeface="Arial" panose="020B0604020202020204" pitchFamily="34" charset="0"/>
              </a:rPr>
              <a:t>Casos clínicos proporcionados por el ponente, de acuerdo con ficha técnica y cumpliendo con el consentimiento de los pacientes. </a:t>
            </a:r>
          </a:p>
          <a:p>
            <a:r>
              <a:rPr lang="es-ES" sz="800" dirty="0">
                <a:solidFill>
                  <a:schemeClr val="tx1">
                    <a:lumMod val="50000"/>
                    <a:lumOff val="50000"/>
                  </a:schemeClr>
                </a:solidFill>
                <a:latin typeface="Arial" panose="020B0604020202020204" pitchFamily="34" charset="0"/>
                <a:cs typeface="Arial" panose="020B0604020202020204" pitchFamily="34" charset="0"/>
              </a:rPr>
              <a:t>No publicado, Almirall no ha intervenido en la recogida de datos.</a:t>
            </a:r>
          </a:p>
          <a:p>
            <a:r>
              <a:rPr lang="es-ES" sz="800" dirty="0">
                <a:solidFill>
                  <a:schemeClr val="tx1">
                    <a:lumMod val="50000"/>
                    <a:lumOff val="50000"/>
                  </a:schemeClr>
                </a:solidFill>
                <a:latin typeface="Arial" panose="020B0604020202020204" pitchFamily="34" charset="0"/>
                <a:cs typeface="Arial" panose="020B0604020202020204" pitchFamily="34" charset="0"/>
              </a:rPr>
              <a:t>Especificar referencia si se trata de caso publicado.</a:t>
            </a:r>
          </a:p>
          <a:p>
            <a:r>
              <a:rPr lang="es-ES" sz="800" dirty="0">
                <a:solidFill>
                  <a:schemeClr val="tx1">
                    <a:lumMod val="50000"/>
                    <a:lumOff val="50000"/>
                  </a:schemeClr>
                </a:solidFill>
                <a:latin typeface="Arial" panose="020B0604020202020204" pitchFamily="34" charset="0"/>
                <a:cs typeface="Arial" panose="020B0604020202020204" pitchFamily="34" charset="0"/>
              </a:rPr>
              <a:t>Se dispone de consentimiento del paciente.</a:t>
            </a:r>
          </a:p>
        </p:txBody>
      </p:sp>
    </p:spTree>
    <p:extLst>
      <p:ext uri="{BB962C8B-B14F-4D97-AF65-F5344CB8AC3E}">
        <p14:creationId xmlns:p14="http://schemas.microsoft.com/office/powerpoint/2010/main" val="22394407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383B6-0408-209A-6B25-4A0050A633E5}"/>
            </a:ext>
          </a:extLst>
        </p:cNvPr>
        <p:cNvGrpSpPr/>
        <p:nvPr/>
      </p:nvGrpSpPr>
      <p:grpSpPr>
        <a:xfrm>
          <a:off x="0" y="0"/>
          <a:ext cx="0" cy="0"/>
          <a:chOff x="0" y="0"/>
          <a:chExt cx="0" cy="0"/>
        </a:xfrm>
      </p:grpSpPr>
      <p:grpSp>
        <p:nvGrpSpPr>
          <p:cNvPr id="32" name="Grupo 31">
            <a:extLst>
              <a:ext uri="{FF2B5EF4-FFF2-40B4-BE49-F238E27FC236}">
                <a16:creationId xmlns:a16="http://schemas.microsoft.com/office/drawing/2014/main" id="{79E0427B-6A45-A986-08A1-97023AF47E49}"/>
              </a:ext>
            </a:extLst>
          </p:cNvPr>
          <p:cNvGrpSpPr/>
          <p:nvPr/>
        </p:nvGrpSpPr>
        <p:grpSpPr>
          <a:xfrm>
            <a:off x="8038789" y="2114812"/>
            <a:ext cx="3529324" cy="3439920"/>
            <a:chOff x="623887" y="1386224"/>
            <a:chExt cx="5353361" cy="3469708"/>
          </a:xfrm>
        </p:grpSpPr>
        <p:sp>
          <p:nvSpPr>
            <p:cNvPr id="33" name="Rectángulo: esquinas diagonales redondeadas 32">
              <a:extLst>
                <a:ext uri="{FF2B5EF4-FFF2-40B4-BE49-F238E27FC236}">
                  <a16:creationId xmlns:a16="http://schemas.microsoft.com/office/drawing/2014/main" id="{5BC74EA5-F8C8-20D4-F0FA-1933F38429EB}"/>
                </a:ext>
              </a:extLst>
            </p:cNvPr>
            <p:cNvSpPr/>
            <p:nvPr/>
          </p:nvSpPr>
          <p:spPr>
            <a:xfrm>
              <a:off x="623887" y="1386224"/>
              <a:ext cx="5336441" cy="3469708"/>
            </a:xfrm>
            <a:prstGeom prst="round2DiagRect">
              <a:avLst>
                <a:gd name="adj1" fmla="val 4552"/>
                <a:gd name="adj2" fmla="val 0"/>
              </a:avLst>
            </a:prstGeom>
            <a:solidFill>
              <a:schemeClr val="bg1">
                <a:alpha val="55000"/>
              </a:schemeClr>
            </a:solidFill>
            <a:ln w="34925">
              <a:solidFill>
                <a:srgbClr val="CAF5A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solidFill>
                  <a:schemeClr val="accent2"/>
                </a:solidFill>
              </a:endParaRPr>
            </a:p>
          </p:txBody>
        </p:sp>
        <p:sp>
          <p:nvSpPr>
            <p:cNvPr id="34" name="Rectángulo: una sola esquina redondeada 33">
              <a:extLst>
                <a:ext uri="{FF2B5EF4-FFF2-40B4-BE49-F238E27FC236}">
                  <a16:creationId xmlns:a16="http://schemas.microsoft.com/office/drawing/2014/main" id="{A7E9AF25-430A-D5CA-BFD0-35FEF3D9FFF7}"/>
                </a:ext>
              </a:extLst>
            </p:cNvPr>
            <p:cNvSpPr/>
            <p:nvPr/>
          </p:nvSpPr>
          <p:spPr>
            <a:xfrm flipH="1">
              <a:off x="640809" y="1386224"/>
              <a:ext cx="5336439" cy="439545"/>
            </a:xfrm>
            <a:prstGeom prst="round1Rect">
              <a:avLst>
                <a:gd name="adj" fmla="val 24304"/>
              </a:avLst>
            </a:prstGeom>
            <a:solidFill>
              <a:srgbClr val="CAF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aphicFrame>
        <p:nvGraphicFramePr>
          <p:cNvPr id="35" name="Tabla 563">
            <a:extLst>
              <a:ext uri="{FF2B5EF4-FFF2-40B4-BE49-F238E27FC236}">
                <a16:creationId xmlns:a16="http://schemas.microsoft.com/office/drawing/2014/main" id="{61FD5662-0C6F-F1C3-6DD1-A54D1D1A0B67}"/>
              </a:ext>
            </a:extLst>
          </p:cNvPr>
          <p:cNvGraphicFramePr>
            <a:graphicFrameLocks noGrp="1"/>
          </p:cNvGraphicFramePr>
          <p:nvPr/>
        </p:nvGraphicFramePr>
        <p:xfrm>
          <a:off x="8038789" y="2114812"/>
          <a:ext cx="3512404" cy="3439920"/>
        </p:xfrm>
        <a:graphic>
          <a:graphicData uri="http://schemas.openxmlformats.org/drawingml/2006/table">
            <a:tbl>
              <a:tblPr firstRow="1" bandRow="1">
                <a:tableStyleId>{5C22544A-7EE6-4342-B048-85BDC9FD1C3A}</a:tableStyleId>
              </a:tblPr>
              <a:tblGrid>
                <a:gridCol w="1756202">
                  <a:extLst>
                    <a:ext uri="{9D8B030D-6E8A-4147-A177-3AD203B41FA5}">
                      <a16:colId xmlns:a16="http://schemas.microsoft.com/office/drawing/2014/main" val="740532298"/>
                    </a:ext>
                  </a:extLst>
                </a:gridCol>
                <a:gridCol w="1756202">
                  <a:extLst>
                    <a:ext uri="{9D8B030D-6E8A-4147-A177-3AD203B41FA5}">
                      <a16:colId xmlns:a16="http://schemas.microsoft.com/office/drawing/2014/main" val="1309237921"/>
                    </a:ext>
                  </a:extLst>
                </a:gridCol>
              </a:tblGrid>
              <a:tr h="432000">
                <a:tc>
                  <a:txBody>
                    <a:bodyPr/>
                    <a:lstStyle/>
                    <a:p>
                      <a:pPr algn="ctr"/>
                      <a:r>
                        <a:rPr lang="es-ES" sz="1400" b="1">
                          <a:solidFill>
                            <a:schemeClr val="bg1"/>
                          </a:solidFill>
                        </a:rPr>
                        <a:t>ÍNDICE</a:t>
                      </a:r>
                      <a:endParaRPr lang="es-ES" sz="1400" b="0">
                        <a:solidFill>
                          <a:schemeClr val="bg1"/>
                        </a:solidFill>
                      </a:endParaRPr>
                    </a:p>
                  </a:txBody>
                  <a:tcPr marL="144000" marR="72000" marT="0" marB="0" anchor="ctr">
                    <a:lnL w="63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s-ES" sz="1400">
                          <a:solidFill>
                            <a:schemeClr val="bg1"/>
                          </a:solidFill>
                        </a:rPr>
                        <a:t>VALOR NUMÉRICO</a:t>
                      </a:r>
                    </a:p>
                  </a:txBody>
                  <a:tcPr marL="72000" marR="72000" marT="0" marB="0"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66895948"/>
                  </a:ext>
                </a:extLst>
              </a:tr>
              <a:tr h="394640">
                <a:tc>
                  <a:txBody>
                    <a:bodyPr/>
                    <a:lstStyle/>
                    <a:p>
                      <a:pPr algn="l"/>
                      <a:r>
                        <a:rPr lang="es-ES" sz="1400" b="1">
                          <a:solidFill>
                            <a:srgbClr val="003867"/>
                          </a:solidFill>
                        </a:rPr>
                        <a:t>EASI</a:t>
                      </a:r>
                      <a:endParaRPr lang="es-ES" sz="1400" b="0">
                        <a:solidFill>
                          <a:srgbClr val="003867"/>
                        </a:solidFill>
                      </a:endParaRP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2629139457"/>
                  </a:ext>
                </a:extLst>
              </a:tr>
              <a:tr h="394640">
                <a:tc>
                  <a:txBody>
                    <a:bodyPr/>
                    <a:lstStyle/>
                    <a:p>
                      <a:pPr algn="l"/>
                      <a:r>
                        <a:rPr lang="es-ES" sz="1400" b="1">
                          <a:solidFill>
                            <a:srgbClr val="003867"/>
                          </a:solidFill>
                        </a:rPr>
                        <a:t>IGA 0/1</a:t>
                      </a:r>
                      <a:endParaRPr lang="es-ES" sz="1400" b="0">
                        <a:solidFill>
                          <a:srgbClr val="003867"/>
                        </a:solidFill>
                      </a:endParaRP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572611794"/>
                  </a:ext>
                </a:extLst>
              </a:tr>
              <a:tr h="394640">
                <a:tc>
                  <a:txBody>
                    <a:bodyPr/>
                    <a:lstStyle/>
                    <a:p>
                      <a:pPr algn="l"/>
                      <a:r>
                        <a:rPr lang="es-ES" sz="1400" b="1">
                          <a:solidFill>
                            <a:srgbClr val="003867"/>
                          </a:solidFill>
                        </a:rPr>
                        <a:t>Prurito NRS</a:t>
                      </a: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663812156"/>
                  </a:ext>
                </a:extLst>
              </a:tr>
              <a:tr h="394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400" b="1" kern="1200">
                          <a:solidFill>
                            <a:srgbClr val="003867"/>
                          </a:solidFill>
                          <a:latin typeface="+mn-lt"/>
                          <a:ea typeface="+mn-ea"/>
                          <a:cs typeface="+mn-cs"/>
                        </a:rPr>
                        <a:t>Escala de </a:t>
                      </a:r>
                      <a:r>
                        <a:rPr lang="pt-BR" sz="1400" b="1" kern="1200" err="1">
                          <a:solidFill>
                            <a:srgbClr val="003867"/>
                          </a:solidFill>
                          <a:latin typeface="+mn-lt"/>
                          <a:ea typeface="+mn-ea"/>
                          <a:cs typeface="+mn-cs"/>
                        </a:rPr>
                        <a:t>pérdida</a:t>
                      </a:r>
                      <a:r>
                        <a:rPr lang="pt-BR" sz="1400" b="1" kern="1200">
                          <a:solidFill>
                            <a:srgbClr val="003867"/>
                          </a:solidFill>
                          <a:latin typeface="+mn-lt"/>
                          <a:ea typeface="+mn-ea"/>
                          <a:cs typeface="+mn-cs"/>
                        </a:rPr>
                        <a:t> de </a:t>
                      </a:r>
                      <a:r>
                        <a:rPr lang="pt-BR" sz="1400" b="1" kern="1200" err="1">
                          <a:solidFill>
                            <a:srgbClr val="003867"/>
                          </a:solidFill>
                          <a:latin typeface="+mn-lt"/>
                          <a:ea typeface="+mn-ea"/>
                          <a:cs typeface="+mn-cs"/>
                        </a:rPr>
                        <a:t>sueño</a:t>
                      </a:r>
                      <a:endParaRPr lang="pt-BR" sz="1400" b="1" kern="1200">
                        <a:solidFill>
                          <a:srgbClr val="003867"/>
                        </a:solidFill>
                        <a:latin typeface="+mn-lt"/>
                        <a:ea typeface="+mn-ea"/>
                        <a:cs typeface="+mn-cs"/>
                      </a:endParaRP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838968835"/>
                  </a:ext>
                </a:extLst>
              </a:tr>
              <a:tr h="394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400" b="1" kern="1200">
                          <a:solidFill>
                            <a:srgbClr val="003867"/>
                          </a:solidFill>
                          <a:latin typeface="+mn-lt"/>
                          <a:ea typeface="+mn-ea"/>
                          <a:cs typeface="+mn-cs"/>
                        </a:rPr>
                        <a:t>DLQI</a:t>
                      </a: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4065533368"/>
                  </a:ext>
                </a:extLst>
              </a:tr>
              <a:tr h="394640">
                <a:tc>
                  <a:txBody>
                    <a:bodyPr/>
                    <a:lstStyle/>
                    <a:p>
                      <a:pPr marL="0" algn="l" defTabSz="914400" rtl="0" eaLnBrk="1" latinLnBrk="0" hangingPunct="1"/>
                      <a:endParaRPr lang="pt-BR" sz="1400" b="1" kern="1200">
                        <a:solidFill>
                          <a:schemeClr val="accent2"/>
                        </a:solidFill>
                        <a:latin typeface="+mn-lt"/>
                        <a:ea typeface="+mn-ea"/>
                        <a:cs typeface="+mn-cs"/>
                      </a:endParaRP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45176321"/>
                  </a:ext>
                </a:extLst>
              </a:tr>
              <a:tr h="394640">
                <a:tc>
                  <a:txBody>
                    <a:bodyPr/>
                    <a:lstStyle/>
                    <a:p>
                      <a:pPr marL="0" algn="l" defTabSz="914400" rtl="0" eaLnBrk="1" latinLnBrk="0" hangingPunct="1"/>
                      <a:endParaRPr lang="pt-BR" sz="1400" b="1" kern="1200">
                        <a:solidFill>
                          <a:schemeClr val="accent2"/>
                        </a:solidFill>
                        <a:latin typeface="+mn-lt"/>
                        <a:ea typeface="+mn-ea"/>
                        <a:cs typeface="+mn-cs"/>
                      </a:endParaRP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2485591841"/>
                  </a:ext>
                </a:extLst>
              </a:tr>
            </a:tbl>
          </a:graphicData>
        </a:graphic>
      </p:graphicFrame>
      <p:sp>
        <p:nvSpPr>
          <p:cNvPr id="13" name="Rectángulo 12">
            <a:extLst>
              <a:ext uri="{FF2B5EF4-FFF2-40B4-BE49-F238E27FC236}">
                <a16:creationId xmlns:a16="http://schemas.microsoft.com/office/drawing/2014/main" id="{E89DF0F7-C002-CA99-090F-1F2D73B8C8E1}"/>
              </a:ext>
            </a:extLst>
          </p:cNvPr>
          <p:cNvSpPr/>
          <p:nvPr/>
        </p:nvSpPr>
        <p:spPr>
          <a:xfrm>
            <a:off x="642549" y="2114811"/>
            <a:ext cx="7313302" cy="368028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a:t>Espacio para imágenes</a:t>
            </a:r>
            <a:endParaRPr lang="es-ES" b="1"/>
          </a:p>
        </p:txBody>
      </p:sp>
      <p:sp>
        <p:nvSpPr>
          <p:cNvPr id="14" name="CuadroTexto 13">
            <a:extLst>
              <a:ext uri="{FF2B5EF4-FFF2-40B4-BE49-F238E27FC236}">
                <a16:creationId xmlns:a16="http://schemas.microsoft.com/office/drawing/2014/main" id="{A6FE171A-C7AB-86A6-DB44-18BACF791215}"/>
              </a:ext>
            </a:extLst>
          </p:cNvPr>
          <p:cNvSpPr txBox="1"/>
          <p:nvPr/>
        </p:nvSpPr>
        <p:spPr>
          <a:xfrm>
            <a:off x="7955851" y="5614284"/>
            <a:ext cx="3614003" cy="261610"/>
          </a:xfrm>
          <a:prstGeom prst="rect">
            <a:avLst/>
          </a:prstGeom>
          <a:noFill/>
        </p:spPr>
        <p:txBody>
          <a:bodyPr wrap="square" rtlCol="0">
            <a:spAutoFit/>
          </a:bodyPr>
          <a:lstStyle/>
          <a:p>
            <a:r>
              <a:rPr lang="es-ES_tradnl" sz="1100">
                <a:solidFill>
                  <a:schemeClr val="tx1">
                    <a:lumMod val="65000"/>
                    <a:lumOff val="35000"/>
                  </a:schemeClr>
                </a:solidFill>
              </a:rPr>
              <a:t>Datos a rellenar según disponibilidad.</a:t>
            </a:r>
            <a:endParaRPr lang="es-ES" sz="1100">
              <a:solidFill>
                <a:schemeClr val="tx1">
                  <a:lumMod val="65000"/>
                  <a:lumOff val="35000"/>
                </a:schemeClr>
              </a:solidFill>
            </a:endParaRPr>
          </a:p>
        </p:txBody>
      </p:sp>
      <p:sp>
        <p:nvSpPr>
          <p:cNvPr id="8" name="Rectángulo: esquinas diagonales redondeadas 7">
            <a:extLst>
              <a:ext uri="{FF2B5EF4-FFF2-40B4-BE49-F238E27FC236}">
                <a16:creationId xmlns:a16="http://schemas.microsoft.com/office/drawing/2014/main" id="{FE88903F-3868-9806-F3C6-12F4701F2E7C}"/>
              </a:ext>
            </a:extLst>
          </p:cNvPr>
          <p:cNvSpPr/>
          <p:nvPr/>
        </p:nvSpPr>
        <p:spPr>
          <a:xfrm>
            <a:off x="4153670" y="1359827"/>
            <a:ext cx="4655369" cy="443014"/>
          </a:xfrm>
          <a:prstGeom prst="round2DiagRect">
            <a:avLst/>
          </a:prstGeom>
          <a:solidFill>
            <a:schemeClr val="bg1">
              <a:alpha val="33000"/>
            </a:schemeClr>
          </a:solidFill>
          <a:ln w="34925">
            <a:solidFill>
              <a:srgbClr val="CAF5A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5" name="Marcador de texto 11">
            <a:extLst>
              <a:ext uri="{FF2B5EF4-FFF2-40B4-BE49-F238E27FC236}">
                <a16:creationId xmlns:a16="http://schemas.microsoft.com/office/drawing/2014/main" id="{F84B95B2-FAE9-B29F-586E-5359CCE0E3B5}"/>
              </a:ext>
            </a:extLst>
          </p:cNvPr>
          <p:cNvSpPr txBox="1">
            <a:spLocks/>
          </p:cNvSpPr>
          <p:nvPr/>
        </p:nvSpPr>
        <p:spPr>
          <a:xfrm>
            <a:off x="4323727" y="1396668"/>
            <a:ext cx="1772273" cy="369332"/>
          </a:xfrm>
          <a:prstGeom prst="rect">
            <a:avLst/>
          </a:prstGeom>
        </p:spPr>
        <p:txBody>
          <a:bodyPr wrap="square">
            <a:spAutoFit/>
          </a:bodyPr>
          <a:lstStyle>
            <a:lvl1pPr marL="0" indent="0" algn="l" defTabSz="914400" rtl="0" eaLnBrk="1" latinLnBrk="0" hangingPunct="1">
              <a:lnSpc>
                <a:spcPct val="90000"/>
              </a:lnSpc>
              <a:spcBef>
                <a:spcPts val="600"/>
              </a:spcBef>
              <a:spcAft>
                <a:spcPts val="600"/>
              </a:spcAft>
              <a:buClr>
                <a:schemeClr val="accent3"/>
              </a:buClr>
              <a:buFontTx/>
              <a:buNone/>
              <a:defRPr lang="es-ES" sz="2000" b="1" kern="1200" dirty="0">
                <a:solidFill>
                  <a:schemeClr val="accent2">
                    <a:lumMod val="7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a:solidFill>
                  <a:schemeClr val="accent1"/>
                </a:solidFill>
              </a:rPr>
              <a:t>SEMANA 12:</a:t>
            </a:r>
          </a:p>
        </p:txBody>
      </p:sp>
      <p:sp>
        <p:nvSpPr>
          <p:cNvPr id="11" name="CuadroTexto 10">
            <a:extLst>
              <a:ext uri="{FF2B5EF4-FFF2-40B4-BE49-F238E27FC236}">
                <a16:creationId xmlns:a16="http://schemas.microsoft.com/office/drawing/2014/main" id="{F03E811F-FD0F-35EF-E998-08F8A093F8BE}"/>
              </a:ext>
            </a:extLst>
          </p:cNvPr>
          <p:cNvSpPr txBox="1"/>
          <p:nvPr/>
        </p:nvSpPr>
        <p:spPr>
          <a:xfrm>
            <a:off x="3236515" y="1479676"/>
            <a:ext cx="676276" cy="3231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50" b="1">
                <a:solidFill>
                  <a:schemeClr val="accent1"/>
                </a:solidFill>
                <a:ea typeface="Yu Gothic" panose="020B0400000000000000" pitchFamily="34" charset="-128"/>
              </a:rPr>
              <a:t>MAYO</a:t>
            </a:r>
            <a:endParaRPr kumimoji="0" lang="es-ES" sz="1050" b="1" i="0" u="none" strike="noStrike" kern="1200" cap="none" spc="0" normalizeH="0" baseline="0" noProof="0">
              <a:ln>
                <a:noFill/>
              </a:ln>
              <a:solidFill>
                <a:schemeClr val="accent1"/>
              </a:solidFill>
              <a:effectLst/>
              <a:uLnTx/>
              <a:uFillTx/>
              <a:ea typeface="Yu Gothic"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a:ln>
                  <a:noFill/>
                </a:ln>
                <a:solidFill>
                  <a:schemeClr val="accent1"/>
                </a:solidFill>
                <a:effectLst/>
                <a:uLnTx/>
                <a:uFillTx/>
                <a:ea typeface="Yu Gothic" panose="020B0400000000000000" pitchFamily="34" charset="-128"/>
                <a:cs typeface="+mn-cs"/>
              </a:rPr>
              <a:t>2025</a:t>
            </a:r>
          </a:p>
        </p:txBody>
      </p:sp>
      <p:sp>
        <p:nvSpPr>
          <p:cNvPr id="29" name="Gráfico 24">
            <a:extLst>
              <a:ext uri="{FF2B5EF4-FFF2-40B4-BE49-F238E27FC236}">
                <a16:creationId xmlns:a16="http://schemas.microsoft.com/office/drawing/2014/main" id="{F4F528EC-C10F-73D3-982F-3CA7F7FEECB8}"/>
              </a:ext>
            </a:extLst>
          </p:cNvPr>
          <p:cNvSpPr/>
          <p:nvPr/>
        </p:nvSpPr>
        <p:spPr>
          <a:xfrm>
            <a:off x="3192463" y="1179258"/>
            <a:ext cx="752731" cy="752731"/>
          </a:xfrm>
          <a:custGeom>
            <a:avLst/>
            <a:gdLst>
              <a:gd name="connsiteX0" fmla="*/ 655699 w 752731"/>
              <a:gd name="connsiteY0" fmla="*/ 58807 h 752731"/>
              <a:gd name="connsiteX1" fmla="*/ 588071 w 752731"/>
              <a:gd name="connsiteY1" fmla="*/ 58807 h 752731"/>
              <a:gd name="connsiteX2" fmla="*/ 588071 w 752731"/>
              <a:gd name="connsiteY2" fmla="*/ 23523 h 752731"/>
              <a:gd name="connsiteX3" fmla="*/ 564548 w 752731"/>
              <a:gd name="connsiteY3" fmla="*/ 0 h 752731"/>
              <a:gd name="connsiteX4" fmla="*/ 541025 w 752731"/>
              <a:gd name="connsiteY4" fmla="*/ 23523 h 752731"/>
              <a:gd name="connsiteX5" fmla="*/ 541025 w 752731"/>
              <a:gd name="connsiteY5" fmla="*/ 58807 h 752731"/>
              <a:gd name="connsiteX6" fmla="*/ 211706 w 752731"/>
              <a:gd name="connsiteY6" fmla="*/ 58807 h 752731"/>
              <a:gd name="connsiteX7" fmla="*/ 211706 w 752731"/>
              <a:gd name="connsiteY7" fmla="*/ 23523 h 752731"/>
              <a:gd name="connsiteX8" fmla="*/ 188183 w 752731"/>
              <a:gd name="connsiteY8" fmla="*/ 0 h 752731"/>
              <a:gd name="connsiteX9" fmla="*/ 164660 w 752731"/>
              <a:gd name="connsiteY9" fmla="*/ 23523 h 752731"/>
              <a:gd name="connsiteX10" fmla="*/ 164660 w 752731"/>
              <a:gd name="connsiteY10" fmla="*/ 58807 h 752731"/>
              <a:gd name="connsiteX11" fmla="*/ 97032 w 752731"/>
              <a:gd name="connsiteY11" fmla="*/ 58807 h 752731"/>
              <a:gd name="connsiteX12" fmla="*/ 0 w 752731"/>
              <a:gd name="connsiteY12" fmla="*/ 155839 h 752731"/>
              <a:gd name="connsiteX13" fmla="*/ 0 w 752731"/>
              <a:gd name="connsiteY13" fmla="*/ 655699 h 752731"/>
              <a:gd name="connsiteX14" fmla="*/ 97032 w 752731"/>
              <a:gd name="connsiteY14" fmla="*/ 752731 h 752731"/>
              <a:gd name="connsiteX15" fmla="*/ 655699 w 752731"/>
              <a:gd name="connsiteY15" fmla="*/ 752731 h 752731"/>
              <a:gd name="connsiteX16" fmla="*/ 752731 w 752731"/>
              <a:gd name="connsiteY16" fmla="*/ 655699 h 752731"/>
              <a:gd name="connsiteX17" fmla="*/ 752731 w 752731"/>
              <a:gd name="connsiteY17" fmla="*/ 155839 h 752731"/>
              <a:gd name="connsiteX18" fmla="*/ 655699 w 752731"/>
              <a:gd name="connsiteY18" fmla="*/ 58807 h 752731"/>
              <a:gd name="connsiteX19" fmla="*/ 97032 w 752731"/>
              <a:gd name="connsiteY19" fmla="*/ 105853 h 752731"/>
              <a:gd name="connsiteX20" fmla="*/ 164660 w 752731"/>
              <a:gd name="connsiteY20" fmla="*/ 105853 h 752731"/>
              <a:gd name="connsiteX21" fmla="*/ 164660 w 752731"/>
              <a:gd name="connsiteY21" fmla="*/ 129376 h 752731"/>
              <a:gd name="connsiteX22" fmla="*/ 188183 w 752731"/>
              <a:gd name="connsiteY22" fmla="*/ 152898 h 752731"/>
              <a:gd name="connsiteX23" fmla="*/ 211706 w 752731"/>
              <a:gd name="connsiteY23" fmla="*/ 129376 h 752731"/>
              <a:gd name="connsiteX24" fmla="*/ 211706 w 752731"/>
              <a:gd name="connsiteY24" fmla="*/ 105853 h 752731"/>
              <a:gd name="connsiteX25" fmla="*/ 541025 w 752731"/>
              <a:gd name="connsiteY25" fmla="*/ 105853 h 752731"/>
              <a:gd name="connsiteX26" fmla="*/ 541025 w 752731"/>
              <a:gd name="connsiteY26" fmla="*/ 129376 h 752731"/>
              <a:gd name="connsiteX27" fmla="*/ 564548 w 752731"/>
              <a:gd name="connsiteY27" fmla="*/ 152898 h 752731"/>
              <a:gd name="connsiteX28" fmla="*/ 588071 w 752731"/>
              <a:gd name="connsiteY28" fmla="*/ 129376 h 752731"/>
              <a:gd name="connsiteX29" fmla="*/ 588071 w 752731"/>
              <a:gd name="connsiteY29" fmla="*/ 105853 h 752731"/>
              <a:gd name="connsiteX30" fmla="*/ 655699 w 752731"/>
              <a:gd name="connsiteY30" fmla="*/ 105853 h 752731"/>
              <a:gd name="connsiteX31" fmla="*/ 705685 w 752731"/>
              <a:gd name="connsiteY31" fmla="*/ 155839 h 752731"/>
              <a:gd name="connsiteX32" fmla="*/ 705685 w 752731"/>
              <a:gd name="connsiteY32" fmla="*/ 211706 h 752731"/>
              <a:gd name="connsiteX33" fmla="*/ 47046 w 752731"/>
              <a:gd name="connsiteY33" fmla="*/ 211706 h 752731"/>
              <a:gd name="connsiteX34" fmla="*/ 47046 w 752731"/>
              <a:gd name="connsiteY34" fmla="*/ 155839 h 752731"/>
              <a:gd name="connsiteX35" fmla="*/ 97032 w 752731"/>
              <a:gd name="connsiteY35" fmla="*/ 105853 h 752731"/>
              <a:gd name="connsiteX36" fmla="*/ 655699 w 752731"/>
              <a:gd name="connsiteY36" fmla="*/ 705685 h 752731"/>
              <a:gd name="connsiteX37" fmla="*/ 97032 w 752731"/>
              <a:gd name="connsiteY37" fmla="*/ 705685 h 752731"/>
              <a:gd name="connsiteX38" fmla="*/ 47046 w 752731"/>
              <a:gd name="connsiteY38" fmla="*/ 655699 h 752731"/>
              <a:gd name="connsiteX39" fmla="*/ 47046 w 752731"/>
              <a:gd name="connsiteY39" fmla="*/ 258751 h 752731"/>
              <a:gd name="connsiteX40" fmla="*/ 705685 w 752731"/>
              <a:gd name="connsiteY40" fmla="*/ 258751 h 752731"/>
              <a:gd name="connsiteX41" fmla="*/ 705685 w 752731"/>
              <a:gd name="connsiteY41" fmla="*/ 655699 h 752731"/>
              <a:gd name="connsiteX42" fmla="*/ 655699 w 752731"/>
              <a:gd name="connsiteY42" fmla="*/ 705685 h 75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52731" h="752731">
                <a:moveTo>
                  <a:pt x="655699" y="58807"/>
                </a:moveTo>
                <a:lnTo>
                  <a:pt x="588071" y="58807"/>
                </a:lnTo>
                <a:lnTo>
                  <a:pt x="588071" y="23523"/>
                </a:lnTo>
                <a:cubicBezTo>
                  <a:pt x="588071" y="10532"/>
                  <a:pt x="577540" y="0"/>
                  <a:pt x="564548" y="0"/>
                </a:cubicBezTo>
                <a:cubicBezTo>
                  <a:pt x="551556" y="0"/>
                  <a:pt x="541025" y="10532"/>
                  <a:pt x="541025" y="23523"/>
                </a:cubicBezTo>
                <a:lnTo>
                  <a:pt x="541025" y="58807"/>
                </a:lnTo>
                <a:lnTo>
                  <a:pt x="211706" y="58807"/>
                </a:lnTo>
                <a:lnTo>
                  <a:pt x="211706" y="23523"/>
                </a:lnTo>
                <a:cubicBezTo>
                  <a:pt x="211706" y="10532"/>
                  <a:pt x="201175" y="0"/>
                  <a:pt x="188183" y="0"/>
                </a:cubicBezTo>
                <a:cubicBezTo>
                  <a:pt x="175191" y="0"/>
                  <a:pt x="164660" y="10532"/>
                  <a:pt x="164660" y="23523"/>
                </a:cubicBezTo>
                <a:lnTo>
                  <a:pt x="164660" y="58807"/>
                </a:lnTo>
                <a:lnTo>
                  <a:pt x="97032" y="58807"/>
                </a:lnTo>
                <a:cubicBezTo>
                  <a:pt x="43528" y="58807"/>
                  <a:pt x="0" y="102335"/>
                  <a:pt x="0" y="155839"/>
                </a:cubicBezTo>
                <a:lnTo>
                  <a:pt x="0" y="655699"/>
                </a:lnTo>
                <a:cubicBezTo>
                  <a:pt x="0" y="709203"/>
                  <a:pt x="43528" y="752731"/>
                  <a:pt x="97032" y="752731"/>
                </a:cubicBezTo>
                <a:lnTo>
                  <a:pt x="655699" y="752731"/>
                </a:lnTo>
                <a:cubicBezTo>
                  <a:pt x="709203" y="752731"/>
                  <a:pt x="752731" y="709203"/>
                  <a:pt x="752731" y="655699"/>
                </a:cubicBezTo>
                <a:lnTo>
                  <a:pt x="752731" y="155839"/>
                </a:lnTo>
                <a:cubicBezTo>
                  <a:pt x="752731" y="102335"/>
                  <a:pt x="709203" y="58807"/>
                  <a:pt x="655699" y="58807"/>
                </a:cubicBezTo>
                <a:close/>
                <a:moveTo>
                  <a:pt x="97032" y="105853"/>
                </a:moveTo>
                <a:lnTo>
                  <a:pt x="164660" y="105853"/>
                </a:lnTo>
                <a:lnTo>
                  <a:pt x="164660" y="129376"/>
                </a:lnTo>
                <a:cubicBezTo>
                  <a:pt x="164660" y="142366"/>
                  <a:pt x="175191" y="152898"/>
                  <a:pt x="188183" y="152898"/>
                </a:cubicBezTo>
                <a:cubicBezTo>
                  <a:pt x="201175" y="152898"/>
                  <a:pt x="211706" y="142366"/>
                  <a:pt x="211706" y="129376"/>
                </a:cubicBezTo>
                <a:lnTo>
                  <a:pt x="211706" y="105853"/>
                </a:lnTo>
                <a:lnTo>
                  <a:pt x="541025" y="105853"/>
                </a:lnTo>
                <a:lnTo>
                  <a:pt x="541025" y="129376"/>
                </a:lnTo>
                <a:cubicBezTo>
                  <a:pt x="541025" y="142366"/>
                  <a:pt x="551556" y="152898"/>
                  <a:pt x="564548" y="152898"/>
                </a:cubicBezTo>
                <a:cubicBezTo>
                  <a:pt x="577540" y="152898"/>
                  <a:pt x="588071" y="142366"/>
                  <a:pt x="588071" y="129376"/>
                </a:cubicBezTo>
                <a:lnTo>
                  <a:pt x="588071" y="105853"/>
                </a:lnTo>
                <a:lnTo>
                  <a:pt x="655699" y="105853"/>
                </a:lnTo>
                <a:cubicBezTo>
                  <a:pt x="683262" y="105853"/>
                  <a:pt x="705685" y="128276"/>
                  <a:pt x="705685" y="155839"/>
                </a:cubicBezTo>
                <a:lnTo>
                  <a:pt x="705685" y="211706"/>
                </a:lnTo>
                <a:lnTo>
                  <a:pt x="47046" y="211706"/>
                </a:lnTo>
                <a:lnTo>
                  <a:pt x="47046" y="155839"/>
                </a:lnTo>
                <a:cubicBezTo>
                  <a:pt x="47046" y="128276"/>
                  <a:pt x="69469" y="105853"/>
                  <a:pt x="97032" y="105853"/>
                </a:cubicBezTo>
                <a:close/>
                <a:moveTo>
                  <a:pt x="655699" y="705685"/>
                </a:moveTo>
                <a:lnTo>
                  <a:pt x="97032" y="705685"/>
                </a:lnTo>
                <a:cubicBezTo>
                  <a:pt x="69469" y="705685"/>
                  <a:pt x="47046" y="683262"/>
                  <a:pt x="47046" y="655699"/>
                </a:cubicBezTo>
                <a:lnTo>
                  <a:pt x="47046" y="258751"/>
                </a:lnTo>
                <a:lnTo>
                  <a:pt x="705685" y="258751"/>
                </a:lnTo>
                <a:lnTo>
                  <a:pt x="705685" y="655699"/>
                </a:lnTo>
                <a:cubicBezTo>
                  <a:pt x="705685" y="683262"/>
                  <a:pt x="683262" y="705685"/>
                  <a:pt x="655699" y="705685"/>
                </a:cubicBezTo>
                <a:close/>
              </a:path>
            </a:pathLst>
          </a:custGeom>
          <a:solidFill>
            <a:srgbClr val="CAF5A8"/>
          </a:solidFill>
          <a:ln w="1470" cap="flat">
            <a:noFill/>
            <a:prstDash val="solid"/>
            <a:miter/>
          </a:ln>
        </p:spPr>
        <p:txBody>
          <a:bodyPr rtlCol="0" anchor="ctr"/>
          <a:lstStyle/>
          <a:p>
            <a:endParaRPr lang="es-ES"/>
          </a:p>
        </p:txBody>
      </p:sp>
      <p:sp>
        <p:nvSpPr>
          <p:cNvPr id="3" name="Título 2">
            <a:extLst>
              <a:ext uri="{FF2B5EF4-FFF2-40B4-BE49-F238E27FC236}">
                <a16:creationId xmlns:a16="http://schemas.microsoft.com/office/drawing/2014/main" id="{FE7CF6F2-B6D5-A6A4-794C-D7180B4F4C28}"/>
              </a:ext>
            </a:extLst>
          </p:cNvPr>
          <p:cNvSpPr>
            <a:spLocks noGrp="1"/>
          </p:cNvSpPr>
          <p:nvPr>
            <p:ph type="title"/>
          </p:nvPr>
        </p:nvSpPr>
        <p:spPr/>
        <p:txBody>
          <a:bodyPr/>
          <a:lstStyle/>
          <a:p>
            <a:r>
              <a:rPr lang="es-ES"/>
              <a:t>Clínica basal del paciente</a:t>
            </a:r>
          </a:p>
        </p:txBody>
      </p:sp>
      <p:sp>
        <p:nvSpPr>
          <p:cNvPr id="2" name="CuadroTexto 1">
            <a:extLst>
              <a:ext uri="{FF2B5EF4-FFF2-40B4-BE49-F238E27FC236}">
                <a16:creationId xmlns:a16="http://schemas.microsoft.com/office/drawing/2014/main" id="{AB05CC16-F4A0-AE3F-35DC-64C68C7A1392}"/>
              </a:ext>
            </a:extLst>
          </p:cNvPr>
          <p:cNvSpPr txBox="1"/>
          <p:nvPr/>
        </p:nvSpPr>
        <p:spPr>
          <a:xfrm>
            <a:off x="4153670" y="1789348"/>
            <a:ext cx="5765582" cy="261610"/>
          </a:xfrm>
          <a:prstGeom prst="rect">
            <a:avLst/>
          </a:prstGeom>
          <a:noFill/>
        </p:spPr>
        <p:txBody>
          <a:bodyPr wrap="square" rtlCol="0">
            <a:spAutoFit/>
          </a:bodyPr>
          <a:lstStyle/>
          <a:p>
            <a:r>
              <a:rPr lang="es-ES_tradnl" sz="1100">
                <a:solidFill>
                  <a:schemeClr val="tx1">
                    <a:lumMod val="65000"/>
                    <a:lumOff val="35000"/>
                  </a:schemeClr>
                </a:solidFill>
              </a:rPr>
              <a:t>Semanas a rellenar en función de los datos recopilados (semanas 4, 12, 28,…</a:t>
            </a:r>
            <a:r>
              <a:rPr lang="es-ES_tradnl" sz="1100" err="1">
                <a:solidFill>
                  <a:schemeClr val="tx1">
                    <a:lumMod val="65000"/>
                    <a:lumOff val="35000"/>
                  </a:schemeClr>
                </a:solidFill>
              </a:rPr>
              <a:t>etc</a:t>
            </a:r>
            <a:r>
              <a:rPr lang="es-ES_tradnl" sz="1100">
                <a:solidFill>
                  <a:schemeClr val="tx1">
                    <a:lumMod val="65000"/>
                    <a:lumOff val="35000"/>
                  </a:schemeClr>
                </a:solidFill>
              </a:rPr>
              <a:t>)</a:t>
            </a:r>
            <a:endParaRPr lang="es-ES" sz="1100">
              <a:solidFill>
                <a:schemeClr val="tx1">
                  <a:lumMod val="65000"/>
                  <a:lumOff val="35000"/>
                </a:schemeClr>
              </a:solidFill>
            </a:endParaRPr>
          </a:p>
        </p:txBody>
      </p:sp>
      <p:sp>
        <p:nvSpPr>
          <p:cNvPr id="5" name="Rectangle 4">
            <a:extLst>
              <a:ext uri="{FF2B5EF4-FFF2-40B4-BE49-F238E27FC236}">
                <a16:creationId xmlns:a16="http://schemas.microsoft.com/office/drawing/2014/main" id="{242BE4FC-019B-F71F-20E7-3926F58BECDA}"/>
              </a:ext>
            </a:extLst>
          </p:cNvPr>
          <p:cNvSpPr/>
          <p:nvPr/>
        </p:nvSpPr>
        <p:spPr>
          <a:xfrm>
            <a:off x="10318750" y="5953124"/>
            <a:ext cx="1714500" cy="714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adroTexto 3">
            <a:extLst>
              <a:ext uri="{FF2B5EF4-FFF2-40B4-BE49-F238E27FC236}">
                <a16:creationId xmlns:a16="http://schemas.microsoft.com/office/drawing/2014/main" id="{7E5C8A95-DFFC-8942-D53E-0BD57E8DCBAC}"/>
              </a:ext>
            </a:extLst>
          </p:cNvPr>
          <p:cNvSpPr txBox="1"/>
          <p:nvPr/>
        </p:nvSpPr>
        <p:spPr>
          <a:xfrm>
            <a:off x="1513114" y="6185320"/>
            <a:ext cx="6096000" cy="584775"/>
          </a:xfrm>
          <a:prstGeom prst="rect">
            <a:avLst/>
          </a:prstGeom>
          <a:noFill/>
        </p:spPr>
        <p:txBody>
          <a:bodyPr wrap="square">
            <a:spAutoFit/>
          </a:bodyPr>
          <a:lstStyle/>
          <a:p>
            <a:r>
              <a:rPr lang="es-ES" sz="800" dirty="0">
                <a:solidFill>
                  <a:schemeClr val="tx1">
                    <a:lumMod val="50000"/>
                    <a:lumOff val="50000"/>
                  </a:schemeClr>
                </a:solidFill>
                <a:latin typeface="Arial" panose="020B0604020202020204" pitchFamily="34" charset="0"/>
                <a:cs typeface="Arial" panose="020B0604020202020204" pitchFamily="34" charset="0"/>
              </a:rPr>
              <a:t>Casos clínicos proporcionados por el ponente, de acuerdo con ficha técnica y cumpliendo con el consentimiento de los pacientes. </a:t>
            </a:r>
          </a:p>
          <a:p>
            <a:r>
              <a:rPr lang="es-ES" sz="800" dirty="0">
                <a:solidFill>
                  <a:schemeClr val="tx1">
                    <a:lumMod val="50000"/>
                    <a:lumOff val="50000"/>
                  </a:schemeClr>
                </a:solidFill>
                <a:latin typeface="Arial" panose="020B0604020202020204" pitchFamily="34" charset="0"/>
                <a:cs typeface="Arial" panose="020B0604020202020204" pitchFamily="34" charset="0"/>
              </a:rPr>
              <a:t>No publicado, Almirall no ha intervenido en la recogida de datos.</a:t>
            </a:r>
          </a:p>
          <a:p>
            <a:r>
              <a:rPr lang="es-ES" sz="800" dirty="0">
                <a:solidFill>
                  <a:schemeClr val="tx1">
                    <a:lumMod val="50000"/>
                    <a:lumOff val="50000"/>
                  </a:schemeClr>
                </a:solidFill>
                <a:latin typeface="Arial" panose="020B0604020202020204" pitchFamily="34" charset="0"/>
                <a:cs typeface="Arial" panose="020B0604020202020204" pitchFamily="34" charset="0"/>
              </a:rPr>
              <a:t>Especificar referencia si se trata de caso publicado.</a:t>
            </a:r>
          </a:p>
          <a:p>
            <a:r>
              <a:rPr lang="es-ES" sz="800" dirty="0">
                <a:solidFill>
                  <a:schemeClr val="tx1">
                    <a:lumMod val="50000"/>
                    <a:lumOff val="50000"/>
                  </a:schemeClr>
                </a:solidFill>
                <a:latin typeface="Arial" panose="020B0604020202020204" pitchFamily="34" charset="0"/>
                <a:cs typeface="Arial" panose="020B0604020202020204" pitchFamily="34" charset="0"/>
              </a:rPr>
              <a:t>Se dispone de consentimiento del paciente.</a:t>
            </a:r>
          </a:p>
        </p:txBody>
      </p:sp>
    </p:spTree>
    <p:extLst>
      <p:ext uri="{BB962C8B-B14F-4D97-AF65-F5344CB8AC3E}">
        <p14:creationId xmlns:p14="http://schemas.microsoft.com/office/powerpoint/2010/main" val="31681236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831122D1-C6C8-2C5C-DEA7-45570597DC67}"/>
              </a:ext>
            </a:extLst>
          </p:cNvPr>
          <p:cNvSpPr>
            <a:spLocks noGrp="1"/>
          </p:cNvSpPr>
          <p:nvPr>
            <p:ph type="title"/>
          </p:nvPr>
        </p:nvSpPr>
        <p:spPr/>
        <p:txBody>
          <a:bodyPr/>
          <a:lstStyle/>
          <a:p>
            <a:r>
              <a:rPr lang="es-ES"/>
              <a:t>Conclusiones</a:t>
            </a:r>
          </a:p>
        </p:txBody>
      </p:sp>
      <p:sp>
        <p:nvSpPr>
          <p:cNvPr id="4" name="Marcador de texto 5">
            <a:extLst>
              <a:ext uri="{FF2B5EF4-FFF2-40B4-BE49-F238E27FC236}">
                <a16:creationId xmlns:a16="http://schemas.microsoft.com/office/drawing/2014/main" id="{9DB37D5F-4C8E-6D56-E335-2C3AAF7F45F1}"/>
              </a:ext>
            </a:extLst>
          </p:cNvPr>
          <p:cNvSpPr>
            <a:spLocks noGrp="1"/>
          </p:cNvSpPr>
          <p:nvPr>
            <p:ph type="body" sz="quarter" idx="4294967295"/>
          </p:nvPr>
        </p:nvSpPr>
        <p:spPr>
          <a:xfrm>
            <a:off x="541058" y="1348277"/>
            <a:ext cx="11080750" cy="1123950"/>
          </a:xfrm>
          <a:prstGeom prst="rect">
            <a:avLst/>
          </a:prstGeom>
        </p:spPr>
        <p:txBody>
          <a:bodyPr wrap="square">
            <a:spAutoFit/>
          </a:bodyPr>
          <a:lstStyle>
            <a:lvl1pPr marL="0" indent="0">
              <a:spcBef>
                <a:spcPts val="600"/>
              </a:spcBef>
              <a:spcAft>
                <a:spcPts val="600"/>
              </a:spcAft>
              <a:buClr>
                <a:schemeClr val="accent3"/>
              </a:buClr>
              <a:buFontTx/>
              <a:buNone/>
              <a:defRPr lang="es-ES" sz="2000" b="1" kern="1200" dirty="0">
                <a:solidFill>
                  <a:schemeClr val="accent2">
                    <a:lumMod val="75000"/>
                  </a:schemeClr>
                </a:solidFill>
                <a:latin typeface="+mn-lt"/>
                <a:ea typeface="+mn-ea"/>
                <a:cs typeface="+mn-cs"/>
              </a:defRPr>
            </a:lvl1pPr>
            <a:lvl2pPr marL="360000" indent="-180000">
              <a:spcBef>
                <a:spcPts val="300"/>
              </a:spcBef>
              <a:spcAft>
                <a:spcPts val="600"/>
              </a:spcAft>
              <a:buClr>
                <a:schemeClr val="accent2"/>
              </a:buClr>
              <a:buFont typeface="Wingdings" panose="05000000000000000000" pitchFamily="2" charset="2"/>
              <a:buChar char="§"/>
              <a:defRPr sz="1800">
                <a:solidFill>
                  <a:schemeClr val="tx1">
                    <a:lumMod val="75000"/>
                    <a:lumOff val="25000"/>
                  </a:schemeClr>
                </a:solidFill>
              </a:defRPr>
            </a:lvl2pPr>
            <a:lvl3pPr marL="540000" indent="-180000">
              <a:spcBef>
                <a:spcPts val="300"/>
              </a:spcBef>
              <a:spcAft>
                <a:spcPts val="600"/>
              </a:spcAft>
              <a:buClr>
                <a:schemeClr val="accent1"/>
              </a:buClr>
              <a:buFont typeface="Wingdings" panose="05000000000000000000" pitchFamily="2" charset="2"/>
              <a:buChar char="§"/>
              <a:defRPr sz="1800">
                <a:solidFill>
                  <a:schemeClr val="tx1">
                    <a:lumMod val="75000"/>
                    <a:lumOff val="25000"/>
                  </a:schemeClr>
                </a:solidFill>
              </a:defRPr>
            </a:lvl3pPr>
            <a:lvl4pPr>
              <a:defRPr sz="1600">
                <a:solidFill>
                  <a:srgbClr val="1C2544"/>
                </a:solidFill>
              </a:defRPr>
            </a:lvl4pPr>
            <a:lvl5pPr>
              <a:defRPr sz="1600">
                <a:solidFill>
                  <a:srgbClr val="1C2544"/>
                </a:solidFill>
              </a:defRPr>
            </a:lvl5pPr>
          </a:lstStyle>
          <a:p>
            <a:pPr lvl="0"/>
            <a:r>
              <a:rPr lang="es-ES">
                <a:solidFill>
                  <a:srgbClr val="7A45B8"/>
                </a:solidFill>
              </a:rPr>
              <a:t>TEXTO CONCLUSIONES</a:t>
            </a:r>
          </a:p>
          <a:p>
            <a:pPr lvl="1">
              <a:buClr>
                <a:srgbClr val="7A45B8"/>
              </a:buClr>
              <a:buFont typeface="Arial" panose="020B0604020202020204" pitchFamily="34" charset="0"/>
              <a:buChar char="•"/>
            </a:pPr>
            <a:r>
              <a:rPr lang="es-ES"/>
              <a:t>Lista de conclusiones</a:t>
            </a:r>
          </a:p>
          <a:p>
            <a:pPr lvl="2">
              <a:buClr>
                <a:srgbClr val="7A45B8"/>
              </a:buClr>
              <a:buFont typeface="Arial" panose="020B0604020202020204" pitchFamily="34" charset="0"/>
              <a:buChar char="•"/>
            </a:pPr>
            <a:r>
              <a:rPr lang="es-ES"/>
              <a:t>Lista de conclusiones </a:t>
            </a:r>
          </a:p>
        </p:txBody>
      </p:sp>
      <p:sp>
        <p:nvSpPr>
          <p:cNvPr id="5" name="Rectangle 4">
            <a:extLst>
              <a:ext uri="{FF2B5EF4-FFF2-40B4-BE49-F238E27FC236}">
                <a16:creationId xmlns:a16="http://schemas.microsoft.com/office/drawing/2014/main" id="{AE88D0F1-E428-3207-6D9B-ECBD7C0EA3D5}"/>
              </a:ext>
            </a:extLst>
          </p:cNvPr>
          <p:cNvSpPr/>
          <p:nvPr/>
        </p:nvSpPr>
        <p:spPr>
          <a:xfrm>
            <a:off x="10318750" y="5953124"/>
            <a:ext cx="1714500" cy="714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9196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8F485-0AAB-1544-14C5-6B52B99E0162}"/>
            </a:ext>
          </a:extLst>
        </p:cNvPr>
        <p:cNvGrpSpPr/>
        <p:nvPr/>
      </p:nvGrpSpPr>
      <p:grpSpPr>
        <a:xfrm>
          <a:off x="0" y="0"/>
          <a:ext cx="0" cy="0"/>
          <a:chOff x="0" y="0"/>
          <a:chExt cx="0" cy="0"/>
        </a:xfrm>
      </p:grpSpPr>
      <p:sp>
        <p:nvSpPr>
          <p:cNvPr id="8" name="Redondear rectángulo de una esquina 7">
            <a:extLst>
              <a:ext uri="{FF2B5EF4-FFF2-40B4-BE49-F238E27FC236}">
                <a16:creationId xmlns:a16="http://schemas.microsoft.com/office/drawing/2014/main" id="{5AC552E7-DDB2-2A2D-5C0F-5CBD3E72006F}"/>
              </a:ext>
            </a:extLst>
          </p:cNvPr>
          <p:cNvSpPr/>
          <p:nvPr/>
        </p:nvSpPr>
        <p:spPr>
          <a:xfrm flipV="1">
            <a:off x="8169051" y="884580"/>
            <a:ext cx="3595377" cy="3896141"/>
          </a:xfrm>
          <a:prstGeom prst="round1Rect">
            <a:avLst/>
          </a:prstGeom>
          <a:solidFill>
            <a:srgbClr val="0038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dondear rectángulo de una esquina 6">
            <a:extLst>
              <a:ext uri="{FF2B5EF4-FFF2-40B4-BE49-F238E27FC236}">
                <a16:creationId xmlns:a16="http://schemas.microsoft.com/office/drawing/2014/main" id="{C298C07F-D7F4-D3D2-5980-DA1CF00DF7F4}"/>
              </a:ext>
            </a:extLst>
          </p:cNvPr>
          <p:cNvSpPr/>
          <p:nvPr/>
        </p:nvSpPr>
        <p:spPr>
          <a:xfrm flipV="1">
            <a:off x="4308251" y="894521"/>
            <a:ext cx="3595377" cy="3896140"/>
          </a:xfrm>
          <a:prstGeom prst="round1Rect">
            <a:avLst/>
          </a:prstGeom>
          <a:solidFill>
            <a:srgbClr val="CAF5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Redondear rectángulo de una esquina 21">
            <a:extLst>
              <a:ext uri="{FF2B5EF4-FFF2-40B4-BE49-F238E27FC236}">
                <a16:creationId xmlns:a16="http://schemas.microsoft.com/office/drawing/2014/main" id="{C913D707-5CD6-DB75-21F7-17CA07EE71A0}"/>
              </a:ext>
            </a:extLst>
          </p:cNvPr>
          <p:cNvSpPr/>
          <p:nvPr/>
        </p:nvSpPr>
        <p:spPr>
          <a:xfrm flipV="1">
            <a:off x="448316" y="914398"/>
            <a:ext cx="3595377" cy="3866323"/>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507E3333-EC9B-5A6D-5E5E-D4E048F59F9A}"/>
              </a:ext>
            </a:extLst>
          </p:cNvPr>
          <p:cNvSpPr txBox="1"/>
          <p:nvPr/>
        </p:nvSpPr>
        <p:spPr>
          <a:xfrm>
            <a:off x="623693" y="2129254"/>
            <a:ext cx="2929546" cy="830997"/>
          </a:xfrm>
          <a:prstGeom prst="rect">
            <a:avLst/>
          </a:prstGeom>
          <a:noFill/>
        </p:spPr>
        <p:txBody>
          <a:bodyPr wrap="square">
            <a:spAutoFit/>
          </a:bodyPr>
          <a:lstStyle/>
          <a:p>
            <a:pPr lvl="0">
              <a:spcAft>
                <a:spcPts val="600"/>
              </a:spcAft>
            </a:pPr>
            <a:r>
              <a:rPr lang="es-ES" sz="2400" b="1" kern="100">
                <a:solidFill>
                  <a:srgbClr val="CAF5A8"/>
                </a:solidFill>
                <a:effectLst/>
                <a:latin typeface="+mj-lt"/>
                <a:ea typeface="Aptos" panose="020B0004020202020204" pitchFamily="34" charset="0"/>
                <a:cs typeface="Times New Roman" panose="02020603050405020304" pitchFamily="18" charset="0"/>
              </a:rPr>
              <a:t>DA y necesidades no cubiertas</a:t>
            </a:r>
          </a:p>
        </p:txBody>
      </p:sp>
      <p:sp>
        <p:nvSpPr>
          <p:cNvPr id="20" name="CuadroTexto 19">
            <a:extLst>
              <a:ext uri="{FF2B5EF4-FFF2-40B4-BE49-F238E27FC236}">
                <a16:creationId xmlns:a16="http://schemas.microsoft.com/office/drawing/2014/main" id="{B409FD16-8DE2-E022-AE72-AD75462EE2C0}"/>
              </a:ext>
            </a:extLst>
          </p:cNvPr>
          <p:cNvSpPr txBox="1"/>
          <p:nvPr/>
        </p:nvSpPr>
        <p:spPr>
          <a:xfrm>
            <a:off x="4335754" y="1621579"/>
            <a:ext cx="3600000" cy="2985433"/>
          </a:xfrm>
          <a:prstGeom prst="rect">
            <a:avLst/>
          </a:prstGeom>
          <a:noFill/>
        </p:spPr>
        <p:txBody>
          <a:bodyPr wrap="square">
            <a:spAutoFit/>
          </a:bodyPr>
          <a:lstStyle/>
          <a:p>
            <a:pPr marL="285750" indent="-285750">
              <a:buFont typeface="Arial" panose="020B0604020202020204" pitchFamily="34" charset="0"/>
              <a:buChar char="•"/>
            </a:pPr>
            <a:r>
              <a:rPr lang="es-ES" sz="1400">
                <a:solidFill>
                  <a:srgbClr val="003867"/>
                </a:solidFill>
                <a:sym typeface="Wingdings" panose="05000000000000000000" pitchFamily="2" charset="2"/>
              </a:rPr>
              <a:t>Precisión:</a:t>
            </a:r>
          </a:p>
          <a:p>
            <a:pPr marL="742950" lvl="1" indent="-285750">
              <a:spcAft>
                <a:spcPts val="1200"/>
              </a:spcAft>
              <a:buFont typeface="Courier New" panose="02070309020205020404" pitchFamily="49" charset="0"/>
              <a:buChar char="o"/>
            </a:pPr>
            <a:r>
              <a:rPr lang="es-ES" sz="1400">
                <a:solidFill>
                  <a:srgbClr val="003867"/>
                </a:solidFill>
                <a:sym typeface="Wingdings" panose="05000000000000000000" pitchFamily="2" charset="2"/>
              </a:rPr>
              <a:t>Mecanismo de acción</a:t>
            </a:r>
            <a:r>
              <a:rPr lang="es-ES" sz="1400" baseline="30000">
                <a:solidFill>
                  <a:srgbClr val="003867"/>
                </a:solidFill>
                <a:sym typeface="Wingdings" panose="05000000000000000000" pitchFamily="2" charset="2"/>
              </a:rPr>
              <a:t>1-5</a:t>
            </a:r>
          </a:p>
          <a:p>
            <a:pPr marL="285750" indent="-285750">
              <a:buFont typeface="Arial" panose="020B0604020202020204" pitchFamily="34" charset="0"/>
              <a:buChar char="•"/>
            </a:pPr>
            <a:r>
              <a:rPr lang="es-ES" sz="1400">
                <a:solidFill>
                  <a:srgbClr val="003867"/>
                </a:solidFill>
                <a:sym typeface="Wingdings" panose="05000000000000000000" pitchFamily="2" charset="2"/>
              </a:rPr>
              <a:t>Control:</a:t>
            </a:r>
          </a:p>
          <a:p>
            <a:pPr marL="742950" lvl="1" indent="-285750">
              <a:buFont typeface="Courier New" panose="02070309020205020404" pitchFamily="49" charset="0"/>
              <a:buChar char="o"/>
            </a:pPr>
            <a:r>
              <a:rPr lang="es-ES" sz="1400">
                <a:solidFill>
                  <a:srgbClr val="003867"/>
                </a:solidFill>
                <a:sym typeface="Wingdings" panose="05000000000000000000" pitchFamily="2" charset="2"/>
              </a:rPr>
              <a:t>Rapidez de acción en los primeros días</a:t>
            </a:r>
            <a:r>
              <a:rPr lang="es-ES" sz="1400" baseline="30000">
                <a:solidFill>
                  <a:srgbClr val="003867"/>
                </a:solidFill>
                <a:sym typeface="Wingdings" panose="05000000000000000000" pitchFamily="2" charset="2"/>
              </a:rPr>
              <a:t>6</a:t>
            </a:r>
          </a:p>
          <a:p>
            <a:pPr marL="742950" lvl="1" indent="-285750">
              <a:buFont typeface="Courier New" panose="02070309020205020404" pitchFamily="49" charset="0"/>
              <a:buChar char="o"/>
            </a:pPr>
            <a:r>
              <a:rPr lang="es-ES" sz="1400">
                <a:solidFill>
                  <a:srgbClr val="003867"/>
                </a:solidFill>
                <a:sym typeface="Wingdings" panose="05000000000000000000" pitchFamily="2" charset="2"/>
              </a:rPr>
              <a:t>Respuestas a las 16 semanas del inicio</a:t>
            </a:r>
            <a:r>
              <a:rPr lang="es-ES" sz="1400" baseline="30000">
                <a:solidFill>
                  <a:srgbClr val="003867"/>
                </a:solidFill>
                <a:sym typeface="Wingdings" panose="05000000000000000000" pitchFamily="2" charset="2"/>
              </a:rPr>
              <a:t>7-9</a:t>
            </a:r>
          </a:p>
          <a:p>
            <a:pPr marL="742950" lvl="1" indent="-285750">
              <a:buFont typeface="Courier New" panose="02070309020205020404" pitchFamily="49" charset="0"/>
              <a:buChar char="o"/>
            </a:pPr>
            <a:r>
              <a:rPr lang="es-ES" sz="1400">
                <a:solidFill>
                  <a:srgbClr val="003867"/>
                </a:solidFill>
                <a:sym typeface="Wingdings" panose="05000000000000000000" pitchFamily="2" charset="2"/>
              </a:rPr>
              <a:t>Respuesta 1 año después del inicio</a:t>
            </a:r>
            <a:r>
              <a:rPr lang="es-ES" sz="1400" baseline="30000">
                <a:solidFill>
                  <a:srgbClr val="003867"/>
                </a:solidFill>
                <a:sym typeface="Wingdings" panose="05000000000000000000" pitchFamily="2" charset="2"/>
              </a:rPr>
              <a:t>10-13</a:t>
            </a:r>
          </a:p>
          <a:p>
            <a:pPr marL="742950" lvl="1" indent="-285750">
              <a:spcAft>
                <a:spcPts val="1200"/>
              </a:spcAft>
              <a:buFont typeface="Courier New" panose="02070309020205020404" pitchFamily="49" charset="0"/>
              <a:buChar char="o"/>
            </a:pPr>
            <a:r>
              <a:rPr lang="es-ES" sz="1400">
                <a:solidFill>
                  <a:srgbClr val="003867"/>
                </a:solidFill>
                <a:sym typeface="Wingdings" panose="05000000000000000000" pitchFamily="2" charset="2"/>
              </a:rPr>
              <a:t>Respuesta 3 años después del inicio</a:t>
            </a:r>
            <a:r>
              <a:rPr lang="es-ES" sz="1400" baseline="30000">
                <a:solidFill>
                  <a:srgbClr val="003867"/>
                </a:solidFill>
                <a:sym typeface="Wingdings" panose="05000000000000000000" pitchFamily="2" charset="2"/>
              </a:rPr>
              <a:t>14</a:t>
            </a:r>
          </a:p>
          <a:p>
            <a:pPr marL="285750" indent="-285750">
              <a:buFont typeface="Arial" panose="020B0604020202020204" pitchFamily="34" charset="0"/>
              <a:buChar char="•"/>
            </a:pPr>
            <a:r>
              <a:rPr lang="es-ES" sz="1400">
                <a:solidFill>
                  <a:srgbClr val="003867"/>
                </a:solidFill>
                <a:sym typeface="Wingdings" panose="05000000000000000000" pitchFamily="2" charset="2"/>
              </a:rPr>
              <a:t>Posología única*</a:t>
            </a:r>
            <a:r>
              <a:rPr lang="es-ES" sz="1400" baseline="30000">
                <a:solidFill>
                  <a:srgbClr val="003867"/>
                </a:solidFill>
                <a:sym typeface="Wingdings" panose="05000000000000000000" pitchFamily="2" charset="2"/>
              </a:rPr>
              <a:t>1,15,16</a:t>
            </a:r>
          </a:p>
        </p:txBody>
      </p:sp>
      <p:sp>
        <p:nvSpPr>
          <p:cNvPr id="21" name="CuadroTexto 20">
            <a:extLst>
              <a:ext uri="{FF2B5EF4-FFF2-40B4-BE49-F238E27FC236}">
                <a16:creationId xmlns:a16="http://schemas.microsoft.com/office/drawing/2014/main" id="{C1D69038-F8A0-4577-9758-0B5786996568}"/>
              </a:ext>
            </a:extLst>
          </p:cNvPr>
          <p:cNvSpPr txBox="1"/>
          <p:nvPr/>
        </p:nvSpPr>
        <p:spPr>
          <a:xfrm>
            <a:off x="4376609" y="1088708"/>
            <a:ext cx="3240000" cy="461665"/>
          </a:xfrm>
          <a:prstGeom prst="rect">
            <a:avLst/>
          </a:prstGeom>
          <a:noFill/>
        </p:spPr>
        <p:txBody>
          <a:bodyPr wrap="square">
            <a:spAutoFit/>
          </a:bodyPr>
          <a:lstStyle/>
          <a:p>
            <a:pPr lvl="0">
              <a:spcAft>
                <a:spcPts val="600"/>
              </a:spcAft>
            </a:pPr>
            <a:r>
              <a:rPr lang="es-ES" sz="2400" b="1" kern="100">
                <a:solidFill>
                  <a:srgbClr val="003867"/>
                </a:solidFill>
                <a:effectLst/>
                <a:latin typeface="+mj-lt"/>
                <a:ea typeface="Aptos" panose="020B0004020202020204" pitchFamily="34" charset="0"/>
                <a:cs typeface="Times New Roman" panose="02020603050405020304" pitchFamily="18" charset="0"/>
              </a:rPr>
              <a:t>EBGLYSS</a:t>
            </a:r>
            <a:r>
              <a:rPr lang="es-ES" sz="2400" b="1" kern="100" baseline="30000">
                <a:solidFill>
                  <a:srgbClr val="003867"/>
                </a:solidFill>
                <a:latin typeface="+mj-lt"/>
                <a:ea typeface="Aptos" panose="020B0004020202020204" pitchFamily="34" charset="0"/>
                <a:cs typeface="Times New Roman" panose="02020603050405020304" pitchFamily="18" charset="0"/>
              </a:rPr>
              <a:t>®</a:t>
            </a:r>
            <a:endParaRPr lang="es-ES" sz="2400" b="1" kern="100" baseline="30000">
              <a:solidFill>
                <a:srgbClr val="003867"/>
              </a:solidFill>
              <a:effectLst/>
              <a:latin typeface="+mj-lt"/>
              <a:ea typeface="Aptos" panose="020B000402020202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F803FE8B-F6E3-97AB-64BB-C512382067F9}"/>
              </a:ext>
            </a:extLst>
          </p:cNvPr>
          <p:cNvSpPr txBox="1"/>
          <p:nvPr/>
        </p:nvSpPr>
        <p:spPr>
          <a:xfrm>
            <a:off x="360282" y="4836733"/>
            <a:ext cx="11653917" cy="1938992"/>
          </a:xfrm>
          <a:prstGeom prst="rect">
            <a:avLst/>
          </a:prstGeom>
          <a:noFill/>
        </p:spPr>
        <p:txBody>
          <a:bodyPr wrap="square">
            <a:spAutoFit/>
          </a:bodyPr>
          <a:lstStyle/>
          <a:p>
            <a:r>
              <a:rPr lang="es-ES" sz="800" b="1">
                <a:solidFill>
                  <a:schemeClr val="tx2"/>
                </a:solidFill>
                <a:latin typeface="Arial" panose="020B0604020202020204" pitchFamily="34" charset="0"/>
                <a:cs typeface="Arial" panose="020B0604020202020204" pitchFamily="34" charset="0"/>
              </a:rPr>
              <a:t>DA</a:t>
            </a:r>
            <a:r>
              <a:rPr lang="es-ES" sz="800">
                <a:solidFill>
                  <a:schemeClr val="tx2"/>
                </a:solidFill>
                <a:latin typeface="Arial" panose="020B0604020202020204" pitchFamily="34" charset="0"/>
                <a:cs typeface="Arial" panose="020B0604020202020204" pitchFamily="34" charset="0"/>
              </a:rPr>
              <a:t>: dermatitis atópica.</a:t>
            </a:r>
          </a:p>
          <a:p>
            <a:r>
              <a:rPr lang="es-ES" sz="800">
                <a:solidFill>
                  <a:schemeClr val="tx2"/>
                </a:solidFill>
                <a:latin typeface="Arial" panose="020B0604020202020204" pitchFamily="34" charset="0"/>
                <a:ea typeface="Calibri" panose="020F0502020204030204" pitchFamily="34" charset="0"/>
                <a:cs typeface="Arial" panose="020B0604020202020204" pitchFamily="34" charset="0"/>
              </a:rPr>
              <a:t>*Único biológico para la dermatitis atópica con dosis de mantenimiento cada 4 semanas para adultos y adolescentes mayores de 12 años y de al menos 40 kg</a:t>
            </a:r>
            <a:r>
              <a:rPr lang="es-ES" sz="800" baseline="30000">
                <a:solidFill>
                  <a:schemeClr val="tx2"/>
                </a:solidFill>
                <a:latin typeface="Arial" panose="020B0604020202020204" pitchFamily="34" charset="0"/>
                <a:ea typeface="Calibri" panose="020F0502020204030204" pitchFamily="34" charset="0"/>
                <a:cs typeface="Arial" panose="020B0604020202020204" pitchFamily="34" charset="0"/>
              </a:rPr>
              <a:t>1,15,16</a:t>
            </a:r>
            <a:r>
              <a:rPr lang="es-ES" sz="800">
                <a:solidFill>
                  <a:schemeClr val="tx2"/>
                </a:solidFill>
                <a:latin typeface="Arial" panose="020B0604020202020204" pitchFamily="34" charset="0"/>
                <a:ea typeface="Calibri" panose="020F0502020204030204" pitchFamily="34" charset="0"/>
                <a:cs typeface="Arial" panose="020B0604020202020204" pitchFamily="34" charset="0"/>
              </a:rPr>
              <a:t>.</a:t>
            </a:r>
          </a:p>
          <a:p>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1. Ficha técnica de EBGLYSS</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lebrikizumab</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Disponible en: https://cima.aemps.es/cima/dochtml/ft/1231765007/FT_1231765007.html. Último acceso: abril 2025.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2.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Popovic</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B, </a:t>
            </a:r>
            <a:r>
              <a:rPr kumimoji="0" lang="es-ES" sz="8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Structural</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Characterisation</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Reveals</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Mechanism</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of</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IL-13-Neutralising Monoclonal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Antibody</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Tralokinumab as Inhibition of Binding to IL-13Ra1 and IL-13Ra2. J Mol Biol. 2017;429(2):208 19. </a:t>
            </a:r>
            <a:r>
              <a:rPr kumimoji="0" lang="en-US" sz="800" b="1" i="0" u="none" strike="noStrike" kern="1200" cap="none" spc="0" normalizeH="0" baseline="0" noProof="0">
                <a:ln>
                  <a:noFill/>
                </a:ln>
                <a:solidFill>
                  <a:srgbClr val="646464"/>
                </a:solidFill>
                <a:effectLst/>
                <a:uLnTx/>
                <a:uFillTx/>
                <a:latin typeface="Arial" panose="020B0604020202020204"/>
                <a:ea typeface="+mn-ea"/>
                <a:cs typeface="+mn-cs"/>
              </a:rPr>
              <a:t>3.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Lytvyn Y, Gooderham M. Targeting Interleukin 13 for the Treatment of Atopic Dermatitis. Pharmaceutics. 2023;15(2).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4.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Moyle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M, </a:t>
            </a:r>
            <a:r>
              <a:rPr kumimoji="0" lang="es-ES" sz="800" b="0" i="1" u="none" strike="noStrike" kern="1200" cap="none" spc="0" normalizeH="0" baseline="0" noProof="0">
                <a:ln>
                  <a:noFill/>
                </a:ln>
                <a:solidFill>
                  <a:srgbClr val="646464"/>
                </a:solidFill>
                <a:effectLst/>
                <a:uLnTx/>
                <a:uFillTx/>
                <a:latin typeface="Arial" panose="020B0604020202020204"/>
                <a:ea typeface="+mn-ea"/>
                <a:cs typeface="+mn-cs"/>
              </a:rPr>
              <a:t>et al</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Understanding</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the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immune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landscape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in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atopic</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dermatitis: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The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era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of</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biologics</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and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emerging</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therapeutic approaches. Exp Dermatol. 2019;28(7):756-68.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5.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Bieber T. Interleukin-13: Targeting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an</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underestimated</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cytokine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in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atopic</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dermatitis.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Allergy</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2020;75(1):54-62; 6.</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Yosipovitch</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G, </a:t>
            </a:r>
            <a:r>
              <a:rPr kumimoji="0" lang="es-ES" sz="8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Lebrikizumab</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improved</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itch</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and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reduced</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the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extent</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of</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itch</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interference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on</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sleep in patients with moderate-to-severe atopic dermatitis: two randomized, placebo-controlled, phase III trials. Br J Dermatol. 2024;190(2):289-291;</a:t>
            </a: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7.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Silverberg</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JI, </a:t>
            </a:r>
            <a:r>
              <a:rPr kumimoji="0" lang="es-ES" sz="8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Two</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Phase</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3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Trials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Lebrikizumab</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for</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Moderate</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to</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-Severe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Dermatitis. N Engl J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Med</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2023;388(12):1080-91; 8</a:t>
            </a: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Silverberg</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JI, </a:t>
            </a:r>
            <a:r>
              <a:rPr kumimoji="0" lang="es-ES" sz="8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Two</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Phase</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3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Trials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Lebrikizumab</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for</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Moderate</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to</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-Severe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Dermatitis. N Engl J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Med</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2023;388(12):1080-91.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Supplementary</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appendix</a:t>
            </a:r>
            <a:r>
              <a:rPr lang="es-ES" sz="800">
                <a:solidFill>
                  <a:srgbClr val="646464"/>
                </a:solidFill>
                <a:latin typeface="Arial" panose="020B0604020202020204" pitchFamily="34" charset="0"/>
                <a:cs typeface="Arial" panose="020B0604020202020204" pitchFamily="34" charset="0"/>
              </a:rPr>
              <a:t>; 9</a:t>
            </a: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Stein Gold L, </a:t>
            </a:r>
            <a:r>
              <a:rPr kumimoji="0" lang="es-ES" sz="8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 </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Safety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Lebrikizumab</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in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Adults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and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Adolescents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with</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Moderate</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to</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-Severe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Dermatitis: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An</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Integrated</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Analysis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Eight</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Clinical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Trials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Am J Clin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Dermatol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2023;24(4):595-607; 10</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a:t>
            </a:r>
            <a:r>
              <a:rPr lang="es-ES" sz="800" b="0" i="0" u="none" strike="noStrike" baseline="0" err="1">
                <a:solidFill>
                  <a:schemeClr val="tx2"/>
                </a:solidFill>
                <a:latin typeface="Arial" panose="020B0604020202020204" pitchFamily="34" charset="0"/>
                <a:cs typeface="Arial" panose="020B0604020202020204" pitchFamily="34" charset="0"/>
              </a:rPr>
              <a:t>Silverberg</a:t>
            </a:r>
            <a:r>
              <a:rPr lang="es-ES" sz="800" b="0" i="0" u="none" strike="noStrike" baseline="0">
                <a:solidFill>
                  <a:schemeClr val="tx2"/>
                </a:solidFill>
                <a:latin typeface="Arial" panose="020B0604020202020204" pitchFamily="34" charset="0"/>
                <a:cs typeface="Arial" panose="020B0604020202020204" pitchFamily="34" charset="0"/>
              </a:rPr>
              <a:t> JI, </a:t>
            </a:r>
            <a:r>
              <a:rPr lang="es-ES" sz="800" b="0" i="1" u="none" strike="noStrike" baseline="0">
                <a:solidFill>
                  <a:schemeClr val="tx2"/>
                </a:solidFill>
                <a:latin typeface="Arial" panose="020B0604020202020204" pitchFamily="34" charset="0"/>
                <a:cs typeface="Arial" panose="020B0604020202020204" pitchFamily="34" charset="0"/>
              </a:rPr>
              <a:t>et al. </a:t>
            </a:r>
            <a:r>
              <a:rPr lang="es-ES" sz="800" b="0" i="0" u="none" strike="noStrike" baseline="0" err="1">
                <a:solidFill>
                  <a:schemeClr val="tx2"/>
                </a:solidFill>
                <a:latin typeface="Arial" panose="020B0604020202020204" pitchFamily="34" charset="0"/>
                <a:cs typeface="Arial" panose="020B0604020202020204" pitchFamily="34" charset="0"/>
              </a:rPr>
              <a:t>Two</a:t>
            </a:r>
            <a:r>
              <a:rPr lang="es-ES" sz="800" b="0" i="0" u="none" strike="noStrike" baseline="0">
                <a:solidFill>
                  <a:schemeClr val="tx2"/>
                </a:solidFill>
                <a:latin typeface="Arial" panose="020B0604020202020204" pitchFamily="34" charset="0"/>
                <a:cs typeface="Arial" panose="020B0604020202020204" pitchFamily="34" charset="0"/>
              </a:rPr>
              <a:t> </a:t>
            </a:r>
            <a:r>
              <a:rPr lang="es-ES" sz="800" b="0" i="0" u="none" strike="noStrike" baseline="0" err="1">
                <a:solidFill>
                  <a:schemeClr val="tx2"/>
                </a:solidFill>
                <a:latin typeface="Arial" panose="020B0604020202020204" pitchFamily="34" charset="0"/>
                <a:cs typeface="Arial" panose="020B0604020202020204" pitchFamily="34" charset="0"/>
              </a:rPr>
              <a:t>Phase</a:t>
            </a:r>
            <a:r>
              <a:rPr lang="es-ES" sz="800" b="0" i="0" u="none" strike="noStrike" baseline="0">
                <a:solidFill>
                  <a:schemeClr val="tx2"/>
                </a:solidFill>
                <a:latin typeface="Arial" panose="020B0604020202020204" pitchFamily="34" charset="0"/>
                <a:cs typeface="Arial" panose="020B0604020202020204" pitchFamily="34" charset="0"/>
              </a:rPr>
              <a:t> 3 </a:t>
            </a:r>
            <a:r>
              <a:rPr lang="es-ES" sz="800" b="0" i="0" u="none" strike="noStrike" baseline="0" err="1">
                <a:solidFill>
                  <a:schemeClr val="tx2"/>
                </a:solidFill>
                <a:latin typeface="Arial" panose="020B0604020202020204" pitchFamily="34" charset="0"/>
                <a:cs typeface="Arial" panose="020B0604020202020204" pitchFamily="34" charset="0"/>
              </a:rPr>
              <a:t>Trials</a:t>
            </a:r>
            <a:r>
              <a:rPr lang="es-ES" sz="800" b="0" i="0" u="none" strike="noStrike" baseline="0">
                <a:solidFill>
                  <a:schemeClr val="tx2"/>
                </a:solidFill>
                <a:latin typeface="Arial" panose="020B0604020202020204" pitchFamily="34" charset="0"/>
                <a:cs typeface="Arial" panose="020B0604020202020204" pitchFamily="34" charset="0"/>
              </a:rPr>
              <a:t> </a:t>
            </a:r>
            <a:r>
              <a:rPr lang="es-ES" sz="800" b="0" i="0" u="none" strike="noStrike" baseline="0" err="1">
                <a:solidFill>
                  <a:schemeClr val="tx2"/>
                </a:solidFill>
                <a:latin typeface="Arial" panose="020B0604020202020204" pitchFamily="34" charset="0"/>
                <a:cs typeface="Arial" panose="020B0604020202020204" pitchFamily="34" charset="0"/>
              </a:rPr>
              <a:t>of</a:t>
            </a:r>
            <a:r>
              <a:rPr lang="es-ES" sz="800" b="0" i="0" u="none" strike="noStrike" baseline="0">
                <a:solidFill>
                  <a:schemeClr val="tx2"/>
                </a:solidFill>
                <a:latin typeface="Arial" panose="020B0604020202020204" pitchFamily="34" charset="0"/>
                <a:cs typeface="Arial" panose="020B0604020202020204" pitchFamily="34" charset="0"/>
              </a:rPr>
              <a:t> </a:t>
            </a:r>
            <a:r>
              <a:rPr lang="es-ES" sz="800" b="0" i="0" u="none" strike="noStrike" baseline="0" err="1">
                <a:solidFill>
                  <a:schemeClr val="tx2"/>
                </a:solidFill>
                <a:latin typeface="Arial" panose="020B0604020202020204" pitchFamily="34" charset="0"/>
                <a:cs typeface="Arial" panose="020B0604020202020204" pitchFamily="34" charset="0"/>
              </a:rPr>
              <a:t>Lebrikizumab</a:t>
            </a:r>
            <a:r>
              <a:rPr lang="es-ES" sz="800" b="0" i="0" u="none" strike="noStrike" baseline="0">
                <a:solidFill>
                  <a:schemeClr val="tx2"/>
                </a:solidFill>
                <a:latin typeface="Arial" panose="020B0604020202020204" pitchFamily="34" charset="0"/>
                <a:cs typeface="Arial" panose="020B0604020202020204" pitchFamily="34" charset="0"/>
              </a:rPr>
              <a:t> </a:t>
            </a:r>
            <a:r>
              <a:rPr lang="es-ES" sz="800" b="0" i="0" u="none" strike="noStrike" baseline="0" err="1">
                <a:solidFill>
                  <a:schemeClr val="tx2"/>
                </a:solidFill>
                <a:latin typeface="Arial" panose="020B0604020202020204" pitchFamily="34" charset="0"/>
                <a:cs typeface="Arial" panose="020B0604020202020204" pitchFamily="34" charset="0"/>
              </a:rPr>
              <a:t>for</a:t>
            </a:r>
            <a:r>
              <a:rPr lang="es-ES" sz="800" b="0" i="0" u="none" strike="noStrike" baseline="0">
                <a:solidFill>
                  <a:schemeClr val="tx2"/>
                </a:solidFill>
                <a:latin typeface="Arial" panose="020B0604020202020204" pitchFamily="34" charset="0"/>
                <a:cs typeface="Arial" panose="020B0604020202020204" pitchFamily="34" charset="0"/>
              </a:rPr>
              <a:t> </a:t>
            </a:r>
            <a:r>
              <a:rPr lang="es-ES" sz="800" b="0" i="0" u="none" strike="noStrike" baseline="0" err="1">
                <a:solidFill>
                  <a:schemeClr val="tx2"/>
                </a:solidFill>
                <a:latin typeface="Arial" panose="020B0604020202020204" pitchFamily="34" charset="0"/>
                <a:cs typeface="Arial" panose="020B0604020202020204" pitchFamily="34" charset="0"/>
              </a:rPr>
              <a:t>Moderate</a:t>
            </a:r>
            <a:r>
              <a:rPr lang="es-ES" sz="800" b="0" i="0" u="none" strike="noStrike" baseline="0">
                <a:solidFill>
                  <a:schemeClr val="tx2"/>
                </a:solidFill>
                <a:latin typeface="Arial" panose="020B0604020202020204" pitchFamily="34" charset="0"/>
                <a:cs typeface="Arial" panose="020B0604020202020204" pitchFamily="34" charset="0"/>
              </a:rPr>
              <a:t>-</a:t>
            </a:r>
            <a:r>
              <a:rPr lang="es-ES" sz="800" b="0" i="0" u="none" strike="noStrike" baseline="0" err="1">
                <a:solidFill>
                  <a:schemeClr val="tx2"/>
                </a:solidFill>
                <a:latin typeface="Arial" panose="020B0604020202020204" pitchFamily="34" charset="0"/>
                <a:cs typeface="Arial" panose="020B0604020202020204" pitchFamily="34" charset="0"/>
              </a:rPr>
              <a:t>to</a:t>
            </a:r>
            <a:r>
              <a:rPr lang="es-ES" sz="800" b="0" i="0" u="none" strike="noStrike" baseline="0">
                <a:solidFill>
                  <a:schemeClr val="tx2"/>
                </a:solidFill>
                <a:latin typeface="Arial" panose="020B0604020202020204" pitchFamily="34" charset="0"/>
                <a:cs typeface="Arial" panose="020B0604020202020204" pitchFamily="34" charset="0"/>
              </a:rPr>
              <a:t>-Severe </a:t>
            </a:r>
            <a:r>
              <a:rPr lang="es-ES" sz="800" b="0" i="0" u="none" strike="noStrike" baseline="0" err="1">
                <a:solidFill>
                  <a:schemeClr val="tx2"/>
                </a:solidFill>
                <a:latin typeface="Arial" panose="020B0604020202020204" pitchFamily="34" charset="0"/>
                <a:cs typeface="Arial" panose="020B0604020202020204" pitchFamily="34" charset="0"/>
              </a:rPr>
              <a:t>Atopic</a:t>
            </a:r>
            <a:r>
              <a:rPr lang="es-ES" sz="800">
                <a:solidFill>
                  <a:schemeClr val="tx2"/>
                </a:solidFill>
                <a:latin typeface="Arial" panose="020B0604020202020204" pitchFamily="34" charset="0"/>
                <a:cs typeface="Arial" panose="020B0604020202020204" pitchFamily="34" charset="0"/>
              </a:rPr>
              <a:t> </a:t>
            </a:r>
            <a:r>
              <a:rPr lang="es-ES" sz="800" b="0" i="0" u="none" strike="noStrike" baseline="0">
                <a:solidFill>
                  <a:schemeClr val="tx2"/>
                </a:solidFill>
                <a:latin typeface="Arial" panose="020B0604020202020204" pitchFamily="34" charset="0"/>
                <a:cs typeface="Arial" panose="020B0604020202020204" pitchFamily="34" charset="0"/>
              </a:rPr>
              <a:t>Dermatitis. N Engl J </a:t>
            </a:r>
            <a:r>
              <a:rPr lang="es-ES" sz="800" b="0" i="0" u="none" strike="noStrike" baseline="0" err="1">
                <a:solidFill>
                  <a:schemeClr val="tx2"/>
                </a:solidFill>
                <a:latin typeface="Arial" panose="020B0604020202020204" pitchFamily="34" charset="0"/>
                <a:cs typeface="Arial" panose="020B0604020202020204" pitchFamily="34" charset="0"/>
              </a:rPr>
              <a:t>Med</a:t>
            </a:r>
            <a:r>
              <a:rPr lang="es-ES" sz="800" b="0" i="0" u="none" strike="noStrike" baseline="0">
                <a:solidFill>
                  <a:schemeClr val="tx2"/>
                </a:solidFill>
                <a:latin typeface="Arial" panose="020B0604020202020204" pitchFamily="34" charset="0"/>
                <a:cs typeface="Arial" panose="020B0604020202020204" pitchFamily="34" charset="0"/>
              </a:rPr>
              <a:t>. 2023;388(12):1080-91; 11</a:t>
            </a:r>
            <a:r>
              <a:rPr lang="es-ES" sz="800" b="1">
                <a:solidFill>
                  <a:schemeClr val="tx2"/>
                </a:solidFill>
                <a:latin typeface="Arial" panose="020B0604020202020204" pitchFamily="34" charset="0"/>
                <a:cs typeface="Arial" panose="020B0604020202020204" pitchFamily="34" charset="0"/>
              </a:rPr>
              <a:t>. </a:t>
            </a:r>
            <a:r>
              <a:rPr lang="es-ES" sz="800" err="1">
                <a:solidFill>
                  <a:schemeClr val="tx2"/>
                </a:solidFill>
                <a:latin typeface="Arial" panose="020B0604020202020204" pitchFamily="34" charset="0"/>
                <a:cs typeface="Arial" panose="020B0604020202020204" pitchFamily="34" charset="0"/>
              </a:rPr>
              <a:t>Silverberg</a:t>
            </a:r>
            <a:r>
              <a:rPr lang="es-ES" sz="800">
                <a:solidFill>
                  <a:schemeClr val="tx2"/>
                </a:solidFill>
                <a:latin typeface="Arial" panose="020B0604020202020204" pitchFamily="34" charset="0"/>
                <a:cs typeface="Arial" panose="020B0604020202020204" pitchFamily="34" charset="0"/>
              </a:rPr>
              <a:t> JI, </a:t>
            </a:r>
            <a:r>
              <a:rPr lang="es-ES" sz="800" i="1">
                <a:solidFill>
                  <a:schemeClr val="tx2"/>
                </a:solidFill>
                <a:latin typeface="Arial" panose="020B0604020202020204" pitchFamily="34" charset="0"/>
                <a:cs typeface="Arial" panose="020B0604020202020204" pitchFamily="34" charset="0"/>
              </a:rPr>
              <a:t>et al. </a:t>
            </a:r>
            <a:r>
              <a:rPr lang="es-ES" sz="800" err="1">
                <a:solidFill>
                  <a:schemeClr val="tx2"/>
                </a:solidFill>
                <a:latin typeface="Arial" panose="020B0604020202020204" pitchFamily="34" charset="0"/>
                <a:cs typeface="Arial" panose="020B0604020202020204" pitchFamily="34" charset="0"/>
              </a:rPr>
              <a:t>Two</a:t>
            </a:r>
            <a:r>
              <a:rPr lang="es-ES" sz="800">
                <a:solidFill>
                  <a:schemeClr val="tx2"/>
                </a:solidFill>
                <a:latin typeface="Arial" panose="020B0604020202020204" pitchFamily="34" charset="0"/>
                <a:cs typeface="Arial" panose="020B0604020202020204" pitchFamily="34" charset="0"/>
              </a:rPr>
              <a:t> </a:t>
            </a:r>
            <a:r>
              <a:rPr lang="es-ES" sz="800" err="1">
                <a:solidFill>
                  <a:schemeClr val="tx2"/>
                </a:solidFill>
                <a:latin typeface="Arial" panose="020B0604020202020204" pitchFamily="34" charset="0"/>
                <a:cs typeface="Arial" panose="020B0604020202020204" pitchFamily="34" charset="0"/>
              </a:rPr>
              <a:t>Phase</a:t>
            </a:r>
            <a:r>
              <a:rPr lang="es-ES" sz="800">
                <a:solidFill>
                  <a:schemeClr val="tx2"/>
                </a:solidFill>
                <a:latin typeface="Arial" panose="020B0604020202020204" pitchFamily="34" charset="0"/>
                <a:cs typeface="Arial" panose="020B0604020202020204" pitchFamily="34" charset="0"/>
              </a:rPr>
              <a:t> 3 </a:t>
            </a:r>
            <a:r>
              <a:rPr lang="es-ES" sz="800" err="1">
                <a:solidFill>
                  <a:schemeClr val="tx2"/>
                </a:solidFill>
                <a:latin typeface="Arial" panose="020B0604020202020204" pitchFamily="34" charset="0"/>
                <a:cs typeface="Arial" panose="020B0604020202020204" pitchFamily="34" charset="0"/>
              </a:rPr>
              <a:t>Trials</a:t>
            </a:r>
            <a:r>
              <a:rPr lang="es-ES" sz="800">
                <a:solidFill>
                  <a:schemeClr val="tx2"/>
                </a:solidFill>
                <a:latin typeface="Arial" panose="020B0604020202020204" pitchFamily="34" charset="0"/>
                <a:cs typeface="Arial" panose="020B0604020202020204" pitchFamily="34" charset="0"/>
              </a:rPr>
              <a:t> </a:t>
            </a:r>
            <a:r>
              <a:rPr lang="es-ES" sz="800" err="1">
                <a:solidFill>
                  <a:schemeClr val="tx2"/>
                </a:solidFill>
                <a:latin typeface="Arial" panose="020B0604020202020204" pitchFamily="34" charset="0"/>
                <a:cs typeface="Arial" panose="020B0604020202020204" pitchFamily="34" charset="0"/>
              </a:rPr>
              <a:t>of</a:t>
            </a:r>
            <a:r>
              <a:rPr lang="es-ES" sz="800">
                <a:solidFill>
                  <a:schemeClr val="tx2"/>
                </a:solidFill>
                <a:latin typeface="Arial" panose="020B0604020202020204" pitchFamily="34" charset="0"/>
                <a:cs typeface="Arial" panose="020B0604020202020204" pitchFamily="34" charset="0"/>
              </a:rPr>
              <a:t> </a:t>
            </a:r>
            <a:r>
              <a:rPr lang="es-ES" sz="800" err="1">
                <a:solidFill>
                  <a:schemeClr val="tx2"/>
                </a:solidFill>
                <a:latin typeface="Arial" panose="020B0604020202020204" pitchFamily="34" charset="0"/>
                <a:cs typeface="Arial" panose="020B0604020202020204" pitchFamily="34" charset="0"/>
              </a:rPr>
              <a:t>Lebrikizumab</a:t>
            </a:r>
            <a:r>
              <a:rPr lang="es-ES" sz="800">
                <a:solidFill>
                  <a:schemeClr val="tx2"/>
                </a:solidFill>
                <a:latin typeface="Arial" panose="020B0604020202020204" pitchFamily="34" charset="0"/>
                <a:cs typeface="Arial" panose="020B0604020202020204" pitchFamily="34" charset="0"/>
              </a:rPr>
              <a:t> </a:t>
            </a:r>
            <a:r>
              <a:rPr lang="es-ES" sz="800" err="1">
                <a:solidFill>
                  <a:schemeClr val="tx2"/>
                </a:solidFill>
                <a:latin typeface="Arial" panose="020B0604020202020204" pitchFamily="34" charset="0"/>
                <a:cs typeface="Arial" panose="020B0604020202020204" pitchFamily="34" charset="0"/>
              </a:rPr>
              <a:t>for</a:t>
            </a:r>
            <a:r>
              <a:rPr lang="es-ES" sz="800">
                <a:solidFill>
                  <a:schemeClr val="tx2"/>
                </a:solidFill>
                <a:latin typeface="Arial" panose="020B0604020202020204" pitchFamily="34" charset="0"/>
                <a:cs typeface="Arial" panose="020B0604020202020204" pitchFamily="34" charset="0"/>
              </a:rPr>
              <a:t> </a:t>
            </a:r>
            <a:r>
              <a:rPr lang="es-ES" sz="800" err="1">
                <a:solidFill>
                  <a:schemeClr val="tx2"/>
                </a:solidFill>
                <a:latin typeface="Arial" panose="020B0604020202020204" pitchFamily="34" charset="0"/>
                <a:cs typeface="Arial" panose="020B0604020202020204" pitchFamily="34" charset="0"/>
              </a:rPr>
              <a:t>Moderate</a:t>
            </a:r>
            <a:r>
              <a:rPr lang="es-ES" sz="800">
                <a:solidFill>
                  <a:schemeClr val="tx2"/>
                </a:solidFill>
                <a:latin typeface="Arial" panose="020B0604020202020204" pitchFamily="34" charset="0"/>
                <a:cs typeface="Arial" panose="020B0604020202020204" pitchFamily="34" charset="0"/>
              </a:rPr>
              <a:t>-</a:t>
            </a:r>
            <a:r>
              <a:rPr lang="es-ES" sz="800" err="1">
                <a:solidFill>
                  <a:schemeClr val="tx2"/>
                </a:solidFill>
                <a:latin typeface="Arial" panose="020B0604020202020204" pitchFamily="34" charset="0"/>
                <a:cs typeface="Arial" panose="020B0604020202020204" pitchFamily="34" charset="0"/>
              </a:rPr>
              <a:t>to</a:t>
            </a:r>
            <a:r>
              <a:rPr lang="es-ES" sz="800">
                <a:solidFill>
                  <a:schemeClr val="tx2"/>
                </a:solidFill>
                <a:latin typeface="Arial" panose="020B0604020202020204" pitchFamily="34" charset="0"/>
                <a:cs typeface="Arial" panose="020B0604020202020204" pitchFamily="34" charset="0"/>
              </a:rPr>
              <a:t>-Severe </a:t>
            </a:r>
            <a:r>
              <a:rPr lang="es-ES" sz="800" err="1">
                <a:solidFill>
                  <a:schemeClr val="tx2"/>
                </a:solidFill>
                <a:latin typeface="Arial" panose="020B0604020202020204" pitchFamily="34" charset="0"/>
                <a:cs typeface="Arial" panose="020B0604020202020204" pitchFamily="34" charset="0"/>
              </a:rPr>
              <a:t>Atopic</a:t>
            </a:r>
            <a:r>
              <a:rPr lang="es-ES" sz="800">
                <a:solidFill>
                  <a:schemeClr val="tx2"/>
                </a:solidFill>
                <a:latin typeface="Arial" panose="020B0604020202020204" pitchFamily="34" charset="0"/>
                <a:cs typeface="Arial" panose="020B0604020202020204" pitchFamily="34" charset="0"/>
              </a:rPr>
              <a:t> Dermatitis. N Engl J </a:t>
            </a:r>
            <a:r>
              <a:rPr lang="es-ES" sz="800" err="1">
                <a:solidFill>
                  <a:schemeClr val="tx2"/>
                </a:solidFill>
                <a:latin typeface="Arial" panose="020B0604020202020204" pitchFamily="34" charset="0"/>
                <a:cs typeface="Arial" panose="020B0604020202020204" pitchFamily="34" charset="0"/>
              </a:rPr>
              <a:t>Med</a:t>
            </a:r>
            <a:r>
              <a:rPr lang="es-ES" sz="800">
                <a:solidFill>
                  <a:schemeClr val="tx2"/>
                </a:solidFill>
                <a:latin typeface="Arial" panose="020B0604020202020204" pitchFamily="34" charset="0"/>
                <a:cs typeface="Arial" panose="020B0604020202020204" pitchFamily="34" charset="0"/>
              </a:rPr>
              <a:t>. 2023;388(12):1080-91. </a:t>
            </a:r>
            <a:r>
              <a:rPr lang="es-ES" sz="800" err="1">
                <a:solidFill>
                  <a:schemeClr val="tx2"/>
                </a:solidFill>
                <a:latin typeface="Arial" panose="020B0604020202020204" pitchFamily="34" charset="0"/>
                <a:cs typeface="Arial" panose="020B0604020202020204" pitchFamily="34" charset="0"/>
              </a:rPr>
              <a:t>Supplementary</a:t>
            </a:r>
            <a:r>
              <a:rPr lang="es-ES" sz="800">
                <a:solidFill>
                  <a:schemeClr val="tx2"/>
                </a:solidFill>
                <a:latin typeface="Arial" panose="020B0604020202020204" pitchFamily="34" charset="0"/>
                <a:cs typeface="Arial" panose="020B0604020202020204" pitchFamily="34" charset="0"/>
              </a:rPr>
              <a:t> </a:t>
            </a:r>
            <a:r>
              <a:rPr lang="es-ES" sz="800" err="1">
                <a:solidFill>
                  <a:schemeClr val="tx2"/>
                </a:solidFill>
                <a:latin typeface="Arial" panose="020B0604020202020204" pitchFamily="34" charset="0"/>
                <a:cs typeface="Arial" panose="020B0604020202020204" pitchFamily="34" charset="0"/>
              </a:rPr>
              <a:t>appendix</a:t>
            </a:r>
            <a:r>
              <a:rPr lang="es-ES" sz="800">
                <a:solidFill>
                  <a:schemeClr val="tx2"/>
                </a:solidFill>
                <a:latin typeface="Arial" panose="020B0604020202020204" pitchFamily="34" charset="0"/>
                <a:cs typeface="Arial" panose="020B0604020202020204" pitchFamily="34" charset="0"/>
              </a:rPr>
              <a:t>; 12</a:t>
            </a:r>
            <a:r>
              <a:rPr lang="es-ES" sz="800" b="1">
                <a:solidFill>
                  <a:schemeClr val="tx2"/>
                </a:solidFill>
                <a:latin typeface="Arial" panose="020B0604020202020204" pitchFamily="34" charset="0"/>
                <a:cs typeface="Arial" panose="020B0604020202020204" pitchFamily="34" charset="0"/>
              </a:rPr>
              <a:t>. </a:t>
            </a:r>
            <a:r>
              <a:rPr lang="es-ES" sz="800">
                <a:solidFill>
                  <a:schemeClr val="tx2"/>
                </a:solidFill>
                <a:latin typeface="Arial" panose="020B0604020202020204" pitchFamily="34" charset="0"/>
                <a:cs typeface="Arial" panose="020B0604020202020204" pitchFamily="34" charset="0"/>
              </a:rPr>
              <a:t>Stein Gold L, </a:t>
            </a:r>
            <a:r>
              <a:rPr lang="es-ES" sz="800" i="1">
                <a:solidFill>
                  <a:schemeClr val="tx2"/>
                </a:solidFill>
                <a:latin typeface="Arial" panose="020B0604020202020204" pitchFamily="34" charset="0"/>
                <a:cs typeface="Arial" panose="020B0604020202020204" pitchFamily="34" charset="0"/>
              </a:rPr>
              <a:t>et al. </a:t>
            </a:r>
            <a:r>
              <a:rPr lang="es-ES" sz="800">
                <a:solidFill>
                  <a:schemeClr val="tx2"/>
                </a:solidFill>
                <a:latin typeface="Arial" panose="020B0604020202020204" pitchFamily="34" charset="0"/>
                <a:cs typeface="Arial" panose="020B0604020202020204" pitchFamily="34" charset="0"/>
              </a:rPr>
              <a:t>Safety </a:t>
            </a:r>
            <a:r>
              <a:rPr lang="es-ES" sz="800" err="1">
                <a:solidFill>
                  <a:schemeClr val="tx2"/>
                </a:solidFill>
                <a:latin typeface="Arial" panose="020B0604020202020204" pitchFamily="34" charset="0"/>
                <a:cs typeface="Arial" panose="020B0604020202020204" pitchFamily="34" charset="0"/>
              </a:rPr>
              <a:t>of</a:t>
            </a:r>
            <a:r>
              <a:rPr lang="es-ES" sz="800">
                <a:solidFill>
                  <a:schemeClr val="tx2"/>
                </a:solidFill>
                <a:latin typeface="Arial" panose="020B0604020202020204" pitchFamily="34" charset="0"/>
                <a:cs typeface="Arial" panose="020B0604020202020204" pitchFamily="34" charset="0"/>
              </a:rPr>
              <a:t> </a:t>
            </a:r>
            <a:r>
              <a:rPr lang="es-ES" sz="800" err="1">
                <a:solidFill>
                  <a:schemeClr val="tx2"/>
                </a:solidFill>
                <a:latin typeface="Arial" panose="020B0604020202020204" pitchFamily="34" charset="0"/>
                <a:cs typeface="Arial" panose="020B0604020202020204" pitchFamily="34" charset="0"/>
              </a:rPr>
              <a:t>Lebrikizumab</a:t>
            </a:r>
            <a:r>
              <a:rPr lang="es-ES" sz="800">
                <a:solidFill>
                  <a:schemeClr val="tx2"/>
                </a:solidFill>
                <a:latin typeface="Arial" panose="020B0604020202020204" pitchFamily="34" charset="0"/>
                <a:cs typeface="Arial" panose="020B0604020202020204" pitchFamily="34" charset="0"/>
              </a:rPr>
              <a:t> in </a:t>
            </a:r>
            <a:r>
              <a:rPr lang="es-ES" sz="800" err="1">
                <a:solidFill>
                  <a:schemeClr val="tx2"/>
                </a:solidFill>
                <a:latin typeface="Arial" panose="020B0604020202020204" pitchFamily="34" charset="0"/>
                <a:cs typeface="Arial" panose="020B0604020202020204" pitchFamily="34" charset="0"/>
              </a:rPr>
              <a:t>Adults</a:t>
            </a:r>
            <a:r>
              <a:rPr lang="es-ES" sz="800">
                <a:solidFill>
                  <a:schemeClr val="tx2"/>
                </a:solidFill>
                <a:latin typeface="Arial" panose="020B0604020202020204" pitchFamily="34" charset="0"/>
                <a:cs typeface="Arial" panose="020B0604020202020204" pitchFamily="34" charset="0"/>
              </a:rPr>
              <a:t> and </a:t>
            </a:r>
            <a:r>
              <a:rPr lang="es-ES" sz="800" err="1">
                <a:solidFill>
                  <a:schemeClr val="tx2"/>
                </a:solidFill>
                <a:latin typeface="Arial" panose="020B0604020202020204" pitchFamily="34" charset="0"/>
                <a:cs typeface="Arial" panose="020B0604020202020204" pitchFamily="34" charset="0"/>
              </a:rPr>
              <a:t>Adolescents</a:t>
            </a:r>
            <a:r>
              <a:rPr lang="es-ES" sz="800">
                <a:solidFill>
                  <a:schemeClr val="tx2"/>
                </a:solidFill>
                <a:latin typeface="Arial" panose="020B0604020202020204" pitchFamily="34" charset="0"/>
                <a:cs typeface="Arial" panose="020B0604020202020204" pitchFamily="34" charset="0"/>
              </a:rPr>
              <a:t> </a:t>
            </a:r>
            <a:r>
              <a:rPr lang="es-ES" sz="800" err="1">
                <a:solidFill>
                  <a:schemeClr val="tx2"/>
                </a:solidFill>
                <a:latin typeface="Arial" panose="020B0604020202020204" pitchFamily="34" charset="0"/>
                <a:cs typeface="Arial" panose="020B0604020202020204" pitchFamily="34" charset="0"/>
              </a:rPr>
              <a:t>with</a:t>
            </a:r>
            <a:r>
              <a:rPr lang="es-ES" sz="800">
                <a:solidFill>
                  <a:schemeClr val="tx2"/>
                </a:solidFill>
                <a:latin typeface="Arial" panose="020B0604020202020204" pitchFamily="34" charset="0"/>
                <a:cs typeface="Arial" panose="020B0604020202020204" pitchFamily="34" charset="0"/>
              </a:rPr>
              <a:t> </a:t>
            </a:r>
            <a:r>
              <a:rPr lang="es-ES" sz="800" err="1">
                <a:solidFill>
                  <a:schemeClr val="tx2"/>
                </a:solidFill>
                <a:latin typeface="Arial" panose="020B0604020202020204" pitchFamily="34" charset="0"/>
                <a:cs typeface="Arial" panose="020B0604020202020204" pitchFamily="34" charset="0"/>
              </a:rPr>
              <a:t>Moderate</a:t>
            </a:r>
            <a:r>
              <a:rPr lang="es-ES" sz="800">
                <a:solidFill>
                  <a:schemeClr val="tx2"/>
                </a:solidFill>
                <a:latin typeface="Arial" panose="020B0604020202020204" pitchFamily="34" charset="0"/>
                <a:cs typeface="Arial" panose="020B0604020202020204" pitchFamily="34" charset="0"/>
              </a:rPr>
              <a:t>-</a:t>
            </a:r>
            <a:r>
              <a:rPr lang="es-ES" sz="800" err="1">
                <a:solidFill>
                  <a:schemeClr val="tx2"/>
                </a:solidFill>
                <a:latin typeface="Arial" panose="020B0604020202020204" pitchFamily="34" charset="0"/>
                <a:cs typeface="Arial" panose="020B0604020202020204" pitchFamily="34" charset="0"/>
              </a:rPr>
              <a:t>to</a:t>
            </a:r>
            <a:r>
              <a:rPr lang="es-ES" sz="800">
                <a:solidFill>
                  <a:schemeClr val="tx2"/>
                </a:solidFill>
                <a:latin typeface="Arial" panose="020B0604020202020204" pitchFamily="34" charset="0"/>
                <a:cs typeface="Arial" panose="020B0604020202020204" pitchFamily="34" charset="0"/>
              </a:rPr>
              <a:t>-Severe </a:t>
            </a:r>
            <a:r>
              <a:rPr lang="es-ES" sz="800" err="1">
                <a:solidFill>
                  <a:schemeClr val="tx2"/>
                </a:solidFill>
                <a:latin typeface="Arial" panose="020B0604020202020204" pitchFamily="34" charset="0"/>
                <a:cs typeface="Arial" panose="020B0604020202020204" pitchFamily="34" charset="0"/>
              </a:rPr>
              <a:t>Atopic</a:t>
            </a:r>
            <a:r>
              <a:rPr lang="es-ES" sz="800">
                <a:solidFill>
                  <a:schemeClr val="tx2"/>
                </a:solidFill>
                <a:latin typeface="Arial" panose="020B0604020202020204" pitchFamily="34" charset="0"/>
                <a:cs typeface="Arial" panose="020B0604020202020204" pitchFamily="34" charset="0"/>
              </a:rPr>
              <a:t> Dermatitis: </a:t>
            </a:r>
            <a:r>
              <a:rPr lang="es-ES" sz="800" err="1">
                <a:solidFill>
                  <a:schemeClr val="tx2"/>
                </a:solidFill>
                <a:latin typeface="Arial" panose="020B0604020202020204" pitchFamily="34" charset="0"/>
                <a:cs typeface="Arial" panose="020B0604020202020204" pitchFamily="34" charset="0"/>
              </a:rPr>
              <a:t>An</a:t>
            </a:r>
            <a:r>
              <a:rPr lang="es-ES" sz="800">
                <a:solidFill>
                  <a:schemeClr val="tx2"/>
                </a:solidFill>
                <a:latin typeface="Arial" panose="020B0604020202020204" pitchFamily="34" charset="0"/>
                <a:cs typeface="Arial" panose="020B0604020202020204" pitchFamily="34" charset="0"/>
              </a:rPr>
              <a:t> </a:t>
            </a:r>
            <a:r>
              <a:rPr lang="es-ES" sz="800" err="1">
                <a:solidFill>
                  <a:schemeClr val="tx2"/>
                </a:solidFill>
                <a:latin typeface="Arial" panose="020B0604020202020204" pitchFamily="34" charset="0"/>
                <a:cs typeface="Arial" panose="020B0604020202020204" pitchFamily="34" charset="0"/>
              </a:rPr>
              <a:t>Integrated</a:t>
            </a:r>
            <a:r>
              <a:rPr lang="es-ES" sz="800">
                <a:solidFill>
                  <a:schemeClr val="tx2"/>
                </a:solidFill>
                <a:latin typeface="Arial" panose="020B0604020202020204" pitchFamily="34" charset="0"/>
                <a:cs typeface="Arial" panose="020B0604020202020204" pitchFamily="34" charset="0"/>
              </a:rPr>
              <a:t> </a:t>
            </a:r>
            <a:r>
              <a:rPr lang="es-ES" sz="800" err="1">
                <a:solidFill>
                  <a:schemeClr val="tx2"/>
                </a:solidFill>
                <a:latin typeface="Arial" panose="020B0604020202020204" pitchFamily="34" charset="0"/>
                <a:cs typeface="Arial" panose="020B0604020202020204" pitchFamily="34" charset="0"/>
              </a:rPr>
              <a:t>Analysis</a:t>
            </a:r>
            <a:r>
              <a:rPr lang="es-ES" sz="800">
                <a:solidFill>
                  <a:schemeClr val="tx2"/>
                </a:solidFill>
                <a:latin typeface="Arial" panose="020B0604020202020204" pitchFamily="34" charset="0"/>
                <a:cs typeface="Arial" panose="020B0604020202020204" pitchFamily="34" charset="0"/>
              </a:rPr>
              <a:t> </a:t>
            </a:r>
            <a:r>
              <a:rPr lang="es-ES" sz="800" err="1">
                <a:solidFill>
                  <a:schemeClr val="tx2"/>
                </a:solidFill>
                <a:latin typeface="Arial" panose="020B0604020202020204" pitchFamily="34" charset="0"/>
                <a:cs typeface="Arial" panose="020B0604020202020204" pitchFamily="34" charset="0"/>
              </a:rPr>
              <a:t>of</a:t>
            </a:r>
            <a:r>
              <a:rPr lang="es-ES" sz="800">
                <a:solidFill>
                  <a:schemeClr val="tx2"/>
                </a:solidFill>
                <a:latin typeface="Arial" panose="020B0604020202020204" pitchFamily="34" charset="0"/>
                <a:cs typeface="Arial" panose="020B0604020202020204" pitchFamily="34" charset="0"/>
              </a:rPr>
              <a:t> </a:t>
            </a:r>
            <a:r>
              <a:rPr lang="es-ES" sz="800" err="1">
                <a:solidFill>
                  <a:schemeClr val="tx2"/>
                </a:solidFill>
                <a:latin typeface="Arial" panose="020B0604020202020204" pitchFamily="34" charset="0"/>
                <a:cs typeface="Arial" panose="020B0604020202020204" pitchFamily="34" charset="0"/>
              </a:rPr>
              <a:t>Eight</a:t>
            </a:r>
            <a:r>
              <a:rPr lang="es-ES" sz="800">
                <a:solidFill>
                  <a:schemeClr val="tx2"/>
                </a:solidFill>
                <a:latin typeface="Arial" panose="020B0604020202020204" pitchFamily="34" charset="0"/>
                <a:cs typeface="Arial" panose="020B0604020202020204" pitchFamily="34" charset="0"/>
              </a:rPr>
              <a:t> </a:t>
            </a:r>
            <a:r>
              <a:rPr lang="es-ES" sz="800" err="1">
                <a:solidFill>
                  <a:schemeClr val="tx2"/>
                </a:solidFill>
                <a:latin typeface="Arial" panose="020B0604020202020204" pitchFamily="34" charset="0"/>
                <a:cs typeface="Arial" panose="020B0604020202020204" pitchFamily="34" charset="0"/>
              </a:rPr>
              <a:t>Clinical</a:t>
            </a:r>
            <a:r>
              <a:rPr lang="es-ES" sz="800">
                <a:solidFill>
                  <a:schemeClr val="tx2"/>
                </a:solidFill>
                <a:latin typeface="Arial" panose="020B0604020202020204" pitchFamily="34" charset="0"/>
                <a:cs typeface="Arial" panose="020B0604020202020204" pitchFamily="34" charset="0"/>
              </a:rPr>
              <a:t> </a:t>
            </a:r>
            <a:r>
              <a:rPr lang="es-ES" sz="800" err="1">
                <a:solidFill>
                  <a:schemeClr val="tx2"/>
                </a:solidFill>
                <a:latin typeface="Arial" panose="020B0604020202020204" pitchFamily="34" charset="0"/>
                <a:cs typeface="Arial" panose="020B0604020202020204" pitchFamily="34" charset="0"/>
              </a:rPr>
              <a:t>Trials</a:t>
            </a:r>
            <a:r>
              <a:rPr lang="es-ES" sz="800">
                <a:solidFill>
                  <a:schemeClr val="tx2"/>
                </a:solidFill>
                <a:latin typeface="Arial" panose="020B0604020202020204" pitchFamily="34" charset="0"/>
                <a:cs typeface="Arial" panose="020B0604020202020204" pitchFamily="34" charset="0"/>
              </a:rPr>
              <a:t>. Am J Clin </a:t>
            </a:r>
            <a:r>
              <a:rPr lang="es-ES" sz="800" err="1">
                <a:solidFill>
                  <a:schemeClr val="tx2"/>
                </a:solidFill>
                <a:latin typeface="Arial" panose="020B0604020202020204" pitchFamily="34" charset="0"/>
                <a:cs typeface="Arial" panose="020B0604020202020204" pitchFamily="34" charset="0"/>
              </a:rPr>
              <a:t>Dermatol</a:t>
            </a:r>
            <a:r>
              <a:rPr lang="es-ES" sz="800">
                <a:solidFill>
                  <a:schemeClr val="tx2"/>
                </a:solidFill>
                <a:latin typeface="Arial" panose="020B0604020202020204" pitchFamily="34" charset="0"/>
                <a:cs typeface="Arial" panose="020B0604020202020204" pitchFamily="34" charset="0"/>
              </a:rPr>
              <a:t>. 2023;24(4):595-607; </a:t>
            </a:r>
            <a:r>
              <a:rPr lang="es-ES" sz="800" b="1">
                <a:solidFill>
                  <a:schemeClr val="tx2"/>
                </a:solidFill>
                <a:latin typeface="Arial" panose="020B0604020202020204" pitchFamily="34" charset="0"/>
                <a:cs typeface="Arial" panose="020B0604020202020204" pitchFamily="34" charset="0"/>
              </a:rPr>
              <a:t>13</a:t>
            </a:r>
            <a:r>
              <a:rPr lang="es-ES" sz="800" b="1" i="0" u="none" strike="noStrike" baseline="0">
                <a:solidFill>
                  <a:schemeClr val="tx2"/>
                </a:solidFill>
              </a:rPr>
              <a:t>. </a:t>
            </a:r>
            <a:r>
              <a:rPr lang="es-ES" sz="800" b="0" i="0" u="none" strike="noStrike" baseline="0" err="1">
                <a:solidFill>
                  <a:schemeClr val="tx2"/>
                </a:solidFill>
              </a:rPr>
              <a:t>Blauvelt</a:t>
            </a:r>
            <a:r>
              <a:rPr lang="es-ES" sz="800" b="0" i="0" u="none" strike="noStrike" baseline="0">
                <a:solidFill>
                  <a:schemeClr val="tx2"/>
                </a:solidFill>
              </a:rPr>
              <a:t> A, </a:t>
            </a:r>
            <a:r>
              <a:rPr lang="es-ES" sz="800" b="0" i="1" u="none" strike="noStrike" baseline="0">
                <a:solidFill>
                  <a:schemeClr val="tx2"/>
                </a:solidFill>
              </a:rPr>
              <a:t>et al. </a:t>
            </a:r>
            <a:r>
              <a:rPr lang="es-ES" sz="800" b="0" i="0" u="none" strike="noStrike" baseline="0" err="1">
                <a:solidFill>
                  <a:schemeClr val="tx2"/>
                </a:solidFill>
              </a:rPr>
              <a:t>Efficacy</a:t>
            </a:r>
            <a:r>
              <a:rPr lang="es-ES" sz="800" b="0" i="0" u="none" strike="noStrike" baseline="0">
                <a:solidFill>
                  <a:schemeClr val="tx2"/>
                </a:solidFill>
              </a:rPr>
              <a:t> and safety </a:t>
            </a:r>
            <a:r>
              <a:rPr lang="es-ES" sz="800" b="0" i="0" u="none" strike="noStrike" baseline="0" err="1">
                <a:solidFill>
                  <a:schemeClr val="tx2"/>
                </a:solidFill>
              </a:rPr>
              <a:t>of</a:t>
            </a:r>
            <a:r>
              <a:rPr lang="es-ES" sz="800" b="0" i="0" u="none" strike="noStrike" baseline="0">
                <a:solidFill>
                  <a:schemeClr val="tx2"/>
                </a:solidFill>
              </a:rPr>
              <a:t> </a:t>
            </a:r>
            <a:r>
              <a:rPr lang="es-ES" sz="800" b="0" i="0" u="none" strike="noStrike" baseline="0" err="1">
                <a:solidFill>
                  <a:schemeClr val="tx2"/>
                </a:solidFill>
              </a:rPr>
              <a:t>lebrikizumab</a:t>
            </a:r>
            <a:r>
              <a:rPr lang="es-ES" sz="800" b="0" i="0" u="none" strike="noStrike" baseline="0">
                <a:solidFill>
                  <a:schemeClr val="tx2"/>
                </a:solidFill>
              </a:rPr>
              <a:t> in </a:t>
            </a:r>
            <a:r>
              <a:rPr lang="es-ES" sz="800" b="0" i="0" u="none" strike="noStrike" baseline="0" err="1">
                <a:solidFill>
                  <a:schemeClr val="tx2"/>
                </a:solidFill>
              </a:rPr>
              <a:t>moderate</a:t>
            </a:r>
            <a:r>
              <a:rPr lang="es-ES" sz="800" b="0" i="0" u="none" strike="noStrike" baseline="0">
                <a:solidFill>
                  <a:schemeClr val="tx2"/>
                </a:solidFill>
              </a:rPr>
              <a:t>-</a:t>
            </a:r>
            <a:r>
              <a:rPr lang="es-ES" sz="800" b="0" i="0" u="none" strike="noStrike" baseline="0" err="1">
                <a:solidFill>
                  <a:schemeClr val="tx2"/>
                </a:solidFill>
              </a:rPr>
              <a:t>to</a:t>
            </a:r>
            <a:r>
              <a:rPr lang="es-ES" sz="800" b="0" i="0" u="none" strike="noStrike" baseline="0">
                <a:solidFill>
                  <a:schemeClr val="tx2"/>
                </a:solidFill>
              </a:rPr>
              <a:t>-severe </a:t>
            </a:r>
            <a:r>
              <a:rPr lang="es-ES" sz="800" b="0" i="0" u="none" strike="noStrike" baseline="0" err="1">
                <a:solidFill>
                  <a:schemeClr val="tx2"/>
                </a:solidFill>
              </a:rPr>
              <a:t>atopic</a:t>
            </a:r>
            <a:r>
              <a:rPr lang="es-ES" sz="800">
                <a:solidFill>
                  <a:schemeClr val="tx2"/>
                </a:solidFill>
              </a:rPr>
              <a:t> </a:t>
            </a:r>
            <a:r>
              <a:rPr lang="en-US" sz="800" b="0" i="0" u="none" strike="noStrike" baseline="0">
                <a:solidFill>
                  <a:schemeClr val="tx2"/>
                </a:solidFill>
              </a:rPr>
              <a:t>dermatitis: 52-week results of two randomized double-blinded placebo-controlled phase III trials. Br J Dermatol. 2023;188(6):740-8; 14.</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Thaçi D, </a:t>
            </a:r>
            <a:r>
              <a:rPr kumimoji="0" lang="en-US" sz="8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Efficacy and Safety of Lebrikizumab Is Maintained Up to 3 Years in Patients With Moderate-to-Severe Atopic Dermatitis: Advocate 1 and </a:t>
            </a:r>
            <a:r>
              <a:rPr kumimoji="0" lang="en-US" sz="8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 2 to </a:t>
            </a:r>
            <a:r>
              <a:rPr kumimoji="0" lang="en-US" sz="800" b="0" i="0" u="none" strike="noStrike" kern="1200" cap="none" spc="0" normalizeH="0" baseline="0" noProof="0" err="1">
                <a:ln>
                  <a:noFill/>
                </a:ln>
                <a:solidFill>
                  <a:srgbClr val="646464"/>
                </a:solidFill>
                <a:effectLst/>
                <a:uLnTx/>
                <a:uFillTx/>
                <a:latin typeface="Arial" panose="020B0604020202020204"/>
                <a:ea typeface="+mn-ea"/>
                <a:cs typeface="+mn-cs"/>
              </a:rPr>
              <a:t>ADjoin</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 Long-Term Extension Trial. European Academy of Dermatology and Venereology (EADV) , Amsterdam, Netherlands;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25-28 Septiembre 2024. Póster número D1T01; 15.</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Ficha técnica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dupilumab</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Disponible en: https://cima.aemps.es/cima/dochtml/ft/1171229006/ft_1171229006.html. Último acceso: abril 2025; 16</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Ficha técnica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tralokinumab</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Disponible en: https://cima.aemps.es/cima/dochtml/ft/1211554002/FT_1211554002.html. Último acceso: abril 2025; 17. </a:t>
            </a:r>
            <a:r>
              <a:rPr lang="es-ES" sz="800" err="1">
                <a:solidFill>
                  <a:srgbClr val="646464"/>
                </a:solidFill>
              </a:rPr>
              <a:t>Bellinato</a:t>
            </a:r>
            <a:r>
              <a:rPr lang="es-ES" sz="800">
                <a:solidFill>
                  <a:srgbClr val="646464"/>
                </a:solidFill>
              </a:rPr>
              <a:t> F, </a:t>
            </a:r>
            <a:r>
              <a:rPr lang="es-ES" sz="800" i="1">
                <a:solidFill>
                  <a:srgbClr val="646464"/>
                </a:solidFill>
              </a:rPr>
              <a:t>et al. </a:t>
            </a:r>
            <a:r>
              <a:rPr lang="es-ES" sz="800">
                <a:solidFill>
                  <a:srgbClr val="646464"/>
                </a:solidFill>
              </a:rPr>
              <a:t>Real </a:t>
            </a:r>
            <a:r>
              <a:rPr lang="es-ES" sz="800" err="1">
                <a:solidFill>
                  <a:srgbClr val="646464"/>
                </a:solidFill>
              </a:rPr>
              <a:t>life</a:t>
            </a:r>
            <a:r>
              <a:rPr lang="es-ES" sz="800">
                <a:solidFill>
                  <a:srgbClr val="646464"/>
                </a:solidFill>
              </a:rPr>
              <a:t> </a:t>
            </a:r>
            <a:r>
              <a:rPr lang="es-ES" sz="800" err="1">
                <a:solidFill>
                  <a:srgbClr val="646464"/>
                </a:solidFill>
              </a:rPr>
              <a:t>effectiveness</a:t>
            </a:r>
            <a:r>
              <a:rPr lang="es-ES" sz="800">
                <a:solidFill>
                  <a:srgbClr val="646464"/>
                </a:solidFill>
              </a:rPr>
              <a:t> </a:t>
            </a:r>
            <a:r>
              <a:rPr lang="es-ES" sz="800" err="1">
                <a:solidFill>
                  <a:srgbClr val="646464"/>
                </a:solidFill>
              </a:rPr>
              <a:t>of</a:t>
            </a:r>
            <a:r>
              <a:rPr lang="es-ES" sz="800">
                <a:solidFill>
                  <a:srgbClr val="646464"/>
                </a:solidFill>
              </a:rPr>
              <a:t> </a:t>
            </a:r>
            <a:r>
              <a:rPr lang="es-ES" sz="800" err="1">
                <a:solidFill>
                  <a:srgbClr val="646464"/>
                </a:solidFill>
              </a:rPr>
              <a:t>lebrikizumab</a:t>
            </a:r>
            <a:r>
              <a:rPr lang="es-ES" sz="800">
                <a:solidFill>
                  <a:srgbClr val="646464"/>
                </a:solidFill>
              </a:rPr>
              <a:t> </a:t>
            </a:r>
            <a:r>
              <a:rPr lang="es-ES" sz="800" err="1">
                <a:solidFill>
                  <a:srgbClr val="646464"/>
                </a:solidFill>
              </a:rPr>
              <a:t>inmultifailure</a:t>
            </a:r>
            <a:r>
              <a:rPr lang="es-ES" sz="800">
                <a:solidFill>
                  <a:srgbClr val="646464"/>
                </a:solidFill>
              </a:rPr>
              <a:t> </a:t>
            </a:r>
            <a:r>
              <a:rPr lang="es-ES" sz="800" err="1">
                <a:solidFill>
                  <a:srgbClr val="646464"/>
                </a:solidFill>
              </a:rPr>
              <a:t>patients</a:t>
            </a:r>
            <a:r>
              <a:rPr lang="es-ES" sz="800">
                <a:solidFill>
                  <a:srgbClr val="646464"/>
                </a:solidFill>
              </a:rPr>
              <a:t> </a:t>
            </a:r>
            <a:r>
              <a:rPr lang="es-ES" sz="800" err="1">
                <a:solidFill>
                  <a:srgbClr val="646464"/>
                </a:solidFill>
              </a:rPr>
              <a:t>with</a:t>
            </a:r>
            <a:r>
              <a:rPr lang="es-ES" sz="800">
                <a:solidFill>
                  <a:srgbClr val="646464"/>
                </a:solidFill>
              </a:rPr>
              <a:t> severe </a:t>
            </a:r>
            <a:r>
              <a:rPr lang="es-ES" sz="800" err="1">
                <a:solidFill>
                  <a:srgbClr val="646464"/>
                </a:solidFill>
              </a:rPr>
              <a:t>atopic</a:t>
            </a:r>
            <a:r>
              <a:rPr lang="es-ES" sz="800">
                <a:solidFill>
                  <a:srgbClr val="646464"/>
                </a:solidFill>
              </a:rPr>
              <a:t> dermatitis. Poster presentado en el  congreso SIDAPA, Perugia 13-15 Noviembre 2024; 18. </a:t>
            </a:r>
            <a:r>
              <a:rPr lang="es-ES" sz="800" b="0" i="0" u="none" strike="noStrike" baseline="0" err="1">
                <a:solidFill>
                  <a:srgbClr val="646464"/>
                </a:solidFill>
              </a:rPr>
              <a:t>Grote</a:t>
            </a:r>
            <a:r>
              <a:rPr lang="es-ES" sz="800" b="0" i="0" u="none" strike="noStrike" baseline="0">
                <a:solidFill>
                  <a:srgbClr val="646464"/>
                </a:solidFill>
              </a:rPr>
              <a:t> C, </a:t>
            </a:r>
            <a:r>
              <a:rPr lang="es-ES" sz="800" b="0" i="1" u="none" strike="noStrike" baseline="0">
                <a:solidFill>
                  <a:srgbClr val="646464"/>
                </a:solidFill>
              </a:rPr>
              <a:t>et al</a:t>
            </a:r>
            <a:r>
              <a:rPr lang="es-ES" sz="800">
                <a:solidFill>
                  <a:srgbClr val="646464"/>
                </a:solidFill>
              </a:rPr>
              <a:t>.</a:t>
            </a:r>
            <a:r>
              <a:rPr lang="es-ES" sz="800" b="0" i="0" u="none" strike="noStrike" baseline="0">
                <a:solidFill>
                  <a:srgbClr val="646464"/>
                </a:solidFill>
              </a:rPr>
              <a:t> </a:t>
            </a:r>
            <a:r>
              <a:rPr lang="es-ES" sz="800" b="0" i="0" u="none" strike="noStrike" baseline="0" err="1">
                <a:solidFill>
                  <a:srgbClr val="646464"/>
                </a:solidFill>
              </a:rPr>
              <a:t>Rosacea-like</a:t>
            </a:r>
            <a:r>
              <a:rPr lang="es-ES" sz="800" b="0" i="0" u="none" strike="noStrike" baseline="0">
                <a:solidFill>
                  <a:srgbClr val="646464"/>
                </a:solidFill>
              </a:rPr>
              <a:t> skin </a:t>
            </a:r>
            <a:r>
              <a:rPr lang="es-ES" sz="800" b="0" i="0" u="none" strike="noStrike" baseline="0" err="1">
                <a:solidFill>
                  <a:srgbClr val="646464"/>
                </a:solidFill>
              </a:rPr>
              <a:t>reaction</a:t>
            </a:r>
            <a:r>
              <a:rPr lang="es-ES" sz="800" b="0" i="0" u="none" strike="noStrike" baseline="0">
                <a:solidFill>
                  <a:srgbClr val="646464"/>
                </a:solidFill>
              </a:rPr>
              <a:t> </a:t>
            </a:r>
            <a:r>
              <a:rPr lang="es-ES" sz="800" b="0" i="0" u="none" strike="noStrike" baseline="0" err="1">
                <a:solidFill>
                  <a:srgbClr val="646464"/>
                </a:solidFill>
              </a:rPr>
              <a:t>under</a:t>
            </a:r>
            <a:r>
              <a:rPr lang="es-ES" sz="800" b="0" i="0" u="none" strike="noStrike" baseline="0">
                <a:solidFill>
                  <a:srgbClr val="646464"/>
                </a:solidFill>
              </a:rPr>
              <a:t> </a:t>
            </a:r>
            <a:r>
              <a:rPr lang="es-ES" sz="800" b="0" i="0" u="none" strike="noStrike" baseline="0" err="1">
                <a:solidFill>
                  <a:srgbClr val="646464"/>
                </a:solidFill>
              </a:rPr>
              <a:t>treatment</a:t>
            </a:r>
            <a:r>
              <a:rPr lang="es-ES" sz="800" b="0" i="0" u="none" strike="noStrike" baseline="0">
                <a:solidFill>
                  <a:srgbClr val="646464"/>
                </a:solidFill>
              </a:rPr>
              <a:t> </a:t>
            </a:r>
            <a:r>
              <a:rPr lang="es-ES" sz="800" b="0" i="0" u="none" strike="noStrike" baseline="0" err="1">
                <a:solidFill>
                  <a:srgbClr val="646464"/>
                </a:solidFill>
              </a:rPr>
              <a:t>with</a:t>
            </a:r>
            <a:r>
              <a:rPr lang="es-ES" sz="800" b="0" i="0" u="none" strike="noStrike" baseline="0">
                <a:solidFill>
                  <a:srgbClr val="646464"/>
                </a:solidFill>
              </a:rPr>
              <a:t> </a:t>
            </a:r>
            <a:r>
              <a:rPr lang="es-ES" sz="800" b="0" i="0" u="none" strike="noStrike" baseline="0" err="1">
                <a:solidFill>
                  <a:srgbClr val="646464"/>
                </a:solidFill>
              </a:rPr>
              <a:t>dupilumab</a:t>
            </a:r>
            <a:r>
              <a:rPr lang="es-ES" sz="800" b="0" i="0" u="none" strike="noStrike" baseline="0">
                <a:solidFill>
                  <a:srgbClr val="646464"/>
                </a:solidFill>
              </a:rPr>
              <a:t> </a:t>
            </a:r>
            <a:r>
              <a:rPr lang="es-ES" sz="800" b="0" i="0" u="none" strike="noStrike" baseline="0" err="1">
                <a:solidFill>
                  <a:srgbClr val="646464"/>
                </a:solidFill>
              </a:rPr>
              <a:t>for</a:t>
            </a:r>
            <a:r>
              <a:rPr lang="es-ES" sz="800" b="0" i="0" u="none" strike="noStrike" baseline="0">
                <a:solidFill>
                  <a:srgbClr val="646464"/>
                </a:solidFill>
              </a:rPr>
              <a:t> </a:t>
            </a:r>
            <a:r>
              <a:rPr lang="es-ES" sz="800" b="0" i="0" u="none" strike="noStrike" baseline="0" err="1">
                <a:solidFill>
                  <a:srgbClr val="646464"/>
                </a:solidFill>
              </a:rPr>
              <a:t>atopic</a:t>
            </a:r>
            <a:r>
              <a:rPr lang="es-ES" sz="800" b="0" i="0" u="none" strike="noStrike" baseline="0">
                <a:solidFill>
                  <a:srgbClr val="646464"/>
                </a:solidFill>
              </a:rPr>
              <a:t> dermatitis, </a:t>
            </a:r>
            <a:r>
              <a:rPr lang="es-ES" sz="800" b="0" i="0" u="none" strike="noStrike" baseline="0" err="1">
                <a:solidFill>
                  <a:srgbClr val="646464"/>
                </a:solidFill>
              </a:rPr>
              <a:t>Journal</a:t>
            </a:r>
            <a:r>
              <a:rPr lang="es-ES" sz="800" b="0" i="0" u="none" strike="noStrike" baseline="0">
                <a:solidFill>
                  <a:srgbClr val="646464"/>
                </a:solidFill>
              </a:rPr>
              <a:t> </a:t>
            </a:r>
            <a:r>
              <a:rPr lang="es-ES" sz="800" b="0" i="0" u="none" strike="noStrike" baseline="0" err="1">
                <a:solidFill>
                  <a:srgbClr val="646464"/>
                </a:solidFill>
              </a:rPr>
              <a:t>of</a:t>
            </a:r>
            <a:r>
              <a:rPr lang="es-ES" sz="800" b="0" i="0" u="none" strike="noStrike" baseline="0">
                <a:solidFill>
                  <a:srgbClr val="646464"/>
                </a:solidFill>
              </a:rPr>
              <a:t> </a:t>
            </a:r>
            <a:r>
              <a:rPr lang="es-ES" sz="800" b="0" i="0" u="none" strike="noStrike" baseline="0" err="1">
                <a:solidFill>
                  <a:srgbClr val="646464"/>
                </a:solidFill>
              </a:rPr>
              <a:t>Dermatological</a:t>
            </a:r>
            <a:r>
              <a:rPr lang="es-ES" sz="800" b="0" i="0" u="none" strike="noStrike" baseline="0">
                <a:solidFill>
                  <a:srgbClr val="646464"/>
                </a:solidFill>
              </a:rPr>
              <a:t> </a:t>
            </a:r>
            <a:r>
              <a:rPr lang="es-ES" sz="800" b="0" i="0" u="none" strike="noStrike" baseline="0" err="1">
                <a:solidFill>
                  <a:srgbClr val="646464"/>
                </a:solidFill>
              </a:rPr>
              <a:t>Treatment</a:t>
            </a:r>
            <a:r>
              <a:rPr lang="es-ES" sz="800" b="0" i="0" u="none" strike="noStrike" baseline="0">
                <a:solidFill>
                  <a:srgbClr val="646464"/>
                </a:solidFill>
              </a:rPr>
              <a:t>, 2025; 36:1, 2452987.</a:t>
            </a:r>
            <a:endParaRPr kumimoji="0" lang="es-ES" sz="800" b="0" i="0" u="none" strike="noStrike" kern="1200" cap="none" spc="0" normalizeH="0" baseline="0" noProof="0">
              <a:ln>
                <a:noFill/>
              </a:ln>
              <a:solidFill>
                <a:srgbClr val="646464"/>
              </a:solidFill>
              <a:effectLst/>
              <a:uLnTx/>
              <a:uFillTx/>
              <a:latin typeface="Arial" panose="020B0604020202020204"/>
              <a:ea typeface="+mn-ea"/>
              <a:cs typeface="+mn-cs"/>
            </a:endParaRPr>
          </a:p>
        </p:txBody>
      </p:sp>
      <p:sp>
        <p:nvSpPr>
          <p:cNvPr id="2" name="CuadroTexto 1">
            <a:extLst>
              <a:ext uri="{FF2B5EF4-FFF2-40B4-BE49-F238E27FC236}">
                <a16:creationId xmlns:a16="http://schemas.microsoft.com/office/drawing/2014/main" id="{46A40565-5E09-345F-A6D5-ABD7E5C532A3}"/>
              </a:ext>
            </a:extLst>
          </p:cNvPr>
          <p:cNvSpPr txBox="1"/>
          <p:nvPr/>
        </p:nvSpPr>
        <p:spPr>
          <a:xfrm>
            <a:off x="8163561" y="2422087"/>
            <a:ext cx="3600000" cy="1754326"/>
          </a:xfrm>
          <a:prstGeom prst="rect">
            <a:avLst/>
          </a:prstGeom>
          <a:noFill/>
        </p:spPr>
        <p:txBody>
          <a:bodyPr wrap="square">
            <a:spAutoFit/>
          </a:bodyPr>
          <a:lstStyle/>
          <a:p>
            <a:pPr marL="285750" indent="-285750">
              <a:spcAft>
                <a:spcPts val="1200"/>
              </a:spcAft>
              <a:buFont typeface="Arial" panose="020B0604020202020204" pitchFamily="34" charset="0"/>
              <a:buChar char="•"/>
            </a:pPr>
            <a:r>
              <a:rPr lang="es-ES" sz="1400">
                <a:solidFill>
                  <a:schemeClr val="bg1"/>
                </a:solidFill>
                <a:sym typeface="Wingdings" panose="05000000000000000000" pitchFamily="2" charset="2"/>
              </a:rPr>
              <a:t>Experiencia clínica de </a:t>
            </a:r>
            <a:r>
              <a:rPr lang="es-ES" sz="1400" err="1">
                <a:solidFill>
                  <a:schemeClr val="bg1"/>
                </a:solidFill>
                <a:sym typeface="Wingdings" panose="05000000000000000000" pitchFamily="2" charset="2"/>
              </a:rPr>
              <a:t>lebrikizumab</a:t>
            </a:r>
            <a:r>
              <a:rPr lang="es-ES" sz="1400">
                <a:solidFill>
                  <a:schemeClr val="bg1"/>
                </a:solidFill>
                <a:sym typeface="Wingdings" panose="05000000000000000000" pitchFamily="2" charset="2"/>
              </a:rPr>
              <a:t> en 10 pacientes con fracaso a tratamientos previos</a:t>
            </a:r>
            <a:r>
              <a:rPr lang="es-ES" sz="1400" baseline="30000">
                <a:solidFill>
                  <a:schemeClr val="bg1"/>
                </a:solidFill>
                <a:sym typeface="Wingdings" panose="05000000000000000000" pitchFamily="2" charset="2"/>
              </a:rPr>
              <a:t>17</a:t>
            </a:r>
          </a:p>
          <a:p>
            <a:pPr marL="285750" indent="-285750">
              <a:spcAft>
                <a:spcPts val="1200"/>
              </a:spcAft>
              <a:buFont typeface="Arial" panose="020B0604020202020204" pitchFamily="34" charset="0"/>
              <a:buChar char="•"/>
            </a:pPr>
            <a:r>
              <a:rPr lang="es-ES" sz="1400">
                <a:solidFill>
                  <a:schemeClr val="bg1"/>
                </a:solidFill>
              </a:rPr>
              <a:t>Experiencia clínica de </a:t>
            </a:r>
            <a:r>
              <a:rPr lang="es-ES" sz="1400" err="1">
                <a:solidFill>
                  <a:schemeClr val="bg1"/>
                </a:solidFill>
              </a:rPr>
              <a:t>lebrikizumab</a:t>
            </a:r>
            <a:r>
              <a:rPr lang="es-ES" sz="1400">
                <a:solidFill>
                  <a:schemeClr val="bg1"/>
                </a:solidFill>
              </a:rPr>
              <a:t> en una paciente</a:t>
            </a:r>
            <a:br>
              <a:rPr lang="es-ES" sz="1400">
                <a:solidFill>
                  <a:schemeClr val="bg1"/>
                </a:solidFill>
              </a:rPr>
            </a:br>
            <a:r>
              <a:rPr lang="es-ES" sz="1400">
                <a:solidFill>
                  <a:schemeClr val="bg1"/>
                </a:solidFill>
              </a:rPr>
              <a:t>con dermatitis de tipo rosácea como efecto adverso a dupilumab</a:t>
            </a:r>
            <a:r>
              <a:rPr lang="es-ES" sz="1400" baseline="30000">
                <a:solidFill>
                  <a:schemeClr val="bg1"/>
                </a:solidFill>
                <a:sym typeface="Wingdings" panose="05000000000000000000" pitchFamily="2" charset="2"/>
              </a:rPr>
              <a:t>18</a:t>
            </a:r>
          </a:p>
        </p:txBody>
      </p:sp>
      <p:sp>
        <p:nvSpPr>
          <p:cNvPr id="5" name="CuadroTexto 4">
            <a:extLst>
              <a:ext uri="{FF2B5EF4-FFF2-40B4-BE49-F238E27FC236}">
                <a16:creationId xmlns:a16="http://schemas.microsoft.com/office/drawing/2014/main" id="{FF307966-F17B-9C20-28C2-FE0B7D2E49BD}"/>
              </a:ext>
            </a:extLst>
          </p:cNvPr>
          <p:cNvSpPr txBox="1"/>
          <p:nvPr/>
        </p:nvSpPr>
        <p:spPr>
          <a:xfrm>
            <a:off x="8383320" y="1009627"/>
            <a:ext cx="3240000" cy="1200329"/>
          </a:xfrm>
          <a:prstGeom prst="rect">
            <a:avLst/>
          </a:prstGeom>
          <a:noFill/>
        </p:spPr>
        <p:txBody>
          <a:bodyPr wrap="square">
            <a:spAutoFit/>
          </a:bodyPr>
          <a:lstStyle/>
          <a:p>
            <a:pPr lvl="0">
              <a:spcAft>
                <a:spcPts val="600"/>
              </a:spcAft>
            </a:pPr>
            <a:r>
              <a:rPr lang="es-ES" sz="2400" b="1" kern="100">
                <a:solidFill>
                  <a:schemeClr val="bg1"/>
                </a:solidFill>
                <a:effectLst/>
                <a:latin typeface="+mj-lt"/>
                <a:ea typeface="Aptos" panose="020B0004020202020204" pitchFamily="34" charset="0"/>
                <a:cs typeface="Times New Roman" panose="02020603050405020304" pitchFamily="18" charset="0"/>
              </a:rPr>
              <a:t>Evidencia en práctica clínica de EBGLYSS</a:t>
            </a:r>
            <a:r>
              <a:rPr lang="es-ES" sz="2400" b="1" kern="100" baseline="30000">
                <a:solidFill>
                  <a:schemeClr val="bg1"/>
                </a:solidFill>
                <a:effectLst/>
                <a:latin typeface="+mj-lt"/>
                <a:ea typeface="Aptos" panose="020B0004020202020204" pitchFamily="34" charset="0"/>
                <a:cs typeface="Times New Roman" panose="02020603050405020304" pitchFamily="18" charset="0"/>
              </a:rPr>
              <a:t>®</a:t>
            </a:r>
          </a:p>
        </p:txBody>
      </p:sp>
      <p:sp>
        <p:nvSpPr>
          <p:cNvPr id="6" name="Título 31">
            <a:extLst>
              <a:ext uri="{FF2B5EF4-FFF2-40B4-BE49-F238E27FC236}">
                <a16:creationId xmlns:a16="http://schemas.microsoft.com/office/drawing/2014/main" id="{379410E5-E07D-F285-9609-5D196F9BADEB}"/>
              </a:ext>
            </a:extLst>
          </p:cNvPr>
          <p:cNvSpPr>
            <a:spLocks noGrp="1"/>
          </p:cNvSpPr>
          <p:nvPr>
            <p:ph type="title"/>
          </p:nvPr>
        </p:nvSpPr>
        <p:spPr>
          <a:xfrm>
            <a:off x="430535" y="365125"/>
            <a:ext cx="2780025" cy="498323"/>
          </a:xfrm>
        </p:spPr>
        <p:txBody>
          <a:bodyPr>
            <a:normAutofit/>
          </a:bodyPr>
          <a:lstStyle/>
          <a:p>
            <a:r>
              <a:rPr lang="es-ES" sz="2400" b="1"/>
              <a:t>Índice</a:t>
            </a:r>
          </a:p>
        </p:txBody>
      </p:sp>
    </p:spTree>
    <p:extLst>
      <p:ext uri="{BB962C8B-B14F-4D97-AF65-F5344CB8AC3E}">
        <p14:creationId xmlns:p14="http://schemas.microsoft.com/office/powerpoint/2010/main" val="3147012445"/>
      </p:ext>
    </p:extLst>
  </p:cSld>
  <p:clrMapOvr>
    <a:masterClrMapping/>
  </p:clrMapOvr>
  <p:extLst>
    <p:ext uri="{6950BFC3-D8DA-4A85-94F7-54DA5524770B}">
      <p188:commentRel xmlns:p188="http://schemas.microsoft.com/office/powerpoint/2018/8/main" r:id="rId2"/>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a:extLst>
              <a:ext uri="{FF2B5EF4-FFF2-40B4-BE49-F238E27FC236}">
                <a16:creationId xmlns:a16="http://schemas.microsoft.com/office/drawing/2014/main" id="{FC055507-E7BA-D43F-96FF-57B6384436C9}"/>
              </a:ext>
            </a:extLst>
          </p:cNvPr>
          <p:cNvGrpSpPr/>
          <p:nvPr/>
        </p:nvGrpSpPr>
        <p:grpSpPr>
          <a:xfrm>
            <a:off x="4887947" y="812755"/>
            <a:ext cx="2416106" cy="2416593"/>
            <a:chOff x="7099300" y="2362199"/>
            <a:chExt cx="3149600" cy="3150236"/>
          </a:xfrm>
        </p:grpSpPr>
        <p:sp>
          <p:nvSpPr>
            <p:cNvPr id="5" name="object 5"/>
            <p:cNvSpPr/>
            <p:nvPr/>
          </p:nvSpPr>
          <p:spPr>
            <a:xfrm>
              <a:off x="7099300" y="2362199"/>
              <a:ext cx="668655" cy="668655"/>
            </a:xfrm>
            <a:custGeom>
              <a:avLst/>
              <a:gdLst/>
              <a:ahLst/>
              <a:cxnLst/>
              <a:rect l="l" t="t" r="r" b="b"/>
              <a:pathLst>
                <a:path w="668654" h="668655">
                  <a:moveTo>
                    <a:pt x="190868" y="0"/>
                  </a:moveTo>
                  <a:lnTo>
                    <a:pt x="95453" y="0"/>
                  </a:lnTo>
                  <a:lnTo>
                    <a:pt x="0" y="0"/>
                  </a:lnTo>
                  <a:lnTo>
                    <a:pt x="0" y="286334"/>
                  </a:lnTo>
                  <a:lnTo>
                    <a:pt x="0" y="668134"/>
                  </a:lnTo>
                  <a:lnTo>
                    <a:pt x="95453" y="668134"/>
                  </a:lnTo>
                  <a:lnTo>
                    <a:pt x="190868" y="668121"/>
                  </a:lnTo>
                  <a:lnTo>
                    <a:pt x="190868" y="572668"/>
                  </a:lnTo>
                  <a:lnTo>
                    <a:pt x="95453" y="572668"/>
                  </a:lnTo>
                  <a:lnTo>
                    <a:pt x="95453" y="286334"/>
                  </a:lnTo>
                  <a:lnTo>
                    <a:pt x="95453" y="95453"/>
                  </a:lnTo>
                  <a:lnTo>
                    <a:pt x="190868" y="95453"/>
                  </a:lnTo>
                  <a:lnTo>
                    <a:pt x="190868" y="0"/>
                  </a:lnTo>
                  <a:close/>
                </a:path>
                <a:path w="668654" h="668655">
                  <a:moveTo>
                    <a:pt x="286321" y="572668"/>
                  </a:moveTo>
                  <a:lnTo>
                    <a:pt x="190881" y="572668"/>
                  </a:lnTo>
                  <a:lnTo>
                    <a:pt x="190881" y="668121"/>
                  </a:lnTo>
                  <a:lnTo>
                    <a:pt x="286321" y="668121"/>
                  </a:lnTo>
                  <a:lnTo>
                    <a:pt x="286321" y="572668"/>
                  </a:lnTo>
                  <a:close/>
                </a:path>
                <a:path w="668654" h="668655">
                  <a:moveTo>
                    <a:pt x="286321" y="190881"/>
                  </a:moveTo>
                  <a:lnTo>
                    <a:pt x="190881" y="190881"/>
                  </a:lnTo>
                  <a:lnTo>
                    <a:pt x="190881" y="286334"/>
                  </a:lnTo>
                  <a:lnTo>
                    <a:pt x="190881" y="477202"/>
                  </a:lnTo>
                  <a:lnTo>
                    <a:pt x="286321" y="477202"/>
                  </a:lnTo>
                  <a:lnTo>
                    <a:pt x="286321" y="286334"/>
                  </a:lnTo>
                  <a:lnTo>
                    <a:pt x="286321" y="190881"/>
                  </a:lnTo>
                  <a:close/>
                </a:path>
                <a:path w="668654" h="668655">
                  <a:moveTo>
                    <a:pt x="286321" y="0"/>
                  </a:moveTo>
                  <a:lnTo>
                    <a:pt x="190881" y="0"/>
                  </a:lnTo>
                  <a:lnTo>
                    <a:pt x="190881" y="95453"/>
                  </a:lnTo>
                  <a:lnTo>
                    <a:pt x="286321" y="95453"/>
                  </a:lnTo>
                  <a:lnTo>
                    <a:pt x="286321" y="0"/>
                  </a:lnTo>
                  <a:close/>
                </a:path>
                <a:path w="668654" h="668655">
                  <a:moveTo>
                    <a:pt x="477189" y="572668"/>
                  </a:moveTo>
                  <a:lnTo>
                    <a:pt x="381787" y="572668"/>
                  </a:lnTo>
                  <a:lnTo>
                    <a:pt x="286334" y="572668"/>
                  </a:lnTo>
                  <a:lnTo>
                    <a:pt x="286334" y="668121"/>
                  </a:lnTo>
                  <a:lnTo>
                    <a:pt x="381749" y="668121"/>
                  </a:lnTo>
                  <a:lnTo>
                    <a:pt x="477189" y="668121"/>
                  </a:lnTo>
                  <a:lnTo>
                    <a:pt x="477189" y="572668"/>
                  </a:lnTo>
                  <a:close/>
                </a:path>
                <a:path w="668654" h="668655">
                  <a:moveTo>
                    <a:pt x="477189" y="190881"/>
                  </a:moveTo>
                  <a:lnTo>
                    <a:pt x="381787" y="190881"/>
                  </a:lnTo>
                  <a:lnTo>
                    <a:pt x="286334" y="190881"/>
                  </a:lnTo>
                  <a:lnTo>
                    <a:pt x="286334" y="286334"/>
                  </a:lnTo>
                  <a:lnTo>
                    <a:pt x="286334" y="477202"/>
                  </a:lnTo>
                  <a:lnTo>
                    <a:pt x="381749" y="477202"/>
                  </a:lnTo>
                  <a:lnTo>
                    <a:pt x="477189" y="477202"/>
                  </a:lnTo>
                  <a:lnTo>
                    <a:pt x="477189" y="286334"/>
                  </a:lnTo>
                  <a:lnTo>
                    <a:pt x="477189" y="190881"/>
                  </a:lnTo>
                  <a:close/>
                </a:path>
                <a:path w="668654" h="668655">
                  <a:moveTo>
                    <a:pt x="477189" y="0"/>
                  </a:moveTo>
                  <a:lnTo>
                    <a:pt x="381787" y="0"/>
                  </a:lnTo>
                  <a:lnTo>
                    <a:pt x="286334" y="0"/>
                  </a:lnTo>
                  <a:lnTo>
                    <a:pt x="286334" y="95453"/>
                  </a:lnTo>
                  <a:lnTo>
                    <a:pt x="381749" y="95453"/>
                  </a:lnTo>
                  <a:lnTo>
                    <a:pt x="477189" y="95453"/>
                  </a:lnTo>
                  <a:lnTo>
                    <a:pt x="477189" y="0"/>
                  </a:lnTo>
                  <a:close/>
                </a:path>
                <a:path w="668654" h="668655">
                  <a:moveTo>
                    <a:pt x="668108" y="0"/>
                  </a:moveTo>
                  <a:lnTo>
                    <a:pt x="572655" y="0"/>
                  </a:lnTo>
                  <a:lnTo>
                    <a:pt x="477202" y="0"/>
                  </a:lnTo>
                  <a:lnTo>
                    <a:pt x="477202" y="95453"/>
                  </a:lnTo>
                  <a:lnTo>
                    <a:pt x="572655" y="95453"/>
                  </a:lnTo>
                  <a:lnTo>
                    <a:pt x="572655" y="286334"/>
                  </a:lnTo>
                  <a:lnTo>
                    <a:pt x="572655" y="572668"/>
                  </a:lnTo>
                  <a:lnTo>
                    <a:pt x="477202" y="572668"/>
                  </a:lnTo>
                  <a:lnTo>
                    <a:pt x="477202" y="668121"/>
                  </a:lnTo>
                  <a:lnTo>
                    <a:pt x="572655" y="668121"/>
                  </a:lnTo>
                  <a:lnTo>
                    <a:pt x="668108" y="668134"/>
                  </a:lnTo>
                  <a:lnTo>
                    <a:pt x="668108" y="286334"/>
                  </a:lnTo>
                  <a:lnTo>
                    <a:pt x="668108"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object 6"/>
            <p:cNvSpPr/>
            <p:nvPr/>
          </p:nvSpPr>
          <p:spPr>
            <a:xfrm>
              <a:off x="7099300" y="3125736"/>
              <a:ext cx="95885" cy="95885"/>
            </a:xfrm>
            <a:custGeom>
              <a:avLst/>
              <a:gdLst/>
              <a:ahLst/>
              <a:cxnLst/>
              <a:rect l="l" t="t" r="r" b="b"/>
              <a:pathLst>
                <a:path w="95884" h="95885">
                  <a:moveTo>
                    <a:pt x="95453" y="0"/>
                  </a:moveTo>
                  <a:lnTo>
                    <a:pt x="0" y="0"/>
                  </a:lnTo>
                  <a:lnTo>
                    <a:pt x="0" y="95453"/>
                  </a:lnTo>
                  <a:lnTo>
                    <a:pt x="95453" y="95453"/>
                  </a:lnTo>
                  <a:lnTo>
                    <a:pt x="95453"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7" name="object 7"/>
            <p:cNvGrpSpPr/>
            <p:nvPr/>
          </p:nvGrpSpPr>
          <p:grpSpPr>
            <a:xfrm>
              <a:off x="7099300" y="2362200"/>
              <a:ext cx="3149600" cy="3150235"/>
              <a:chOff x="7099300" y="2362200"/>
              <a:chExt cx="3149600" cy="3150235"/>
            </a:xfrm>
          </p:grpSpPr>
          <p:sp>
            <p:nvSpPr>
              <p:cNvPr id="8" name="object 8"/>
              <p:cNvSpPr/>
              <p:nvPr/>
            </p:nvSpPr>
            <p:spPr>
              <a:xfrm>
                <a:off x="7099300" y="2553080"/>
                <a:ext cx="1050290" cy="2767965"/>
              </a:xfrm>
              <a:custGeom>
                <a:avLst/>
                <a:gdLst/>
                <a:ahLst/>
                <a:cxnLst/>
                <a:rect l="l" t="t" r="r" b="b"/>
                <a:pathLst>
                  <a:path w="1050290" h="2767965">
                    <a:moveTo>
                      <a:pt x="190868" y="1813433"/>
                    </a:moveTo>
                    <a:lnTo>
                      <a:pt x="95453" y="1813433"/>
                    </a:lnTo>
                    <a:lnTo>
                      <a:pt x="95453" y="1717979"/>
                    </a:lnTo>
                    <a:lnTo>
                      <a:pt x="0" y="1717979"/>
                    </a:lnTo>
                    <a:lnTo>
                      <a:pt x="0" y="1908848"/>
                    </a:lnTo>
                    <a:lnTo>
                      <a:pt x="0" y="2195182"/>
                    </a:lnTo>
                    <a:lnTo>
                      <a:pt x="95453" y="2195182"/>
                    </a:lnTo>
                    <a:lnTo>
                      <a:pt x="95453" y="1908886"/>
                    </a:lnTo>
                    <a:lnTo>
                      <a:pt x="190868" y="1908886"/>
                    </a:lnTo>
                    <a:lnTo>
                      <a:pt x="190868" y="1813433"/>
                    </a:lnTo>
                    <a:close/>
                  </a:path>
                  <a:path w="1050290" h="2767965">
                    <a:moveTo>
                      <a:pt x="190868" y="954443"/>
                    </a:moveTo>
                    <a:lnTo>
                      <a:pt x="95453" y="954443"/>
                    </a:lnTo>
                    <a:lnTo>
                      <a:pt x="95453" y="858989"/>
                    </a:lnTo>
                    <a:lnTo>
                      <a:pt x="0" y="858989"/>
                    </a:lnTo>
                    <a:lnTo>
                      <a:pt x="0" y="1145336"/>
                    </a:lnTo>
                    <a:lnTo>
                      <a:pt x="95415" y="1145336"/>
                    </a:lnTo>
                    <a:lnTo>
                      <a:pt x="95415" y="1240777"/>
                    </a:lnTo>
                    <a:lnTo>
                      <a:pt x="0" y="1240777"/>
                    </a:lnTo>
                    <a:lnTo>
                      <a:pt x="0" y="1527124"/>
                    </a:lnTo>
                    <a:lnTo>
                      <a:pt x="95415" y="1527124"/>
                    </a:lnTo>
                    <a:lnTo>
                      <a:pt x="95415" y="1622513"/>
                    </a:lnTo>
                    <a:lnTo>
                      <a:pt x="190868" y="1622513"/>
                    </a:lnTo>
                    <a:lnTo>
                      <a:pt x="190868" y="1431645"/>
                    </a:lnTo>
                    <a:lnTo>
                      <a:pt x="95453" y="1431645"/>
                    </a:lnTo>
                    <a:lnTo>
                      <a:pt x="95453" y="1240777"/>
                    </a:lnTo>
                    <a:lnTo>
                      <a:pt x="190868" y="1240777"/>
                    </a:lnTo>
                    <a:lnTo>
                      <a:pt x="190868" y="1145324"/>
                    </a:lnTo>
                    <a:lnTo>
                      <a:pt x="95453" y="1145324"/>
                    </a:lnTo>
                    <a:lnTo>
                      <a:pt x="95453" y="1049896"/>
                    </a:lnTo>
                    <a:lnTo>
                      <a:pt x="190868" y="1049896"/>
                    </a:lnTo>
                    <a:lnTo>
                      <a:pt x="190868" y="954443"/>
                    </a:lnTo>
                    <a:close/>
                  </a:path>
                  <a:path w="1050290" h="2767965">
                    <a:moveTo>
                      <a:pt x="286321" y="1622526"/>
                    </a:moveTo>
                    <a:lnTo>
                      <a:pt x="190881" y="1622526"/>
                    </a:lnTo>
                    <a:lnTo>
                      <a:pt x="190881" y="1813394"/>
                    </a:lnTo>
                    <a:lnTo>
                      <a:pt x="286321" y="1813394"/>
                    </a:lnTo>
                    <a:lnTo>
                      <a:pt x="286321" y="1622526"/>
                    </a:lnTo>
                    <a:close/>
                  </a:path>
                  <a:path w="1050290" h="2767965">
                    <a:moveTo>
                      <a:pt x="286321" y="1049858"/>
                    </a:moveTo>
                    <a:lnTo>
                      <a:pt x="190881" y="1049858"/>
                    </a:lnTo>
                    <a:lnTo>
                      <a:pt x="190881" y="1240739"/>
                    </a:lnTo>
                    <a:lnTo>
                      <a:pt x="286321" y="1240739"/>
                    </a:lnTo>
                    <a:lnTo>
                      <a:pt x="286321" y="1049858"/>
                    </a:lnTo>
                    <a:close/>
                  </a:path>
                  <a:path w="1050290" h="2767965">
                    <a:moveTo>
                      <a:pt x="286321" y="763536"/>
                    </a:moveTo>
                    <a:lnTo>
                      <a:pt x="190881" y="763536"/>
                    </a:lnTo>
                    <a:lnTo>
                      <a:pt x="190881" y="858989"/>
                    </a:lnTo>
                    <a:lnTo>
                      <a:pt x="286321" y="858989"/>
                    </a:lnTo>
                    <a:lnTo>
                      <a:pt x="286321" y="763536"/>
                    </a:lnTo>
                    <a:close/>
                  </a:path>
                  <a:path w="1050290" h="2767965">
                    <a:moveTo>
                      <a:pt x="286321" y="572655"/>
                    </a:moveTo>
                    <a:lnTo>
                      <a:pt x="190881" y="572655"/>
                    </a:lnTo>
                    <a:lnTo>
                      <a:pt x="190881" y="668108"/>
                    </a:lnTo>
                    <a:lnTo>
                      <a:pt x="286321" y="668108"/>
                    </a:lnTo>
                    <a:lnTo>
                      <a:pt x="286321" y="572655"/>
                    </a:lnTo>
                    <a:close/>
                  </a:path>
                  <a:path w="1050290" h="2767965">
                    <a:moveTo>
                      <a:pt x="477189" y="1622526"/>
                    </a:moveTo>
                    <a:lnTo>
                      <a:pt x="381749" y="1622526"/>
                    </a:lnTo>
                    <a:lnTo>
                      <a:pt x="381749" y="1813433"/>
                    </a:lnTo>
                    <a:lnTo>
                      <a:pt x="286334" y="1813433"/>
                    </a:lnTo>
                    <a:lnTo>
                      <a:pt x="286334" y="1908848"/>
                    </a:lnTo>
                    <a:lnTo>
                      <a:pt x="286334" y="2195182"/>
                    </a:lnTo>
                    <a:lnTo>
                      <a:pt x="381749" y="2195182"/>
                    </a:lnTo>
                    <a:lnTo>
                      <a:pt x="477189" y="2195182"/>
                    </a:lnTo>
                    <a:lnTo>
                      <a:pt x="477189" y="1908873"/>
                    </a:lnTo>
                    <a:lnTo>
                      <a:pt x="477189" y="1622526"/>
                    </a:lnTo>
                    <a:close/>
                  </a:path>
                  <a:path w="1050290" h="2767965">
                    <a:moveTo>
                      <a:pt x="477189" y="1431645"/>
                    </a:moveTo>
                    <a:lnTo>
                      <a:pt x="381787" y="1431645"/>
                    </a:lnTo>
                    <a:lnTo>
                      <a:pt x="286334" y="1431645"/>
                    </a:lnTo>
                    <a:lnTo>
                      <a:pt x="286334" y="1622513"/>
                    </a:lnTo>
                    <a:lnTo>
                      <a:pt x="381787" y="1622513"/>
                    </a:lnTo>
                    <a:lnTo>
                      <a:pt x="381787" y="1527098"/>
                    </a:lnTo>
                    <a:lnTo>
                      <a:pt x="477189" y="1527098"/>
                    </a:lnTo>
                    <a:lnTo>
                      <a:pt x="477189" y="1431645"/>
                    </a:lnTo>
                    <a:close/>
                  </a:path>
                  <a:path w="1050290" h="2767965">
                    <a:moveTo>
                      <a:pt x="477189" y="1240777"/>
                    </a:moveTo>
                    <a:lnTo>
                      <a:pt x="381787" y="1240777"/>
                    </a:lnTo>
                    <a:lnTo>
                      <a:pt x="286334" y="1240777"/>
                    </a:lnTo>
                    <a:lnTo>
                      <a:pt x="286334" y="1336230"/>
                    </a:lnTo>
                    <a:lnTo>
                      <a:pt x="381749" y="1336230"/>
                    </a:lnTo>
                    <a:lnTo>
                      <a:pt x="477189" y="1336230"/>
                    </a:lnTo>
                    <a:lnTo>
                      <a:pt x="477189" y="1240777"/>
                    </a:lnTo>
                    <a:close/>
                  </a:path>
                  <a:path w="1050290" h="2767965">
                    <a:moveTo>
                      <a:pt x="477189" y="572655"/>
                    </a:moveTo>
                    <a:lnTo>
                      <a:pt x="381787" y="572655"/>
                    </a:lnTo>
                    <a:lnTo>
                      <a:pt x="286334" y="572655"/>
                    </a:lnTo>
                    <a:lnTo>
                      <a:pt x="286334" y="1145311"/>
                    </a:lnTo>
                    <a:lnTo>
                      <a:pt x="381749" y="1145311"/>
                    </a:lnTo>
                    <a:lnTo>
                      <a:pt x="477189" y="1145311"/>
                    </a:lnTo>
                    <a:lnTo>
                      <a:pt x="477189" y="1049858"/>
                    </a:lnTo>
                    <a:lnTo>
                      <a:pt x="381787" y="1049858"/>
                    </a:lnTo>
                    <a:lnTo>
                      <a:pt x="381787" y="954443"/>
                    </a:lnTo>
                    <a:lnTo>
                      <a:pt x="477189" y="954443"/>
                    </a:lnTo>
                    <a:lnTo>
                      <a:pt x="477189" y="858989"/>
                    </a:lnTo>
                    <a:lnTo>
                      <a:pt x="381787" y="858989"/>
                    </a:lnTo>
                    <a:lnTo>
                      <a:pt x="381787" y="668108"/>
                    </a:lnTo>
                    <a:lnTo>
                      <a:pt x="477189" y="668108"/>
                    </a:lnTo>
                    <a:lnTo>
                      <a:pt x="477189" y="572655"/>
                    </a:lnTo>
                    <a:close/>
                  </a:path>
                  <a:path w="1050290" h="2767965">
                    <a:moveTo>
                      <a:pt x="668108" y="572655"/>
                    </a:moveTo>
                    <a:lnTo>
                      <a:pt x="572655" y="572655"/>
                    </a:lnTo>
                    <a:lnTo>
                      <a:pt x="477202" y="572655"/>
                    </a:lnTo>
                    <a:lnTo>
                      <a:pt x="477202" y="668108"/>
                    </a:lnTo>
                    <a:lnTo>
                      <a:pt x="572655" y="668108"/>
                    </a:lnTo>
                    <a:lnTo>
                      <a:pt x="668108" y="668108"/>
                    </a:lnTo>
                    <a:lnTo>
                      <a:pt x="668108" y="572655"/>
                    </a:lnTo>
                    <a:close/>
                  </a:path>
                  <a:path w="1050290" h="2767965">
                    <a:moveTo>
                      <a:pt x="858989" y="668108"/>
                    </a:moveTo>
                    <a:lnTo>
                      <a:pt x="763536" y="668108"/>
                    </a:lnTo>
                    <a:lnTo>
                      <a:pt x="763536" y="763536"/>
                    </a:lnTo>
                    <a:lnTo>
                      <a:pt x="668108" y="763536"/>
                    </a:lnTo>
                    <a:lnTo>
                      <a:pt x="572655" y="763536"/>
                    </a:lnTo>
                    <a:lnTo>
                      <a:pt x="477202" y="763536"/>
                    </a:lnTo>
                    <a:lnTo>
                      <a:pt x="477202" y="858989"/>
                    </a:lnTo>
                    <a:lnTo>
                      <a:pt x="572655" y="858989"/>
                    </a:lnTo>
                    <a:lnTo>
                      <a:pt x="668083" y="858989"/>
                    </a:lnTo>
                    <a:lnTo>
                      <a:pt x="763536" y="858989"/>
                    </a:lnTo>
                    <a:lnTo>
                      <a:pt x="763536" y="763562"/>
                    </a:lnTo>
                    <a:lnTo>
                      <a:pt x="858989" y="763562"/>
                    </a:lnTo>
                    <a:lnTo>
                      <a:pt x="858989" y="668108"/>
                    </a:lnTo>
                    <a:close/>
                  </a:path>
                  <a:path w="1050290" h="2767965">
                    <a:moveTo>
                      <a:pt x="954405" y="2004314"/>
                    </a:moveTo>
                    <a:lnTo>
                      <a:pt x="858989" y="2004314"/>
                    </a:lnTo>
                    <a:lnTo>
                      <a:pt x="763536" y="2004314"/>
                    </a:lnTo>
                    <a:lnTo>
                      <a:pt x="763536" y="2099767"/>
                    </a:lnTo>
                    <a:lnTo>
                      <a:pt x="858951" y="2099767"/>
                    </a:lnTo>
                    <a:lnTo>
                      <a:pt x="954405" y="2099767"/>
                    </a:lnTo>
                    <a:lnTo>
                      <a:pt x="954405" y="2004314"/>
                    </a:lnTo>
                    <a:close/>
                  </a:path>
                  <a:path w="1050290" h="2767965">
                    <a:moveTo>
                      <a:pt x="1049845" y="2099767"/>
                    </a:moveTo>
                    <a:lnTo>
                      <a:pt x="954405" y="2099767"/>
                    </a:lnTo>
                    <a:lnTo>
                      <a:pt x="954405" y="2195182"/>
                    </a:lnTo>
                    <a:lnTo>
                      <a:pt x="858989" y="2195182"/>
                    </a:lnTo>
                    <a:lnTo>
                      <a:pt x="763536" y="2195182"/>
                    </a:lnTo>
                    <a:lnTo>
                      <a:pt x="763536" y="2099767"/>
                    </a:lnTo>
                    <a:lnTo>
                      <a:pt x="668108" y="2099767"/>
                    </a:lnTo>
                    <a:lnTo>
                      <a:pt x="572655" y="2099767"/>
                    </a:lnTo>
                    <a:lnTo>
                      <a:pt x="572655" y="2004314"/>
                    </a:lnTo>
                    <a:lnTo>
                      <a:pt x="477202" y="2004314"/>
                    </a:lnTo>
                    <a:lnTo>
                      <a:pt x="477202" y="2195195"/>
                    </a:lnTo>
                    <a:lnTo>
                      <a:pt x="572655" y="2195195"/>
                    </a:lnTo>
                    <a:lnTo>
                      <a:pt x="668083" y="2195220"/>
                    </a:lnTo>
                    <a:lnTo>
                      <a:pt x="763536" y="2195220"/>
                    </a:lnTo>
                    <a:lnTo>
                      <a:pt x="763536" y="2290635"/>
                    </a:lnTo>
                    <a:lnTo>
                      <a:pt x="858951" y="2290635"/>
                    </a:lnTo>
                    <a:lnTo>
                      <a:pt x="858951" y="2386063"/>
                    </a:lnTo>
                    <a:lnTo>
                      <a:pt x="763536" y="2386063"/>
                    </a:lnTo>
                    <a:lnTo>
                      <a:pt x="763536" y="2767850"/>
                    </a:lnTo>
                    <a:lnTo>
                      <a:pt x="858989" y="2767850"/>
                    </a:lnTo>
                    <a:lnTo>
                      <a:pt x="858989" y="2672397"/>
                    </a:lnTo>
                    <a:lnTo>
                      <a:pt x="954405" y="2672397"/>
                    </a:lnTo>
                    <a:lnTo>
                      <a:pt x="954405" y="2481516"/>
                    </a:lnTo>
                    <a:lnTo>
                      <a:pt x="858989" y="2481516"/>
                    </a:lnTo>
                    <a:lnTo>
                      <a:pt x="858989" y="2386088"/>
                    </a:lnTo>
                    <a:lnTo>
                      <a:pt x="954405" y="2386088"/>
                    </a:lnTo>
                    <a:lnTo>
                      <a:pt x="954405" y="2290635"/>
                    </a:lnTo>
                    <a:lnTo>
                      <a:pt x="1049845" y="2290635"/>
                    </a:lnTo>
                    <a:lnTo>
                      <a:pt x="1049845" y="2099767"/>
                    </a:lnTo>
                    <a:close/>
                  </a:path>
                  <a:path w="1050290" h="2767965">
                    <a:moveTo>
                      <a:pt x="1049845" y="858989"/>
                    </a:moveTo>
                    <a:lnTo>
                      <a:pt x="954405" y="858989"/>
                    </a:lnTo>
                    <a:lnTo>
                      <a:pt x="858951" y="858989"/>
                    </a:lnTo>
                    <a:lnTo>
                      <a:pt x="858951" y="954443"/>
                    </a:lnTo>
                    <a:lnTo>
                      <a:pt x="858951" y="1240777"/>
                    </a:lnTo>
                    <a:lnTo>
                      <a:pt x="858951" y="1336192"/>
                    </a:lnTo>
                    <a:lnTo>
                      <a:pt x="763536" y="1336192"/>
                    </a:lnTo>
                    <a:lnTo>
                      <a:pt x="763536" y="1431645"/>
                    </a:lnTo>
                    <a:lnTo>
                      <a:pt x="668108" y="1431645"/>
                    </a:lnTo>
                    <a:lnTo>
                      <a:pt x="668108" y="1336192"/>
                    </a:lnTo>
                    <a:lnTo>
                      <a:pt x="572655" y="1336192"/>
                    </a:lnTo>
                    <a:lnTo>
                      <a:pt x="572655" y="1240777"/>
                    </a:lnTo>
                    <a:lnTo>
                      <a:pt x="668083" y="1240777"/>
                    </a:lnTo>
                    <a:lnTo>
                      <a:pt x="763536" y="1240777"/>
                    </a:lnTo>
                    <a:lnTo>
                      <a:pt x="858951" y="1240777"/>
                    </a:lnTo>
                    <a:lnTo>
                      <a:pt x="858951" y="954443"/>
                    </a:lnTo>
                    <a:lnTo>
                      <a:pt x="763536" y="954443"/>
                    </a:lnTo>
                    <a:lnTo>
                      <a:pt x="668108" y="954443"/>
                    </a:lnTo>
                    <a:lnTo>
                      <a:pt x="668083" y="1049896"/>
                    </a:lnTo>
                    <a:lnTo>
                      <a:pt x="668083" y="1145324"/>
                    </a:lnTo>
                    <a:lnTo>
                      <a:pt x="572655" y="1145324"/>
                    </a:lnTo>
                    <a:lnTo>
                      <a:pt x="572655" y="1049896"/>
                    </a:lnTo>
                    <a:lnTo>
                      <a:pt x="668083" y="1049896"/>
                    </a:lnTo>
                    <a:lnTo>
                      <a:pt x="668083" y="954443"/>
                    </a:lnTo>
                    <a:lnTo>
                      <a:pt x="572655" y="954443"/>
                    </a:lnTo>
                    <a:lnTo>
                      <a:pt x="572655" y="1049858"/>
                    </a:lnTo>
                    <a:lnTo>
                      <a:pt x="477202" y="1049858"/>
                    </a:lnTo>
                    <a:lnTo>
                      <a:pt x="477202" y="1431645"/>
                    </a:lnTo>
                    <a:lnTo>
                      <a:pt x="572655" y="1431645"/>
                    </a:lnTo>
                    <a:lnTo>
                      <a:pt x="668083" y="1431645"/>
                    </a:lnTo>
                    <a:lnTo>
                      <a:pt x="668083" y="1527098"/>
                    </a:lnTo>
                    <a:lnTo>
                      <a:pt x="572655" y="1527098"/>
                    </a:lnTo>
                    <a:lnTo>
                      <a:pt x="477202" y="1527098"/>
                    </a:lnTo>
                    <a:lnTo>
                      <a:pt x="477202" y="1908886"/>
                    </a:lnTo>
                    <a:lnTo>
                      <a:pt x="572655" y="1908886"/>
                    </a:lnTo>
                    <a:lnTo>
                      <a:pt x="572655" y="2004301"/>
                    </a:lnTo>
                    <a:lnTo>
                      <a:pt x="668108" y="2004301"/>
                    </a:lnTo>
                    <a:lnTo>
                      <a:pt x="668108" y="1908848"/>
                    </a:lnTo>
                    <a:lnTo>
                      <a:pt x="572655" y="1908848"/>
                    </a:lnTo>
                    <a:lnTo>
                      <a:pt x="572655" y="1813433"/>
                    </a:lnTo>
                    <a:lnTo>
                      <a:pt x="668083" y="1813433"/>
                    </a:lnTo>
                    <a:lnTo>
                      <a:pt x="763536" y="1813433"/>
                    </a:lnTo>
                    <a:lnTo>
                      <a:pt x="763536" y="1908873"/>
                    </a:lnTo>
                    <a:lnTo>
                      <a:pt x="858951" y="1908873"/>
                    </a:lnTo>
                    <a:lnTo>
                      <a:pt x="954405" y="1908886"/>
                    </a:lnTo>
                    <a:lnTo>
                      <a:pt x="1049845" y="1908860"/>
                    </a:lnTo>
                    <a:lnTo>
                      <a:pt x="1049845" y="1145324"/>
                    </a:lnTo>
                    <a:lnTo>
                      <a:pt x="954405" y="1145324"/>
                    </a:lnTo>
                    <a:lnTo>
                      <a:pt x="954405" y="1240777"/>
                    </a:lnTo>
                    <a:lnTo>
                      <a:pt x="954405" y="1527124"/>
                    </a:lnTo>
                    <a:lnTo>
                      <a:pt x="954405" y="1813433"/>
                    </a:lnTo>
                    <a:lnTo>
                      <a:pt x="858989" y="1813433"/>
                    </a:lnTo>
                    <a:lnTo>
                      <a:pt x="858989" y="1622526"/>
                    </a:lnTo>
                    <a:lnTo>
                      <a:pt x="763536" y="1622526"/>
                    </a:lnTo>
                    <a:lnTo>
                      <a:pt x="763536" y="1717979"/>
                    </a:lnTo>
                    <a:lnTo>
                      <a:pt x="668108" y="1717979"/>
                    </a:lnTo>
                    <a:lnTo>
                      <a:pt x="572655" y="1717979"/>
                    </a:lnTo>
                    <a:lnTo>
                      <a:pt x="572655" y="1622552"/>
                    </a:lnTo>
                    <a:lnTo>
                      <a:pt x="668108" y="1622552"/>
                    </a:lnTo>
                    <a:lnTo>
                      <a:pt x="763536" y="1622513"/>
                    </a:lnTo>
                    <a:lnTo>
                      <a:pt x="763536" y="1527060"/>
                    </a:lnTo>
                    <a:lnTo>
                      <a:pt x="858951" y="1527060"/>
                    </a:lnTo>
                    <a:lnTo>
                      <a:pt x="954405" y="1527124"/>
                    </a:lnTo>
                    <a:lnTo>
                      <a:pt x="954405" y="1240777"/>
                    </a:lnTo>
                    <a:lnTo>
                      <a:pt x="858989" y="1240777"/>
                    </a:lnTo>
                    <a:lnTo>
                      <a:pt x="858989" y="1145311"/>
                    </a:lnTo>
                    <a:lnTo>
                      <a:pt x="954405" y="1145311"/>
                    </a:lnTo>
                    <a:lnTo>
                      <a:pt x="954405" y="1049858"/>
                    </a:lnTo>
                    <a:lnTo>
                      <a:pt x="858989" y="1049858"/>
                    </a:lnTo>
                    <a:lnTo>
                      <a:pt x="858989" y="954443"/>
                    </a:lnTo>
                    <a:lnTo>
                      <a:pt x="954405" y="954443"/>
                    </a:lnTo>
                    <a:lnTo>
                      <a:pt x="1049845" y="954443"/>
                    </a:lnTo>
                    <a:lnTo>
                      <a:pt x="1049845" y="858989"/>
                    </a:lnTo>
                    <a:close/>
                  </a:path>
                  <a:path w="1050290" h="2767965">
                    <a:moveTo>
                      <a:pt x="1049845" y="668108"/>
                    </a:moveTo>
                    <a:lnTo>
                      <a:pt x="954405" y="668108"/>
                    </a:lnTo>
                    <a:lnTo>
                      <a:pt x="954405" y="763562"/>
                    </a:lnTo>
                    <a:lnTo>
                      <a:pt x="1049845" y="763562"/>
                    </a:lnTo>
                    <a:lnTo>
                      <a:pt x="1049845" y="668108"/>
                    </a:lnTo>
                    <a:close/>
                  </a:path>
                  <a:path w="1050290" h="2767965">
                    <a:moveTo>
                      <a:pt x="1049845" y="0"/>
                    </a:moveTo>
                    <a:lnTo>
                      <a:pt x="954405" y="0"/>
                    </a:lnTo>
                    <a:lnTo>
                      <a:pt x="858989" y="0"/>
                    </a:lnTo>
                    <a:lnTo>
                      <a:pt x="763536" y="0"/>
                    </a:lnTo>
                    <a:lnTo>
                      <a:pt x="763536" y="95453"/>
                    </a:lnTo>
                    <a:lnTo>
                      <a:pt x="763536" y="572668"/>
                    </a:lnTo>
                    <a:lnTo>
                      <a:pt x="858951" y="572668"/>
                    </a:lnTo>
                    <a:lnTo>
                      <a:pt x="858951" y="668083"/>
                    </a:lnTo>
                    <a:lnTo>
                      <a:pt x="954405" y="668083"/>
                    </a:lnTo>
                    <a:lnTo>
                      <a:pt x="954405" y="477240"/>
                    </a:lnTo>
                    <a:lnTo>
                      <a:pt x="1049845" y="477240"/>
                    </a:lnTo>
                    <a:lnTo>
                      <a:pt x="1049845" y="381787"/>
                    </a:lnTo>
                    <a:lnTo>
                      <a:pt x="954405" y="381787"/>
                    </a:lnTo>
                    <a:lnTo>
                      <a:pt x="954405" y="477202"/>
                    </a:lnTo>
                    <a:lnTo>
                      <a:pt x="858989" y="477202"/>
                    </a:lnTo>
                    <a:lnTo>
                      <a:pt x="858989" y="381774"/>
                    </a:lnTo>
                    <a:lnTo>
                      <a:pt x="954405" y="381774"/>
                    </a:lnTo>
                    <a:lnTo>
                      <a:pt x="954405" y="286321"/>
                    </a:lnTo>
                    <a:lnTo>
                      <a:pt x="858989" y="286321"/>
                    </a:lnTo>
                    <a:lnTo>
                      <a:pt x="858989" y="190906"/>
                    </a:lnTo>
                    <a:lnTo>
                      <a:pt x="954405" y="190906"/>
                    </a:lnTo>
                    <a:lnTo>
                      <a:pt x="1049845" y="190906"/>
                    </a:lnTo>
                    <a:lnTo>
                      <a:pt x="1049845" y="95453"/>
                    </a:lnTo>
                    <a:lnTo>
                      <a:pt x="1049845"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 name="object 9"/>
              <p:cNvSpPr/>
              <p:nvPr/>
            </p:nvSpPr>
            <p:spPr>
              <a:xfrm>
                <a:off x="8053705" y="2362199"/>
                <a:ext cx="859155" cy="3150235"/>
              </a:xfrm>
              <a:custGeom>
                <a:avLst/>
                <a:gdLst/>
                <a:ahLst/>
                <a:cxnLst/>
                <a:rect l="l" t="t" r="r" b="b"/>
                <a:pathLst>
                  <a:path w="859154" h="3150235">
                    <a:moveTo>
                      <a:pt x="95440" y="2576944"/>
                    </a:moveTo>
                    <a:lnTo>
                      <a:pt x="0" y="2576944"/>
                    </a:lnTo>
                    <a:lnTo>
                      <a:pt x="0" y="2672397"/>
                    </a:lnTo>
                    <a:lnTo>
                      <a:pt x="95440" y="2672397"/>
                    </a:lnTo>
                    <a:lnTo>
                      <a:pt x="95440" y="2576944"/>
                    </a:lnTo>
                    <a:close/>
                  </a:path>
                  <a:path w="859154" h="3150235">
                    <a:moveTo>
                      <a:pt x="95440" y="2290648"/>
                    </a:moveTo>
                    <a:lnTo>
                      <a:pt x="0" y="2290648"/>
                    </a:lnTo>
                    <a:lnTo>
                      <a:pt x="0" y="2481516"/>
                    </a:lnTo>
                    <a:lnTo>
                      <a:pt x="95440" y="2481516"/>
                    </a:lnTo>
                    <a:lnTo>
                      <a:pt x="95440" y="2290648"/>
                    </a:lnTo>
                    <a:close/>
                  </a:path>
                  <a:path w="859154" h="3150235">
                    <a:moveTo>
                      <a:pt x="190919" y="2004314"/>
                    </a:moveTo>
                    <a:lnTo>
                      <a:pt x="95465" y="2004314"/>
                    </a:lnTo>
                    <a:lnTo>
                      <a:pt x="95465" y="2099767"/>
                    </a:lnTo>
                    <a:lnTo>
                      <a:pt x="190919" y="2099767"/>
                    </a:lnTo>
                    <a:lnTo>
                      <a:pt x="190919" y="2004314"/>
                    </a:lnTo>
                    <a:close/>
                  </a:path>
                  <a:path w="859154" h="3150235">
                    <a:moveTo>
                      <a:pt x="190919" y="1145324"/>
                    </a:moveTo>
                    <a:lnTo>
                      <a:pt x="95465" y="1145324"/>
                    </a:lnTo>
                    <a:lnTo>
                      <a:pt x="95465" y="1240777"/>
                    </a:lnTo>
                    <a:lnTo>
                      <a:pt x="190919" y="1240777"/>
                    </a:lnTo>
                    <a:lnTo>
                      <a:pt x="190919" y="1145324"/>
                    </a:lnTo>
                    <a:close/>
                  </a:path>
                  <a:path w="859154" h="3150235">
                    <a:moveTo>
                      <a:pt x="190919" y="95453"/>
                    </a:moveTo>
                    <a:lnTo>
                      <a:pt x="95465" y="95453"/>
                    </a:lnTo>
                    <a:lnTo>
                      <a:pt x="95465" y="286334"/>
                    </a:lnTo>
                    <a:lnTo>
                      <a:pt x="190919" y="286334"/>
                    </a:lnTo>
                    <a:lnTo>
                      <a:pt x="190919" y="95453"/>
                    </a:lnTo>
                    <a:close/>
                  </a:path>
                  <a:path w="859154" h="3150235">
                    <a:moveTo>
                      <a:pt x="286321" y="2481516"/>
                    </a:moveTo>
                    <a:lnTo>
                      <a:pt x="190881" y="2481516"/>
                    </a:lnTo>
                    <a:lnTo>
                      <a:pt x="190881" y="2576944"/>
                    </a:lnTo>
                    <a:lnTo>
                      <a:pt x="95465" y="2576944"/>
                    </a:lnTo>
                    <a:lnTo>
                      <a:pt x="95465" y="2958731"/>
                    </a:lnTo>
                    <a:lnTo>
                      <a:pt x="190919" y="2958731"/>
                    </a:lnTo>
                    <a:lnTo>
                      <a:pt x="286321" y="2958719"/>
                    </a:lnTo>
                    <a:lnTo>
                      <a:pt x="286321" y="2863265"/>
                    </a:lnTo>
                    <a:lnTo>
                      <a:pt x="190919" y="2863265"/>
                    </a:lnTo>
                    <a:lnTo>
                      <a:pt x="190919" y="2767850"/>
                    </a:lnTo>
                    <a:lnTo>
                      <a:pt x="286321" y="2767850"/>
                    </a:lnTo>
                    <a:lnTo>
                      <a:pt x="286321" y="2481516"/>
                    </a:lnTo>
                    <a:close/>
                  </a:path>
                  <a:path w="859154" h="3150235">
                    <a:moveTo>
                      <a:pt x="286321" y="2195195"/>
                    </a:moveTo>
                    <a:lnTo>
                      <a:pt x="190881" y="2195195"/>
                    </a:lnTo>
                    <a:lnTo>
                      <a:pt x="190881" y="2386076"/>
                    </a:lnTo>
                    <a:lnTo>
                      <a:pt x="286321" y="2386076"/>
                    </a:lnTo>
                    <a:lnTo>
                      <a:pt x="286321" y="2195195"/>
                    </a:lnTo>
                    <a:close/>
                  </a:path>
                  <a:path w="859154" h="3150235">
                    <a:moveTo>
                      <a:pt x="286321" y="1813407"/>
                    </a:moveTo>
                    <a:lnTo>
                      <a:pt x="190919" y="1813407"/>
                    </a:lnTo>
                    <a:lnTo>
                      <a:pt x="95465" y="1813407"/>
                    </a:lnTo>
                    <a:lnTo>
                      <a:pt x="95465" y="1908860"/>
                    </a:lnTo>
                    <a:lnTo>
                      <a:pt x="190881" y="1908860"/>
                    </a:lnTo>
                    <a:lnTo>
                      <a:pt x="286321" y="1908860"/>
                    </a:lnTo>
                    <a:lnTo>
                      <a:pt x="286321" y="1813407"/>
                    </a:lnTo>
                    <a:close/>
                  </a:path>
                  <a:path w="859154" h="3150235">
                    <a:moveTo>
                      <a:pt x="286321" y="1336205"/>
                    </a:moveTo>
                    <a:lnTo>
                      <a:pt x="190881" y="1336205"/>
                    </a:lnTo>
                    <a:lnTo>
                      <a:pt x="190881" y="1431658"/>
                    </a:lnTo>
                    <a:lnTo>
                      <a:pt x="95465" y="1431658"/>
                    </a:lnTo>
                    <a:lnTo>
                      <a:pt x="95465" y="1718005"/>
                    </a:lnTo>
                    <a:lnTo>
                      <a:pt x="190919" y="1718005"/>
                    </a:lnTo>
                    <a:lnTo>
                      <a:pt x="190919" y="1431658"/>
                    </a:lnTo>
                    <a:lnTo>
                      <a:pt x="286321" y="1431658"/>
                    </a:lnTo>
                    <a:lnTo>
                      <a:pt x="286321" y="1336205"/>
                    </a:lnTo>
                    <a:close/>
                  </a:path>
                  <a:path w="859154" h="3150235">
                    <a:moveTo>
                      <a:pt x="286321" y="858989"/>
                    </a:moveTo>
                    <a:lnTo>
                      <a:pt x="190881" y="858989"/>
                    </a:lnTo>
                    <a:lnTo>
                      <a:pt x="190881" y="954417"/>
                    </a:lnTo>
                    <a:lnTo>
                      <a:pt x="95465" y="954417"/>
                    </a:lnTo>
                    <a:lnTo>
                      <a:pt x="95465" y="1049870"/>
                    </a:lnTo>
                    <a:lnTo>
                      <a:pt x="190919" y="1049870"/>
                    </a:lnTo>
                    <a:lnTo>
                      <a:pt x="190919" y="954443"/>
                    </a:lnTo>
                    <a:lnTo>
                      <a:pt x="286321" y="954443"/>
                    </a:lnTo>
                    <a:lnTo>
                      <a:pt x="286321" y="858989"/>
                    </a:lnTo>
                    <a:close/>
                  </a:path>
                  <a:path w="859154" h="3150235">
                    <a:moveTo>
                      <a:pt x="286321" y="477202"/>
                    </a:moveTo>
                    <a:lnTo>
                      <a:pt x="190919" y="477202"/>
                    </a:lnTo>
                    <a:lnTo>
                      <a:pt x="190919" y="381749"/>
                    </a:lnTo>
                    <a:lnTo>
                      <a:pt x="95465" y="381749"/>
                    </a:lnTo>
                    <a:lnTo>
                      <a:pt x="95465" y="572630"/>
                    </a:lnTo>
                    <a:lnTo>
                      <a:pt x="190881" y="572630"/>
                    </a:lnTo>
                    <a:lnTo>
                      <a:pt x="190881" y="668083"/>
                    </a:lnTo>
                    <a:lnTo>
                      <a:pt x="95465" y="668083"/>
                    </a:lnTo>
                    <a:lnTo>
                      <a:pt x="95465" y="763536"/>
                    </a:lnTo>
                    <a:lnTo>
                      <a:pt x="190881" y="763536"/>
                    </a:lnTo>
                    <a:lnTo>
                      <a:pt x="286321" y="763549"/>
                    </a:lnTo>
                    <a:lnTo>
                      <a:pt x="286321" y="477202"/>
                    </a:lnTo>
                    <a:close/>
                  </a:path>
                  <a:path w="859154" h="3150235">
                    <a:moveTo>
                      <a:pt x="381787" y="2004314"/>
                    </a:moveTo>
                    <a:lnTo>
                      <a:pt x="286334" y="2004314"/>
                    </a:lnTo>
                    <a:lnTo>
                      <a:pt x="286334" y="2099767"/>
                    </a:lnTo>
                    <a:lnTo>
                      <a:pt x="381787" y="2099767"/>
                    </a:lnTo>
                    <a:lnTo>
                      <a:pt x="381787" y="2004314"/>
                    </a:lnTo>
                    <a:close/>
                  </a:path>
                  <a:path w="859154" h="3150235">
                    <a:moveTo>
                      <a:pt x="381787" y="477202"/>
                    </a:moveTo>
                    <a:lnTo>
                      <a:pt x="286334" y="477202"/>
                    </a:lnTo>
                    <a:lnTo>
                      <a:pt x="286334" y="572655"/>
                    </a:lnTo>
                    <a:lnTo>
                      <a:pt x="381787" y="572655"/>
                    </a:lnTo>
                    <a:lnTo>
                      <a:pt x="381787" y="477202"/>
                    </a:lnTo>
                    <a:close/>
                  </a:path>
                  <a:path w="859154" h="3150235">
                    <a:moveTo>
                      <a:pt x="381787" y="0"/>
                    </a:moveTo>
                    <a:lnTo>
                      <a:pt x="286334" y="0"/>
                    </a:lnTo>
                    <a:lnTo>
                      <a:pt x="286334" y="95453"/>
                    </a:lnTo>
                    <a:lnTo>
                      <a:pt x="381787" y="95453"/>
                    </a:lnTo>
                    <a:lnTo>
                      <a:pt x="381787" y="0"/>
                    </a:lnTo>
                    <a:close/>
                  </a:path>
                  <a:path w="859154" h="3150235">
                    <a:moveTo>
                      <a:pt x="572668" y="477202"/>
                    </a:moveTo>
                    <a:lnTo>
                      <a:pt x="477215" y="477202"/>
                    </a:lnTo>
                    <a:lnTo>
                      <a:pt x="477215" y="572655"/>
                    </a:lnTo>
                    <a:lnTo>
                      <a:pt x="572668" y="572655"/>
                    </a:lnTo>
                    <a:lnTo>
                      <a:pt x="572668" y="477202"/>
                    </a:lnTo>
                    <a:close/>
                  </a:path>
                  <a:path w="859154" h="3150235">
                    <a:moveTo>
                      <a:pt x="668108" y="2958731"/>
                    </a:moveTo>
                    <a:lnTo>
                      <a:pt x="572668" y="2958731"/>
                    </a:lnTo>
                    <a:lnTo>
                      <a:pt x="477240" y="2958731"/>
                    </a:lnTo>
                    <a:lnTo>
                      <a:pt x="381787" y="2958731"/>
                    </a:lnTo>
                    <a:lnTo>
                      <a:pt x="381787" y="3054185"/>
                    </a:lnTo>
                    <a:lnTo>
                      <a:pt x="477215" y="3054185"/>
                    </a:lnTo>
                    <a:lnTo>
                      <a:pt x="477215" y="3149612"/>
                    </a:lnTo>
                    <a:lnTo>
                      <a:pt x="572668" y="3149612"/>
                    </a:lnTo>
                    <a:lnTo>
                      <a:pt x="572668" y="3054185"/>
                    </a:lnTo>
                    <a:lnTo>
                      <a:pt x="668108" y="3054185"/>
                    </a:lnTo>
                    <a:lnTo>
                      <a:pt x="668108" y="2958731"/>
                    </a:lnTo>
                    <a:close/>
                  </a:path>
                  <a:path w="859154" h="3150235">
                    <a:moveTo>
                      <a:pt x="668108" y="2481516"/>
                    </a:moveTo>
                    <a:lnTo>
                      <a:pt x="572668" y="2481516"/>
                    </a:lnTo>
                    <a:lnTo>
                      <a:pt x="477240" y="2481516"/>
                    </a:lnTo>
                    <a:lnTo>
                      <a:pt x="477240" y="2195195"/>
                    </a:lnTo>
                    <a:lnTo>
                      <a:pt x="477215" y="2672397"/>
                    </a:lnTo>
                    <a:lnTo>
                      <a:pt x="477215" y="2767850"/>
                    </a:lnTo>
                    <a:lnTo>
                      <a:pt x="381787" y="2767850"/>
                    </a:lnTo>
                    <a:lnTo>
                      <a:pt x="381787" y="2672397"/>
                    </a:lnTo>
                    <a:lnTo>
                      <a:pt x="477215" y="2672397"/>
                    </a:lnTo>
                    <a:lnTo>
                      <a:pt x="477215" y="2195195"/>
                    </a:lnTo>
                    <a:lnTo>
                      <a:pt x="381787" y="2195195"/>
                    </a:lnTo>
                    <a:lnTo>
                      <a:pt x="381787" y="2386063"/>
                    </a:lnTo>
                    <a:lnTo>
                      <a:pt x="286334" y="2386063"/>
                    </a:lnTo>
                    <a:lnTo>
                      <a:pt x="286334" y="2481516"/>
                    </a:lnTo>
                    <a:lnTo>
                      <a:pt x="381787" y="2481516"/>
                    </a:lnTo>
                    <a:lnTo>
                      <a:pt x="381787" y="2576944"/>
                    </a:lnTo>
                    <a:lnTo>
                      <a:pt x="286334" y="2576944"/>
                    </a:lnTo>
                    <a:lnTo>
                      <a:pt x="286334" y="2863278"/>
                    </a:lnTo>
                    <a:lnTo>
                      <a:pt x="381787" y="2863278"/>
                    </a:lnTo>
                    <a:lnTo>
                      <a:pt x="477215" y="2863304"/>
                    </a:lnTo>
                    <a:lnTo>
                      <a:pt x="477215" y="2958719"/>
                    </a:lnTo>
                    <a:lnTo>
                      <a:pt x="572668" y="2958719"/>
                    </a:lnTo>
                    <a:lnTo>
                      <a:pt x="668108" y="2958719"/>
                    </a:lnTo>
                    <a:lnTo>
                      <a:pt x="668108" y="2863265"/>
                    </a:lnTo>
                    <a:lnTo>
                      <a:pt x="572668" y="2863265"/>
                    </a:lnTo>
                    <a:lnTo>
                      <a:pt x="477240" y="2863265"/>
                    </a:lnTo>
                    <a:lnTo>
                      <a:pt x="477240" y="2767850"/>
                    </a:lnTo>
                    <a:lnTo>
                      <a:pt x="572668" y="2767850"/>
                    </a:lnTo>
                    <a:lnTo>
                      <a:pt x="572668" y="2576969"/>
                    </a:lnTo>
                    <a:lnTo>
                      <a:pt x="668108" y="2576969"/>
                    </a:lnTo>
                    <a:lnTo>
                      <a:pt x="668108" y="2481516"/>
                    </a:lnTo>
                    <a:close/>
                  </a:path>
                  <a:path w="859154" h="3150235">
                    <a:moveTo>
                      <a:pt x="668108" y="2195195"/>
                    </a:moveTo>
                    <a:lnTo>
                      <a:pt x="572668" y="2195195"/>
                    </a:lnTo>
                    <a:lnTo>
                      <a:pt x="572668" y="2290648"/>
                    </a:lnTo>
                    <a:lnTo>
                      <a:pt x="668108" y="2290648"/>
                    </a:lnTo>
                    <a:lnTo>
                      <a:pt x="668108" y="2195195"/>
                    </a:lnTo>
                    <a:close/>
                  </a:path>
                  <a:path w="859154" h="3150235">
                    <a:moveTo>
                      <a:pt x="668108" y="2004314"/>
                    </a:moveTo>
                    <a:lnTo>
                      <a:pt x="572668" y="2004314"/>
                    </a:lnTo>
                    <a:lnTo>
                      <a:pt x="572668" y="2099729"/>
                    </a:lnTo>
                    <a:lnTo>
                      <a:pt x="477215" y="2099729"/>
                    </a:lnTo>
                    <a:lnTo>
                      <a:pt x="477215" y="2195182"/>
                    </a:lnTo>
                    <a:lnTo>
                      <a:pt x="572668" y="2195182"/>
                    </a:lnTo>
                    <a:lnTo>
                      <a:pt x="572668" y="2099767"/>
                    </a:lnTo>
                    <a:lnTo>
                      <a:pt x="668108" y="2099767"/>
                    </a:lnTo>
                    <a:lnTo>
                      <a:pt x="668108" y="2004314"/>
                    </a:lnTo>
                    <a:close/>
                  </a:path>
                  <a:path w="859154" h="3150235">
                    <a:moveTo>
                      <a:pt x="668108" y="1622526"/>
                    </a:moveTo>
                    <a:lnTo>
                      <a:pt x="572668" y="1622526"/>
                    </a:lnTo>
                    <a:lnTo>
                      <a:pt x="572668" y="1717979"/>
                    </a:lnTo>
                    <a:lnTo>
                      <a:pt x="477240" y="1717979"/>
                    </a:lnTo>
                    <a:lnTo>
                      <a:pt x="381787" y="1717979"/>
                    </a:lnTo>
                    <a:lnTo>
                      <a:pt x="381787" y="1813433"/>
                    </a:lnTo>
                    <a:lnTo>
                      <a:pt x="477215" y="1813433"/>
                    </a:lnTo>
                    <a:lnTo>
                      <a:pt x="572668" y="1813433"/>
                    </a:lnTo>
                    <a:lnTo>
                      <a:pt x="572668" y="1908873"/>
                    </a:lnTo>
                    <a:lnTo>
                      <a:pt x="668108" y="1908873"/>
                    </a:lnTo>
                    <a:lnTo>
                      <a:pt x="668108" y="1622526"/>
                    </a:lnTo>
                    <a:close/>
                  </a:path>
                  <a:path w="859154" h="3150235">
                    <a:moveTo>
                      <a:pt x="668108" y="858989"/>
                    </a:moveTo>
                    <a:lnTo>
                      <a:pt x="572668" y="858989"/>
                    </a:lnTo>
                    <a:lnTo>
                      <a:pt x="572668" y="954417"/>
                    </a:lnTo>
                    <a:lnTo>
                      <a:pt x="477240" y="954417"/>
                    </a:lnTo>
                    <a:lnTo>
                      <a:pt x="381787" y="954417"/>
                    </a:lnTo>
                    <a:lnTo>
                      <a:pt x="381787" y="1049870"/>
                    </a:lnTo>
                    <a:lnTo>
                      <a:pt x="477215" y="1049870"/>
                    </a:lnTo>
                    <a:lnTo>
                      <a:pt x="477215" y="1240751"/>
                    </a:lnTo>
                    <a:lnTo>
                      <a:pt x="572668" y="1240751"/>
                    </a:lnTo>
                    <a:lnTo>
                      <a:pt x="572668" y="1336205"/>
                    </a:lnTo>
                    <a:lnTo>
                      <a:pt x="477215" y="1336205"/>
                    </a:lnTo>
                    <a:lnTo>
                      <a:pt x="477215" y="1431658"/>
                    </a:lnTo>
                    <a:lnTo>
                      <a:pt x="381787" y="1431658"/>
                    </a:lnTo>
                    <a:lnTo>
                      <a:pt x="381787" y="1622526"/>
                    </a:lnTo>
                    <a:lnTo>
                      <a:pt x="286334" y="1622526"/>
                    </a:lnTo>
                    <a:lnTo>
                      <a:pt x="286334" y="1717979"/>
                    </a:lnTo>
                    <a:lnTo>
                      <a:pt x="381787" y="1717979"/>
                    </a:lnTo>
                    <a:lnTo>
                      <a:pt x="381787" y="1622539"/>
                    </a:lnTo>
                    <a:lnTo>
                      <a:pt x="477240" y="1622539"/>
                    </a:lnTo>
                    <a:lnTo>
                      <a:pt x="477240" y="1527073"/>
                    </a:lnTo>
                    <a:lnTo>
                      <a:pt x="572668" y="1527073"/>
                    </a:lnTo>
                    <a:lnTo>
                      <a:pt x="572668" y="1336217"/>
                    </a:lnTo>
                    <a:lnTo>
                      <a:pt x="668108" y="1336217"/>
                    </a:lnTo>
                    <a:lnTo>
                      <a:pt x="668108" y="1049870"/>
                    </a:lnTo>
                    <a:lnTo>
                      <a:pt x="572668" y="1049870"/>
                    </a:lnTo>
                    <a:lnTo>
                      <a:pt x="572668" y="954443"/>
                    </a:lnTo>
                    <a:lnTo>
                      <a:pt x="668108" y="954443"/>
                    </a:lnTo>
                    <a:lnTo>
                      <a:pt x="668108" y="858989"/>
                    </a:lnTo>
                    <a:close/>
                  </a:path>
                  <a:path w="859154" h="3150235">
                    <a:moveTo>
                      <a:pt x="668108" y="572668"/>
                    </a:moveTo>
                    <a:lnTo>
                      <a:pt x="572668" y="572668"/>
                    </a:lnTo>
                    <a:lnTo>
                      <a:pt x="572668" y="668083"/>
                    </a:lnTo>
                    <a:lnTo>
                      <a:pt x="477240" y="668083"/>
                    </a:lnTo>
                    <a:lnTo>
                      <a:pt x="477240" y="572668"/>
                    </a:lnTo>
                    <a:lnTo>
                      <a:pt x="381787" y="572668"/>
                    </a:lnTo>
                    <a:lnTo>
                      <a:pt x="381787" y="763536"/>
                    </a:lnTo>
                    <a:lnTo>
                      <a:pt x="286334" y="763536"/>
                    </a:lnTo>
                    <a:lnTo>
                      <a:pt x="286334" y="954405"/>
                    </a:lnTo>
                    <a:lnTo>
                      <a:pt x="381787" y="954405"/>
                    </a:lnTo>
                    <a:lnTo>
                      <a:pt x="381787" y="859002"/>
                    </a:lnTo>
                    <a:lnTo>
                      <a:pt x="477240" y="859002"/>
                    </a:lnTo>
                    <a:lnTo>
                      <a:pt x="572668" y="858964"/>
                    </a:lnTo>
                    <a:lnTo>
                      <a:pt x="572668" y="763536"/>
                    </a:lnTo>
                    <a:lnTo>
                      <a:pt x="668108" y="763536"/>
                    </a:lnTo>
                    <a:lnTo>
                      <a:pt x="668108" y="572668"/>
                    </a:lnTo>
                    <a:close/>
                  </a:path>
                  <a:path w="859154" h="3150235">
                    <a:moveTo>
                      <a:pt x="668108" y="381749"/>
                    </a:moveTo>
                    <a:lnTo>
                      <a:pt x="572668" y="381749"/>
                    </a:lnTo>
                    <a:lnTo>
                      <a:pt x="572668" y="477202"/>
                    </a:lnTo>
                    <a:lnTo>
                      <a:pt x="668108" y="477202"/>
                    </a:lnTo>
                    <a:lnTo>
                      <a:pt x="668108" y="381749"/>
                    </a:lnTo>
                    <a:close/>
                  </a:path>
                  <a:path w="859154" h="3150235">
                    <a:moveTo>
                      <a:pt x="668108" y="0"/>
                    </a:moveTo>
                    <a:lnTo>
                      <a:pt x="572668" y="0"/>
                    </a:lnTo>
                    <a:lnTo>
                      <a:pt x="572668" y="95453"/>
                    </a:lnTo>
                    <a:lnTo>
                      <a:pt x="477240" y="95453"/>
                    </a:lnTo>
                    <a:lnTo>
                      <a:pt x="381787" y="95453"/>
                    </a:lnTo>
                    <a:lnTo>
                      <a:pt x="381787" y="286334"/>
                    </a:lnTo>
                    <a:lnTo>
                      <a:pt x="286334" y="286334"/>
                    </a:lnTo>
                    <a:lnTo>
                      <a:pt x="286334" y="381787"/>
                    </a:lnTo>
                    <a:lnTo>
                      <a:pt x="381787" y="381787"/>
                    </a:lnTo>
                    <a:lnTo>
                      <a:pt x="477240" y="381787"/>
                    </a:lnTo>
                    <a:lnTo>
                      <a:pt x="477240" y="286334"/>
                    </a:lnTo>
                    <a:lnTo>
                      <a:pt x="477240" y="190906"/>
                    </a:lnTo>
                    <a:lnTo>
                      <a:pt x="572668" y="190906"/>
                    </a:lnTo>
                    <a:lnTo>
                      <a:pt x="572668" y="286334"/>
                    </a:lnTo>
                    <a:lnTo>
                      <a:pt x="668108" y="286334"/>
                    </a:lnTo>
                    <a:lnTo>
                      <a:pt x="668108" y="0"/>
                    </a:lnTo>
                    <a:close/>
                  </a:path>
                  <a:path w="859154" h="3150235">
                    <a:moveTo>
                      <a:pt x="763574" y="3054185"/>
                    </a:moveTo>
                    <a:lnTo>
                      <a:pt x="668121" y="3054185"/>
                    </a:lnTo>
                    <a:lnTo>
                      <a:pt x="668121" y="3149638"/>
                    </a:lnTo>
                    <a:lnTo>
                      <a:pt x="763574" y="3149638"/>
                    </a:lnTo>
                    <a:lnTo>
                      <a:pt x="763574" y="3054185"/>
                    </a:lnTo>
                    <a:close/>
                  </a:path>
                  <a:path w="859154" h="3150235">
                    <a:moveTo>
                      <a:pt x="763574" y="2767850"/>
                    </a:moveTo>
                    <a:lnTo>
                      <a:pt x="668121" y="2767850"/>
                    </a:lnTo>
                    <a:lnTo>
                      <a:pt x="668121" y="2863304"/>
                    </a:lnTo>
                    <a:lnTo>
                      <a:pt x="763574" y="2863304"/>
                    </a:lnTo>
                    <a:lnTo>
                      <a:pt x="763574" y="2767850"/>
                    </a:lnTo>
                    <a:close/>
                  </a:path>
                  <a:path w="859154" h="3150235">
                    <a:moveTo>
                      <a:pt x="763574" y="2290648"/>
                    </a:moveTo>
                    <a:lnTo>
                      <a:pt x="668121" y="2290648"/>
                    </a:lnTo>
                    <a:lnTo>
                      <a:pt x="668121" y="2386101"/>
                    </a:lnTo>
                    <a:lnTo>
                      <a:pt x="763574" y="2386101"/>
                    </a:lnTo>
                    <a:lnTo>
                      <a:pt x="763574" y="2290648"/>
                    </a:lnTo>
                    <a:close/>
                  </a:path>
                  <a:path w="859154" h="3150235">
                    <a:moveTo>
                      <a:pt x="763574" y="1908860"/>
                    </a:moveTo>
                    <a:lnTo>
                      <a:pt x="668121" y="1908860"/>
                    </a:lnTo>
                    <a:lnTo>
                      <a:pt x="668121" y="2099741"/>
                    </a:lnTo>
                    <a:lnTo>
                      <a:pt x="763574" y="2099741"/>
                    </a:lnTo>
                    <a:lnTo>
                      <a:pt x="763574" y="1908860"/>
                    </a:lnTo>
                    <a:close/>
                  </a:path>
                  <a:path w="859154" h="3150235">
                    <a:moveTo>
                      <a:pt x="763574" y="1527073"/>
                    </a:moveTo>
                    <a:lnTo>
                      <a:pt x="668121" y="1527073"/>
                    </a:lnTo>
                    <a:lnTo>
                      <a:pt x="668121" y="1622526"/>
                    </a:lnTo>
                    <a:lnTo>
                      <a:pt x="763574" y="1622526"/>
                    </a:lnTo>
                    <a:lnTo>
                      <a:pt x="763574" y="1527073"/>
                    </a:lnTo>
                    <a:close/>
                  </a:path>
                  <a:path w="859154" h="3150235">
                    <a:moveTo>
                      <a:pt x="763574" y="1336205"/>
                    </a:moveTo>
                    <a:lnTo>
                      <a:pt x="668121" y="1336205"/>
                    </a:lnTo>
                    <a:lnTo>
                      <a:pt x="668121" y="1431658"/>
                    </a:lnTo>
                    <a:lnTo>
                      <a:pt x="763574" y="1431658"/>
                    </a:lnTo>
                    <a:lnTo>
                      <a:pt x="763574" y="1336205"/>
                    </a:lnTo>
                    <a:close/>
                  </a:path>
                  <a:path w="859154" h="3150235">
                    <a:moveTo>
                      <a:pt x="858977" y="858989"/>
                    </a:moveTo>
                    <a:lnTo>
                      <a:pt x="763574" y="858989"/>
                    </a:lnTo>
                    <a:lnTo>
                      <a:pt x="763574" y="763536"/>
                    </a:lnTo>
                    <a:lnTo>
                      <a:pt x="668121" y="763536"/>
                    </a:lnTo>
                    <a:lnTo>
                      <a:pt x="668121" y="858989"/>
                    </a:lnTo>
                    <a:lnTo>
                      <a:pt x="763536" y="858989"/>
                    </a:lnTo>
                    <a:lnTo>
                      <a:pt x="763536" y="1049870"/>
                    </a:lnTo>
                    <a:lnTo>
                      <a:pt x="668121" y="1049870"/>
                    </a:lnTo>
                    <a:lnTo>
                      <a:pt x="668121" y="1240739"/>
                    </a:lnTo>
                    <a:lnTo>
                      <a:pt x="763574" y="1240739"/>
                    </a:lnTo>
                    <a:lnTo>
                      <a:pt x="763574" y="1049870"/>
                    </a:lnTo>
                    <a:lnTo>
                      <a:pt x="858977" y="1049870"/>
                    </a:lnTo>
                    <a:lnTo>
                      <a:pt x="858977" y="858989"/>
                    </a:lnTo>
                    <a:close/>
                  </a:path>
                  <a:path w="859154" h="3150235">
                    <a:moveTo>
                      <a:pt x="858977" y="572668"/>
                    </a:moveTo>
                    <a:lnTo>
                      <a:pt x="763536" y="572668"/>
                    </a:lnTo>
                    <a:lnTo>
                      <a:pt x="763536" y="668121"/>
                    </a:lnTo>
                    <a:lnTo>
                      <a:pt x="858977" y="668121"/>
                    </a:lnTo>
                    <a:lnTo>
                      <a:pt x="858977" y="572668"/>
                    </a:lnTo>
                    <a:close/>
                  </a:path>
                  <a:path w="859154" h="3150235">
                    <a:moveTo>
                      <a:pt x="858977" y="381749"/>
                    </a:moveTo>
                    <a:lnTo>
                      <a:pt x="763574" y="381749"/>
                    </a:lnTo>
                    <a:lnTo>
                      <a:pt x="668121" y="381749"/>
                    </a:lnTo>
                    <a:lnTo>
                      <a:pt x="668121" y="572630"/>
                    </a:lnTo>
                    <a:lnTo>
                      <a:pt x="763574" y="572630"/>
                    </a:lnTo>
                    <a:lnTo>
                      <a:pt x="763574" y="477202"/>
                    </a:lnTo>
                    <a:lnTo>
                      <a:pt x="858977" y="477202"/>
                    </a:lnTo>
                    <a:lnTo>
                      <a:pt x="858977" y="381749"/>
                    </a:lnTo>
                    <a:close/>
                  </a:path>
                  <a:path w="859154" h="3150235">
                    <a:moveTo>
                      <a:pt x="858977" y="0"/>
                    </a:moveTo>
                    <a:lnTo>
                      <a:pt x="763536" y="0"/>
                    </a:lnTo>
                    <a:lnTo>
                      <a:pt x="763536" y="95453"/>
                    </a:lnTo>
                    <a:lnTo>
                      <a:pt x="668121" y="95453"/>
                    </a:lnTo>
                    <a:lnTo>
                      <a:pt x="668121" y="286334"/>
                    </a:lnTo>
                    <a:lnTo>
                      <a:pt x="763536" y="286334"/>
                    </a:lnTo>
                    <a:lnTo>
                      <a:pt x="858977" y="286334"/>
                    </a:lnTo>
                    <a:lnTo>
                      <a:pt x="858977"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 name="object 10"/>
              <p:cNvSpPr/>
              <p:nvPr/>
            </p:nvSpPr>
            <p:spPr>
              <a:xfrm>
                <a:off x="8817242" y="2362199"/>
                <a:ext cx="763905" cy="3150235"/>
              </a:xfrm>
              <a:custGeom>
                <a:avLst/>
                <a:gdLst/>
                <a:ahLst/>
                <a:cxnLst/>
                <a:rect l="l" t="t" r="r" b="b"/>
                <a:pathLst>
                  <a:path w="763904" h="3150235">
                    <a:moveTo>
                      <a:pt x="95440" y="2576944"/>
                    </a:moveTo>
                    <a:lnTo>
                      <a:pt x="0" y="2576944"/>
                    </a:lnTo>
                    <a:lnTo>
                      <a:pt x="0" y="2863278"/>
                    </a:lnTo>
                    <a:lnTo>
                      <a:pt x="95440" y="2863278"/>
                    </a:lnTo>
                    <a:lnTo>
                      <a:pt x="95440" y="2576944"/>
                    </a:lnTo>
                    <a:close/>
                  </a:path>
                  <a:path w="763904" h="3150235">
                    <a:moveTo>
                      <a:pt x="95440" y="2386063"/>
                    </a:moveTo>
                    <a:lnTo>
                      <a:pt x="0" y="2386063"/>
                    </a:lnTo>
                    <a:lnTo>
                      <a:pt x="0" y="2481516"/>
                    </a:lnTo>
                    <a:lnTo>
                      <a:pt x="95440" y="2481516"/>
                    </a:lnTo>
                    <a:lnTo>
                      <a:pt x="95440" y="2386063"/>
                    </a:lnTo>
                    <a:close/>
                  </a:path>
                  <a:path w="763904" h="3150235">
                    <a:moveTo>
                      <a:pt x="95440" y="2099729"/>
                    </a:moveTo>
                    <a:lnTo>
                      <a:pt x="0" y="2099729"/>
                    </a:lnTo>
                    <a:lnTo>
                      <a:pt x="0" y="2195182"/>
                    </a:lnTo>
                    <a:lnTo>
                      <a:pt x="95440" y="2195182"/>
                    </a:lnTo>
                    <a:lnTo>
                      <a:pt x="95440" y="2099729"/>
                    </a:lnTo>
                    <a:close/>
                  </a:path>
                  <a:path w="763904" h="3150235">
                    <a:moveTo>
                      <a:pt x="95440" y="1813407"/>
                    </a:moveTo>
                    <a:lnTo>
                      <a:pt x="0" y="1813407"/>
                    </a:lnTo>
                    <a:lnTo>
                      <a:pt x="0" y="1908860"/>
                    </a:lnTo>
                    <a:lnTo>
                      <a:pt x="95440" y="1908860"/>
                    </a:lnTo>
                    <a:lnTo>
                      <a:pt x="95440" y="1813407"/>
                    </a:lnTo>
                    <a:close/>
                  </a:path>
                  <a:path w="763904" h="3150235">
                    <a:moveTo>
                      <a:pt x="95440" y="1622526"/>
                    </a:moveTo>
                    <a:lnTo>
                      <a:pt x="0" y="1622526"/>
                    </a:lnTo>
                    <a:lnTo>
                      <a:pt x="0" y="1717979"/>
                    </a:lnTo>
                    <a:lnTo>
                      <a:pt x="95440" y="1717979"/>
                    </a:lnTo>
                    <a:lnTo>
                      <a:pt x="95440" y="1622526"/>
                    </a:lnTo>
                    <a:close/>
                  </a:path>
                  <a:path w="763904" h="3150235">
                    <a:moveTo>
                      <a:pt x="95440" y="1336205"/>
                    </a:moveTo>
                    <a:lnTo>
                      <a:pt x="0" y="1336205"/>
                    </a:lnTo>
                    <a:lnTo>
                      <a:pt x="0" y="1431658"/>
                    </a:lnTo>
                    <a:lnTo>
                      <a:pt x="95440" y="1431658"/>
                    </a:lnTo>
                    <a:lnTo>
                      <a:pt x="95440" y="1336205"/>
                    </a:lnTo>
                    <a:close/>
                  </a:path>
                  <a:path w="763904" h="3150235">
                    <a:moveTo>
                      <a:pt x="95440" y="858989"/>
                    </a:moveTo>
                    <a:lnTo>
                      <a:pt x="0" y="858989"/>
                    </a:lnTo>
                    <a:lnTo>
                      <a:pt x="0" y="1049870"/>
                    </a:lnTo>
                    <a:lnTo>
                      <a:pt x="95440" y="1049870"/>
                    </a:lnTo>
                    <a:lnTo>
                      <a:pt x="95440" y="858989"/>
                    </a:lnTo>
                    <a:close/>
                  </a:path>
                  <a:path w="763904" h="3150235">
                    <a:moveTo>
                      <a:pt x="190919" y="2386063"/>
                    </a:moveTo>
                    <a:lnTo>
                      <a:pt x="95465" y="2386063"/>
                    </a:lnTo>
                    <a:lnTo>
                      <a:pt x="95465" y="2481516"/>
                    </a:lnTo>
                    <a:lnTo>
                      <a:pt x="190919" y="2481516"/>
                    </a:lnTo>
                    <a:lnTo>
                      <a:pt x="190919" y="2386063"/>
                    </a:lnTo>
                    <a:close/>
                  </a:path>
                  <a:path w="763904" h="3150235">
                    <a:moveTo>
                      <a:pt x="190919" y="1336205"/>
                    </a:moveTo>
                    <a:lnTo>
                      <a:pt x="95465" y="1336205"/>
                    </a:lnTo>
                    <a:lnTo>
                      <a:pt x="95465" y="1527073"/>
                    </a:lnTo>
                    <a:lnTo>
                      <a:pt x="190919" y="1527073"/>
                    </a:lnTo>
                    <a:lnTo>
                      <a:pt x="190919" y="1336205"/>
                    </a:lnTo>
                    <a:close/>
                  </a:path>
                  <a:path w="763904" h="3150235">
                    <a:moveTo>
                      <a:pt x="190919" y="0"/>
                    </a:moveTo>
                    <a:lnTo>
                      <a:pt x="95465" y="0"/>
                    </a:lnTo>
                    <a:lnTo>
                      <a:pt x="95465" y="95453"/>
                    </a:lnTo>
                    <a:lnTo>
                      <a:pt x="190919" y="95453"/>
                    </a:lnTo>
                    <a:lnTo>
                      <a:pt x="190919" y="0"/>
                    </a:lnTo>
                    <a:close/>
                  </a:path>
                  <a:path w="763904" h="3150235">
                    <a:moveTo>
                      <a:pt x="477227" y="3054185"/>
                    </a:moveTo>
                    <a:lnTo>
                      <a:pt x="381787" y="3054185"/>
                    </a:lnTo>
                    <a:lnTo>
                      <a:pt x="381787" y="3149638"/>
                    </a:lnTo>
                    <a:lnTo>
                      <a:pt x="477227" y="3149638"/>
                    </a:lnTo>
                    <a:lnTo>
                      <a:pt x="477227" y="3054185"/>
                    </a:lnTo>
                    <a:close/>
                  </a:path>
                  <a:path w="763904" h="3150235">
                    <a:moveTo>
                      <a:pt x="477227" y="2099729"/>
                    </a:moveTo>
                    <a:lnTo>
                      <a:pt x="381787" y="2099729"/>
                    </a:lnTo>
                    <a:lnTo>
                      <a:pt x="286359" y="2099729"/>
                    </a:lnTo>
                    <a:lnTo>
                      <a:pt x="190919" y="2099729"/>
                    </a:lnTo>
                    <a:lnTo>
                      <a:pt x="190919" y="2195182"/>
                    </a:lnTo>
                    <a:lnTo>
                      <a:pt x="286334" y="2195182"/>
                    </a:lnTo>
                    <a:lnTo>
                      <a:pt x="286334" y="2290610"/>
                    </a:lnTo>
                    <a:lnTo>
                      <a:pt x="381787" y="2290610"/>
                    </a:lnTo>
                    <a:lnTo>
                      <a:pt x="381787" y="2386063"/>
                    </a:lnTo>
                    <a:lnTo>
                      <a:pt x="286334" y="2386063"/>
                    </a:lnTo>
                    <a:lnTo>
                      <a:pt x="286334" y="2481516"/>
                    </a:lnTo>
                    <a:lnTo>
                      <a:pt x="190919" y="2481516"/>
                    </a:lnTo>
                    <a:lnTo>
                      <a:pt x="190919" y="2576944"/>
                    </a:lnTo>
                    <a:lnTo>
                      <a:pt x="95465" y="2576944"/>
                    </a:lnTo>
                    <a:lnTo>
                      <a:pt x="95465" y="2672397"/>
                    </a:lnTo>
                    <a:lnTo>
                      <a:pt x="190919" y="2672397"/>
                    </a:lnTo>
                    <a:lnTo>
                      <a:pt x="190919" y="2576969"/>
                    </a:lnTo>
                    <a:lnTo>
                      <a:pt x="286334" y="2576969"/>
                    </a:lnTo>
                    <a:lnTo>
                      <a:pt x="286334" y="2672397"/>
                    </a:lnTo>
                    <a:lnTo>
                      <a:pt x="190919" y="2672397"/>
                    </a:lnTo>
                    <a:lnTo>
                      <a:pt x="190919" y="2767850"/>
                    </a:lnTo>
                    <a:lnTo>
                      <a:pt x="95465" y="2767850"/>
                    </a:lnTo>
                    <a:lnTo>
                      <a:pt x="95465" y="2958731"/>
                    </a:lnTo>
                    <a:lnTo>
                      <a:pt x="190919" y="2958731"/>
                    </a:lnTo>
                    <a:lnTo>
                      <a:pt x="190919" y="3149612"/>
                    </a:lnTo>
                    <a:lnTo>
                      <a:pt x="286359" y="3149612"/>
                    </a:lnTo>
                    <a:lnTo>
                      <a:pt x="286359" y="3054185"/>
                    </a:lnTo>
                    <a:lnTo>
                      <a:pt x="381787" y="3054185"/>
                    </a:lnTo>
                    <a:lnTo>
                      <a:pt x="381787" y="2958731"/>
                    </a:lnTo>
                    <a:lnTo>
                      <a:pt x="286359" y="2958731"/>
                    </a:lnTo>
                    <a:lnTo>
                      <a:pt x="381787" y="2958719"/>
                    </a:lnTo>
                    <a:lnTo>
                      <a:pt x="381787" y="2767850"/>
                    </a:lnTo>
                    <a:lnTo>
                      <a:pt x="477227" y="2767850"/>
                    </a:lnTo>
                    <a:lnTo>
                      <a:pt x="477227" y="2481516"/>
                    </a:lnTo>
                    <a:lnTo>
                      <a:pt x="477227" y="2099729"/>
                    </a:lnTo>
                    <a:close/>
                  </a:path>
                  <a:path w="763904" h="3150235">
                    <a:moveTo>
                      <a:pt x="477227" y="1717979"/>
                    </a:moveTo>
                    <a:lnTo>
                      <a:pt x="381787" y="1717979"/>
                    </a:lnTo>
                    <a:lnTo>
                      <a:pt x="381787" y="1622526"/>
                    </a:lnTo>
                    <a:lnTo>
                      <a:pt x="286359" y="1622526"/>
                    </a:lnTo>
                    <a:lnTo>
                      <a:pt x="190919" y="1622526"/>
                    </a:lnTo>
                    <a:lnTo>
                      <a:pt x="95465" y="1622526"/>
                    </a:lnTo>
                    <a:lnTo>
                      <a:pt x="95465" y="1717979"/>
                    </a:lnTo>
                    <a:lnTo>
                      <a:pt x="190919" y="1717979"/>
                    </a:lnTo>
                    <a:lnTo>
                      <a:pt x="286334" y="1717979"/>
                    </a:lnTo>
                    <a:lnTo>
                      <a:pt x="286334" y="1813407"/>
                    </a:lnTo>
                    <a:lnTo>
                      <a:pt x="190919" y="1813407"/>
                    </a:lnTo>
                    <a:lnTo>
                      <a:pt x="95465" y="1813407"/>
                    </a:lnTo>
                    <a:lnTo>
                      <a:pt x="95465" y="2004275"/>
                    </a:lnTo>
                    <a:lnTo>
                      <a:pt x="190919" y="2004275"/>
                    </a:lnTo>
                    <a:lnTo>
                      <a:pt x="190919" y="1908860"/>
                    </a:lnTo>
                    <a:lnTo>
                      <a:pt x="286334" y="1908860"/>
                    </a:lnTo>
                    <a:lnTo>
                      <a:pt x="381787" y="1908873"/>
                    </a:lnTo>
                    <a:lnTo>
                      <a:pt x="381787" y="2004314"/>
                    </a:lnTo>
                    <a:lnTo>
                      <a:pt x="477227" y="2004314"/>
                    </a:lnTo>
                    <a:lnTo>
                      <a:pt x="477227" y="1908860"/>
                    </a:lnTo>
                    <a:lnTo>
                      <a:pt x="381787" y="1908860"/>
                    </a:lnTo>
                    <a:lnTo>
                      <a:pt x="381787" y="1813433"/>
                    </a:lnTo>
                    <a:lnTo>
                      <a:pt x="477227" y="1813433"/>
                    </a:lnTo>
                    <a:lnTo>
                      <a:pt x="477227" y="1717979"/>
                    </a:lnTo>
                    <a:close/>
                  </a:path>
                  <a:path w="763904" h="3150235">
                    <a:moveTo>
                      <a:pt x="477227" y="1145324"/>
                    </a:moveTo>
                    <a:lnTo>
                      <a:pt x="381787" y="1145324"/>
                    </a:lnTo>
                    <a:lnTo>
                      <a:pt x="381787" y="1240739"/>
                    </a:lnTo>
                    <a:lnTo>
                      <a:pt x="286334" y="1240739"/>
                    </a:lnTo>
                    <a:lnTo>
                      <a:pt x="286334" y="1527086"/>
                    </a:lnTo>
                    <a:lnTo>
                      <a:pt x="381787" y="1527086"/>
                    </a:lnTo>
                    <a:lnTo>
                      <a:pt x="381787" y="1622526"/>
                    </a:lnTo>
                    <a:lnTo>
                      <a:pt x="477227" y="1622526"/>
                    </a:lnTo>
                    <a:lnTo>
                      <a:pt x="477227" y="1145324"/>
                    </a:lnTo>
                    <a:close/>
                  </a:path>
                  <a:path w="763904" h="3150235">
                    <a:moveTo>
                      <a:pt x="477227" y="286334"/>
                    </a:moveTo>
                    <a:lnTo>
                      <a:pt x="381787" y="286334"/>
                    </a:lnTo>
                    <a:lnTo>
                      <a:pt x="381787" y="0"/>
                    </a:lnTo>
                    <a:lnTo>
                      <a:pt x="286334" y="0"/>
                    </a:lnTo>
                    <a:lnTo>
                      <a:pt x="286334" y="95453"/>
                    </a:lnTo>
                    <a:lnTo>
                      <a:pt x="190919" y="95453"/>
                    </a:lnTo>
                    <a:lnTo>
                      <a:pt x="190919" y="190881"/>
                    </a:lnTo>
                    <a:lnTo>
                      <a:pt x="95465" y="190881"/>
                    </a:lnTo>
                    <a:lnTo>
                      <a:pt x="95465" y="286334"/>
                    </a:lnTo>
                    <a:lnTo>
                      <a:pt x="190919" y="286334"/>
                    </a:lnTo>
                    <a:lnTo>
                      <a:pt x="190919" y="190906"/>
                    </a:lnTo>
                    <a:lnTo>
                      <a:pt x="286334" y="190906"/>
                    </a:lnTo>
                    <a:lnTo>
                      <a:pt x="286334" y="286334"/>
                    </a:lnTo>
                    <a:lnTo>
                      <a:pt x="286334" y="381787"/>
                    </a:lnTo>
                    <a:lnTo>
                      <a:pt x="286334" y="477202"/>
                    </a:lnTo>
                    <a:lnTo>
                      <a:pt x="190919" y="477202"/>
                    </a:lnTo>
                    <a:lnTo>
                      <a:pt x="190919" y="381787"/>
                    </a:lnTo>
                    <a:lnTo>
                      <a:pt x="286334" y="381787"/>
                    </a:lnTo>
                    <a:lnTo>
                      <a:pt x="286334" y="286334"/>
                    </a:lnTo>
                    <a:lnTo>
                      <a:pt x="190919" y="286334"/>
                    </a:lnTo>
                    <a:lnTo>
                      <a:pt x="190919" y="381749"/>
                    </a:lnTo>
                    <a:lnTo>
                      <a:pt x="95465" y="381749"/>
                    </a:lnTo>
                    <a:lnTo>
                      <a:pt x="95465" y="572630"/>
                    </a:lnTo>
                    <a:lnTo>
                      <a:pt x="190919" y="572630"/>
                    </a:lnTo>
                    <a:lnTo>
                      <a:pt x="190919" y="668083"/>
                    </a:lnTo>
                    <a:lnTo>
                      <a:pt x="95465" y="668083"/>
                    </a:lnTo>
                    <a:lnTo>
                      <a:pt x="95465" y="763536"/>
                    </a:lnTo>
                    <a:lnTo>
                      <a:pt x="190919" y="763536"/>
                    </a:lnTo>
                    <a:lnTo>
                      <a:pt x="190919" y="858989"/>
                    </a:lnTo>
                    <a:lnTo>
                      <a:pt x="95465" y="858989"/>
                    </a:lnTo>
                    <a:lnTo>
                      <a:pt x="95465" y="954443"/>
                    </a:lnTo>
                    <a:lnTo>
                      <a:pt x="190919" y="954443"/>
                    </a:lnTo>
                    <a:lnTo>
                      <a:pt x="190919" y="1145324"/>
                    </a:lnTo>
                    <a:lnTo>
                      <a:pt x="286359" y="1145324"/>
                    </a:lnTo>
                    <a:lnTo>
                      <a:pt x="286359" y="954443"/>
                    </a:lnTo>
                    <a:lnTo>
                      <a:pt x="381787" y="954443"/>
                    </a:lnTo>
                    <a:lnTo>
                      <a:pt x="381787" y="859002"/>
                    </a:lnTo>
                    <a:lnTo>
                      <a:pt x="477227" y="859002"/>
                    </a:lnTo>
                    <a:lnTo>
                      <a:pt x="477227" y="572668"/>
                    </a:lnTo>
                    <a:lnTo>
                      <a:pt x="381787" y="572668"/>
                    </a:lnTo>
                    <a:lnTo>
                      <a:pt x="381787" y="668083"/>
                    </a:lnTo>
                    <a:lnTo>
                      <a:pt x="381787" y="763536"/>
                    </a:lnTo>
                    <a:lnTo>
                      <a:pt x="381787" y="858989"/>
                    </a:lnTo>
                    <a:lnTo>
                      <a:pt x="286359" y="858989"/>
                    </a:lnTo>
                    <a:lnTo>
                      <a:pt x="286359" y="763536"/>
                    </a:lnTo>
                    <a:lnTo>
                      <a:pt x="381787" y="763536"/>
                    </a:lnTo>
                    <a:lnTo>
                      <a:pt x="381787" y="668083"/>
                    </a:lnTo>
                    <a:lnTo>
                      <a:pt x="286359" y="668083"/>
                    </a:lnTo>
                    <a:lnTo>
                      <a:pt x="286359" y="572681"/>
                    </a:lnTo>
                    <a:lnTo>
                      <a:pt x="381787" y="572681"/>
                    </a:lnTo>
                    <a:lnTo>
                      <a:pt x="381787" y="381787"/>
                    </a:lnTo>
                    <a:lnTo>
                      <a:pt x="477227" y="381787"/>
                    </a:lnTo>
                    <a:lnTo>
                      <a:pt x="477227" y="286334"/>
                    </a:lnTo>
                    <a:close/>
                  </a:path>
                  <a:path w="763904" h="3150235">
                    <a:moveTo>
                      <a:pt x="668121" y="1049870"/>
                    </a:moveTo>
                    <a:lnTo>
                      <a:pt x="572668" y="1049870"/>
                    </a:lnTo>
                    <a:lnTo>
                      <a:pt x="572668" y="1240739"/>
                    </a:lnTo>
                    <a:lnTo>
                      <a:pt x="668121" y="1240739"/>
                    </a:lnTo>
                    <a:lnTo>
                      <a:pt x="668121" y="1049870"/>
                    </a:lnTo>
                    <a:close/>
                  </a:path>
                  <a:path w="763904" h="3150235">
                    <a:moveTo>
                      <a:pt x="668121" y="572668"/>
                    </a:moveTo>
                    <a:lnTo>
                      <a:pt x="572668" y="572668"/>
                    </a:lnTo>
                    <a:lnTo>
                      <a:pt x="572668" y="668083"/>
                    </a:lnTo>
                    <a:lnTo>
                      <a:pt x="477253" y="668083"/>
                    </a:lnTo>
                    <a:lnTo>
                      <a:pt x="477253" y="763536"/>
                    </a:lnTo>
                    <a:lnTo>
                      <a:pt x="572668" y="763536"/>
                    </a:lnTo>
                    <a:lnTo>
                      <a:pt x="572668" y="858989"/>
                    </a:lnTo>
                    <a:lnTo>
                      <a:pt x="477253" y="858989"/>
                    </a:lnTo>
                    <a:lnTo>
                      <a:pt x="477253" y="954443"/>
                    </a:lnTo>
                    <a:lnTo>
                      <a:pt x="572706" y="954443"/>
                    </a:lnTo>
                    <a:lnTo>
                      <a:pt x="668121" y="954405"/>
                    </a:lnTo>
                    <a:lnTo>
                      <a:pt x="668121" y="763536"/>
                    </a:lnTo>
                    <a:lnTo>
                      <a:pt x="572706" y="763536"/>
                    </a:lnTo>
                    <a:lnTo>
                      <a:pt x="572706" y="668121"/>
                    </a:lnTo>
                    <a:lnTo>
                      <a:pt x="668121" y="668121"/>
                    </a:lnTo>
                    <a:lnTo>
                      <a:pt x="668121" y="572668"/>
                    </a:lnTo>
                    <a:close/>
                  </a:path>
                  <a:path w="763904" h="3150235">
                    <a:moveTo>
                      <a:pt x="668121" y="95453"/>
                    </a:moveTo>
                    <a:lnTo>
                      <a:pt x="572706" y="95453"/>
                    </a:lnTo>
                    <a:lnTo>
                      <a:pt x="572706" y="0"/>
                    </a:lnTo>
                    <a:lnTo>
                      <a:pt x="477253" y="0"/>
                    </a:lnTo>
                    <a:lnTo>
                      <a:pt x="477253" y="95453"/>
                    </a:lnTo>
                    <a:lnTo>
                      <a:pt x="572668" y="95453"/>
                    </a:lnTo>
                    <a:lnTo>
                      <a:pt x="572668" y="190881"/>
                    </a:lnTo>
                    <a:lnTo>
                      <a:pt x="477253" y="190881"/>
                    </a:lnTo>
                    <a:lnTo>
                      <a:pt x="477253" y="286334"/>
                    </a:lnTo>
                    <a:lnTo>
                      <a:pt x="477253" y="381787"/>
                    </a:lnTo>
                    <a:lnTo>
                      <a:pt x="572668" y="381787"/>
                    </a:lnTo>
                    <a:lnTo>
                      <a:pt x="668121" y="381787"/>
                    </a:lnTo>
                    <a:lnTo>
                      <a:pt x="668121" y="286334"/>
                    </a:lnTo>
                    <a:lnTo>
                      <a:pt x="572706" y="286334"/>
                    </a:lnTo>
                    <a:lnTo>
                      <a:pt x="572706" y="190906"/>
                    </a:lnTo>
                    <a:lnTo>
                      <a:pt x="668121" y="190906"/>
                    </a:lnTo>
                    <a:lnTo>
                      <a:pt x="668121" y="95453"/>
                    </a:lnTo>
                    <a:close/>
                  </a:path>
                  <a:path w="763904" h="3150235">
                    <a:moveTo>
                      <a:pt x="763574" y="3054185"/>
                    </a:moveTo>
                    <a:lnTo>
                      <a:pt x="668121" y="3054185"/>
                    </a:lnTo>
                    <a:lnTo>
                      <a:pt x="572668" y="3054185"/>
                    </a:lnTo>
                    <a:lnTo>
                      <a:pt x="572668" y="3149638"/>
                    </a:lnTo>
                    <a:lnTo>
                      <a:pt x="668121" y="3149638"/>
                    </a:lnTo>
                    <a:lnTo>
                      <a:pt x="763574" y="3149638"/>
                    </a:lnTo>
                    <a:lnTo>
                      <a:pt x="763574" y="3054185"/>
                    </a:lnTo>
                    <a:close/>
                  </a:path>
                  <a:path w="763904" h="3150235">
                    <a:moveTo>
                      <a:pt x="763574" y="2195195"/>
                    </a:moveTo>
                    <a:lnTo>
                      <a:pt x="668121" y="2195195"/>
                    </a:lnTo>
                    <a:lnTo>
                      <a:pt x="668121" y="2290648"/>
                    </a:lnTo>
                    <a:lnTo>
                      <a:pt x="572706" y="2290648"/>
                    </a:lnTo>
                    <a:lnTo>
                      <a:pt x="477253" y="2290648"/>
                    </a:lnTo>
                    <a:lnTo>
                      <a:pt x="477253" y="2386101"/>
                    </a:lnTo>
                    <a:lnTo>
                      <a:pt x="572668" y="2386101"/>
                    </a:lnTo>
                    <a:lnTo>
                      <a:pt x="572668" y="2481516"/>
                    </a:lnTo>
                    <a:lnTo>
                      <a:pt x="477253" y="2481516"/>
                    </a:lnTo>
                    <a:lnTo>
                      <a:pt x="477253" y="2672397"/>
                    </a:lnTo>
                    <a:lnTo>
                      <a:pt x="572668" y="2672397"/>
                    </a:lnTo>
                    <a:lnTo>
                      <a:pt x="572668" y="2767850"/>
                    </a:lnTo>
                    <a:lnTo>
                      <a:pt x="477253" y="2767850"/>
                    </a:lnTo>
                    <a:lnTo>
                      <a:pt x="477253" y="2863304"/>
                    </a:lnTo>
                    <a:lnTo>
                      <a:pt x="572668" y="2863304"/>
                    </a:lnTo>
                    <a:lnTo>
                      <a:pt x="668121" y="2863304"/>
                    </a:lnTo>
                    <a:lnTo>
                      <a:pt x="763574" y="2863278"/>
                    </a:lnTo>
                    <a:lnTo>
                      <a:pt x="763574" y="2672397"/>
                    </a:lnTo>
                    <a:lnTo>
                      <a:pt x="668121" y="2672397"/>
                    </a:lnTo>
                    <a:lnTo>
                      <a:pt x="668121" y="2481516"/>
                    </a:lnTo>
                    <a:lnTo>
                      <a:pt x="668121" y="2386076"/>
                    </a:lnTo>
                    <a:lnTo>
                      <a:pt x="763574" y="2386076"/>
                    </a:lnTo>
                    <a:lnTo>
                      <a:pt x="763574" y="2195195"/>
                    </a:lnTo>
                    <a:close/>
                  </a:path>
                  <a:path w="763904" h="3150235">
                    <a:moveTo>
                      <a:pt x="763574" y="1908860"/>
                    </a:moveTo>
                    <a:lnTo>
                      <a:pt x="668121" y="1908860"/>
                    </a:lnTo>
                    <a:lnTo>
                      <a:pt x="668121" y="2004314"/>
                    </a:lnTo>
                    <a:lnTo>
                      <a:pt x="572706" y="2004314"/>
                    </a:lnTo>
                    <a:lnTo>
                      <a:pt x="572706" y="1908860"/>
                    </a:lnTo>
                    <a:lnTo>
                      <a:pt x="477253" y="1908860"/>
                    </a:lnTo>
                    <a:lnTo>
                      <a:pt x="477253" y="2004314"/>
                    </a:lnTo>
                    <a:lnTo>
                      <a:pt x="572668" y="2004314"/>
                    </a:lnTo>
                    <a:lnTo>
                      <a:pt x="572668" y="2099729"/>
                    </a:lnTo>
                    <a:lnTo>
                      <a:pt x="572668" y="2195182"/>
                    </a:lnTo>
                    <a:lnTo>
                      <a:pt x="668121" y="2195182"/>
                    </a:lnTo>
                    <a:lnTo>
                      <a:pt x="668121" y="2099767"/>
                    </a:lnTo>
                    <a:lnTo>
                      <a:pt x="763574" y="2099741"/>
                    </a:lnTo>
                    <a:lnTo>
                      <a:pt x="763574" y="1908860"/>
                    </a:lnTo>
                    <a:close/>
                  </a:path>
                  <a:path w="763904" h="3150235">
                    <a:moveTo>
                      <a:pt x="763574" y="1336205"/>
                    </a:moveTo>
                    <a:lnTo>
                      <a:pt x="668121" y="1336205"/>
                    </a:lnTo>
                    <a:lnTo>
                      <a:pt x="668121" y="1527073"/>
                    </a:lnTo>
                    <a:lnTo>
                      <a:pt x="572706" y="1527073"/>
                    </a:lnTo>
                    <a:lnTo>
                      <a:pt x="572706" y="1431658"/>
                    </a:lnTo>
                    <a:lnTo>
                      <a:pt x="477253" y="1431658"/>
                    </a:lnTo>
                    <a:lnTo>
                      <a:pt x="477253" y="1718005"/>
                    </a:lnTo>
                    <a:lnTo>
                      <a:pt x="572706" y="1718005"/>
                    </a:lnTo>
                    <a:lnTo>
                      <a:pt x="572706" y="1622526"/>
                    </a:lnTo>
                    <a:lnTo>
                      <a:pt x="668121" y="1622526"/>
                    </a:lnTo>
                    <a:lnTo>
                      <a:pt x="763574" y="1622539"/>
                    </a:lnTo>
                    <a:lnTo>
                      <a:pt x="763574" y="1336205"/>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 name="object 11"/>
              <p:cNvSpPr/>
              <p:nvPr/>
            </p:nvSpPr>
            <p:spPr>
              <a:xfrm>
                <a:off x="9485363" y="2362199"/>
                <a:ext cx="763905" cy="3150235"/>
              </a:xfrm>
              <a:custGeom>
                <a:avLst/>
                <a:gdLst/>
                <a:ahLst/>
                <a:cxnLst/>
                <a:rect l="l" t="t" r="r" b="b"/>
                <a:pathLst>
                  <a:path w="763904" h="3150235">
                    <a:moveTo>
                      <a:pt x="190906" y="2481516"/>
                    </a:moveTo>
                    <a:lnTo>
                      <a:pt x="95453" y="2481516"/>
                    </a:lnTo>
                    <a:lnTo>
                      <a:pt x="95453" y="2576969"/>
                    </a:lnTo>
                    <a:lnTo>
                      <a:pt x="190906" y="2576969"/>
                    </a:lnTo>
                    <a:lnTo>
                      <a:pt x="190906" y="2481516"/>
                    </a:lnTo>
                    <a:close/>
                  </a:path>
                  <a:path w="763904" h="3150235">
                    <a:moveTo>
                      <a:pt x="286334" y="3054185"/>
                    </a:moveTo>
                    <a:lnTo>
                      <a:pt x="190906" y="3054185"/>
                    </a:lnTo>
                    <a:lnTo>
                      <a:pt x="190906" y="2958731"/>
                    </a:lnTo>
                    <a:lnTo>
                      <a:pt x="95453" y="2958731"/>
                    </a:lnTo>
                    <a:lnTo>
                      <a:pt x="95453" y="3054185"/>
                    </a:lnTo>
                    <a:lnTo>
                      <a:pt x="0" y="3054185"/>
                    </a:lnTo>
                    <a:lnTo>
                      <a:pt x="0" y="3149638"/>
                    </a:lnTo>
                    <a:lnTo>
                      <a:pt x="95453" y="3149638"/>
                    </a:lnTo>
                    <a:lnTo>
                      <a:pt x="190881" y="3149612"/>
                    </a:lnTo>
                    <a:lnTo>
                      <a:pt x="286334" y="3149638"/>
                    </a:lnTo>
                    <a:lnTo>
                      <a:pt x="286334" y="3054185"/>
                    </a:lnTo>
                    <a:close/>
                  </a:path>
                  <a:path w="763904" h="3150235">
                    <a:moveTo>
                      <a:pt x="381774" y="2958731"/>
                    </a:moveTo>
                    <a:lnTo>
                      <a:pt x="286334" y="2958731"/>
                    </a:lnTo>
                    <a:lnTo>
                      <a:pt x="286334" y="3054185"/>
                    </a:lnTo>
                    <a:lnTo>
                      <a:pt x="381774" y="3054185"/>
                    </a:lnTo>
                    <a:lnTo>
                      <a:pt x="381774" y="2958731"/>
                    </a:lnTo>
                    <a:close/>
                  </a:path>
                  <a:path w="763904" h="3150235">
                    <a:moveTo>
                      <a:pt x="381774" y="2290648"/>
                    </a:moveTo>
                    <a:lnTo>
                      <a:pt x="286334" y="2290648"/>
                    </a:lnTo>
                    <a:lnTo>
                      <a:pt x="190906" y="2290648"/>
                    </a:lnTo>
                    <a:lnTo>
                      <a:pt x="190906" y="2195195"/>
                    </a:lnTo>
                    <a:lnTo>
                      <a:pt x="95453" y="2195195"/>
                    </a:lnTo>
                    <a:lnTo>
                      <a:pt x="95453" y="2386076"/>
                    </a:lnTo>
                    <a:lnTo>
                      <a:pt x="190881" y="2386076"/>
                    </a:lnTo>
                    <a:lnTo>
                      <a:pt x="286334" y="2386101"/>
                    </a:lnTo>
                    <a:lnTo>
                      <a:pt x="286334" y="2481516"/>
                    </a:lnTo>
                    <a:lnTo>
                      <a:pt x="286334" y="2672397"/>
                    </a:lnTo>
                    <a:lnTo>
                      <a:pt x="190906" y="2672397"/>
                    </a:lnTo>
                    <a:lnTo>
                      <a:pt x="95453" y="2672397"/>
                    </a:lnTo>
                    <a:lnTo>
                      <a:pt x="95453" y="2767850"/>
                    </a:lnTo>
                    <a:lnTo>
                      <a:pt x="190881" y="2767850"/>
                    </a:lnTo>
                    <a:lnTo>
                      <a:pt x="286334" y="2767850"/>
                    </a:lnTo>
                    <a:lnTo>
                      <a:pt x="286334" y="2863265"/>
                    </a:lnTo>
                    <a:lnTo>
                      <a:pt x="190906" y="2863265"/>
                    </a:lnTo>
                    <a:lnTo>
                      <a:pt x="95453" y="2863265"/>
                    </a:lnTo>
                    <a:lnTo>
                      <a:pt x="95453" y="2958719"/>
                    </a:lnTo>
                    <a:lnTo>
                      <a:pt x="190881" y="2958719"/>
                    </a:lnTo>
                    <a:lnTo>
                      <a:pt x="286334" y="2958719"/>
                    </a:lnTo>
                    <a:lnTo>
                      <a:pt x="286334" y="2863304"/>
                    </a:lnTo>
                    <a:lnTo>
                      <a:pt x="381774" y="2863304"/>
                    </a:lnTo>
                    <a:lnTo>
                      <a:pt x="381774" y="2481516"/>
                    </a:lnTo>
                    <a:lnTo>
                      <a:pt x="381774" y="2290648"/>
                    </a:lnTo>
                    <a:close/>
                  </a:path>
                  <a:path w="763904" h="3150235">
                    <a:moveTo>
                      <a:pt x="381774" y="1336205"/>
                    </a:moveTo>
                    <a:lnTo>
                      <a:pt x="286334" y="1336205"/>
                    </a:lnTo>
                    <a:lnTo>
                      <a:pt x="286334" y="1527073"/>
                    </a:lnTo>
                    <a:lnTo>
                      <a:pt x="190906" y="1527073"/>
                    </a:lnTo>
                    <a:lnTo>
                      <a:pt x="190906" y="1336192"/>
                    </a:lnTo>
                    <a:lnTo>
                      <a:pt x="286334" y="1336192"/>
                    </a:lnTo>
                    <a:lnTo>
                      <a:pt x="286334" y="1240739"/>
                    </a:lnTo>
                    <a:lnTo>
                      <a:pt x="190906" y="1240739"/>
                    </a:lnTo>
                    <a:lnTo>
                      <a:pt x="95453" y="1240739"/>
                    </a:lnTo>
                    <a:lnTo>
                      <a:pt x="95453" y="1527086"/>
                    </a:lnTo>
                    <a:lnTo>
                      <a:pt x="190881" y="1527086"/>
                    </a:lnTo>
                    <a:lnTo>
                      <a:pt x="190881" y="1622526"/>
                    </a:lnTo>
                    <a:lnTo>
                      <a:pt x="95453" y="1622526"/>
                    </a:lnTo>
                    <a:lnTo>
                      <a:pt x="95453" y="1813394"/>
                    </a:lnTo>
                    <a:lnTo>
                      <a:pt x="190881" y="1813394"/>
                    </a:lnTo>
                    <a:lnTo>
                      <a:pt x="190881" y="2004314"/>
                    </a:lnTo>
                    <a:lnTo>
                      <a:pt x="95453" y="2004314"/>
                    </a:lnTo>
                    <a:lnTo>
                      <a:pt x="95453" y="2099767"/>
                    </a:lnTo>
                    <a:lnTo>
                      <a:pt x="190881" y="2099767"/>
                    </a:lnTo>
                    <a:lnTo>
                      <a:pt x="190881" y="2195182"/>
                    </a:lnTo>
                    <a:lnTo>
                      <a:pt x="286334" y="2195182"/>
                    </a:lnTo>
                    <a:lnTo>
                      <a:pt x="286334" y="2099729"/>
                    </a:lnTo>
                    <a:lnTo>
                      <a:pt x="286334" y="2004314"/>
                    </a:lnTo>
                    <a:lnTo>
                      <a:pt x="381774" y="2004314"/>
                    </a:lnTo>
                    <a:lnTo>
                      <a:pt x="381774" y="1717979"/>
                    </a:lnTo>
                    <a:lnTo>
                      <a:pt x="286334" y="1717979"/>
                    </a:lnTo>
                    <a:lnTo>
                      <a:pt x="286334" y="1622539"/>
                    </a:lnTo>
                    <a:lnTo>
                      <a:pt x="381774" y="1622539"/>
                    </a:lnTo>
                    <a:lnTo>
                      <a:pt x="381774" y="1336205"/>
                    </a:lnTo>
                    <a:close/>
                  </a:path>
                  <a:path w="763904" h="3150235">
                    <a:moveTo>
                      <a:pt x="381774" y="954417"/>
                    </a:moveTo>
                    <a:lnTo>
                      <a:pt x="286334" y="954417"/>
                    </a:lnTo>
                    <a:lnTo>
                      <a:pt x="286334" y="1145298"/>
                    </a:lnTo>
                    <a:lnTo>
                      <a:pt x="381774" y="1145298"/>
                    </a:lnTo>
                    <a:lnTo>
                      <a:pt x="381774" y="954417"/>
                    </a:lnTo>
                    <a:close/>
                  </a:path>
                  <a:path w="763904" h="3150235">
                    <a:moveTo>
                      <a:pt x="381774" y="763536"/>
                    </a:moveTo>
                    <a:lnTo>
                      <a:pt x="286334" y="763536"/>
                    </a:lnTo>
                    <a:lnTo>
                      <a:pt x="190906" y="763536"/>
                    </a:lnTo>
                    <a:lnTo>
                      <a:pt x="95453" y="763536"/>
                    </a:lnTo>
                    <a:lnTo>
                      <a:pt x="95453" y="954405"/>
                    </a:lnTo>
                    <a:lnTo>
                      <a:pt x="190881" y="954405"/>
                    </a:lnTo>
                    <a:lnTo>
                      <a:pt x="286334" y="954405"/>
                    </a:lnTo>
                    <a:lnTo>
                      <a:pt x="286334" y="858989"/>
                    </a:lnTo>
                    <a:lnTo>
                      <a:pt x="381774" y="858989"/>
                    </a:lnTo>
                    <a:lnTo>
                      <a:pt x="381774" y="763536"/>
                    </a:lnTo>
                    <a:close/>
                  </a:path>
                  <a:path w="763904" h="3150235">
                    <a:moveTo>
                      <a:pt x="381774" y="190881"/>
                    </a:moveTo>
                    <a:lnTo>
                      <a:pt x="286334" y="190881"/>
                    </a:lnTo>
                    <a:lnTo>
                      <a:pt x="286334" y="286334"/>
                    </a:lnTo>
                    <a:lnTo>
                      <a:pt x="286334" y="477202"/>
                    </a:lnTo>
                    <a:lnTo>
                      <a:pt x="381774" y="477202"/>
                    </a:lnTo>
                    <a:lnTo>
                      <a:pt x="381774" y="286334"/>
                    </a:lnTo>
                    <a:lnTo>
                      <a:pt x="381774" y="190881"/>
                    </a:lnTo>
                    <a:close/>
                  </a:path>
                  <a:path w="763904" h="3150235">
                    <a:moveTo>
                      <a:pt x="381774" y="0"/>
                    </a:moveTo>
                    <a:lnTo>
                      <a:pt x="286334" y="0"/>
                    </a:lnTo>
                    <a:lnTo>
                      <a:pt x="190906" y="0"/>
                    </a:lnTo>
                    <a:lnTo>
                      <a:pt x="95453" y="0"/>
                    </a:lnTo>
                    <a:lnTo>
                      <a:pt x="95453" y="286334"/>
                    </a:lnTo>
                    <a:lnTo>
                      <a:pt x="95453" y="668134"/>
                    </a:lnTo>
                    <a:lnTo>
                      <a:pt x="190906" y="668134"/>
                    </a:lnTo>
                    <a:lnTo>
                      <a:pt x="286334" y="668121"/>
                    </a:lnTo>
                    <a:lnTo>
                      <a:pt x="381774" y="668121"/>
                    </a:lnTo>
                    <a:lnTo>
                      <a:pt x="381774" y="572668"/>
                    </a:lnTo>
                    <a:lnTo>
                      <a:pt x="286334" y="572668"/>
                    </a:lnTo>
                    <a:lnTo>
                      <a:pt x="190906" y="572668"/>
                    </a:lnTo>
                    <a:lnTo>
                      <a:pt x="190906" y="286334"/>
                    </a:lnTo>
                    <a:lnTo>
                      <a:pt x="190906" y="95453"/>
                    </a:lnTo>
                    <a:lnTo>
                      <a:pt x="286334" y="95453"/>
                    </a:lnTo>
                    <a:lnTo>
                      <a:pt x="381774" y="95453"/>
                    </a:lnTo>
                    <a:lnTo>
                      <a:pt x="381774" y="0"/>
                    </a:lnTo>
                    <a:close/>
                  </a:path>
                  <a:path w="763904" h="3150235">
                    <a:moveTo>
                      <a:pt x="572643" y="2958731"/>
                    </a:moveTo>
                    <a:lnTo>
                      <a:pt x="477240" y="2958731"/>
                    </a:lnTo>
                    <a:lnTo>
                      <a:pt x="381787" y="2958731"/>
                    </a:lnTo>
                    <a:lnTo>
                      <a:pt x="381787" y="3149612"/>
                    </a:lnTo>
                    <a:lnTo>
                      <a:pt x="477240" y="3149612"/>
                    </a:lnTo>
                    <a:lnTo>
                      <a:pt x="477240" y="3054185"/>
                    </a:lnTo>
                    <a:lnTo>
                      <a:pt x="572643" y="3054185"/>
                    </a:lnTo>
                    <a:lnTo>
                      <a:pt x="572643" y="2958731"/>
                    </a:lnTo>
                    <a:close/>
                  </a:path>
                  <a:path w="763904" h="3150235">
                    <a:moveTo>
                      <a:pt x="572643" y="2386063"/>
                    </a:moveTo>
                    <a:lnTo>
                      <a:pt x="477202" y="2386063"/>
                    </a:lnTo>
                    <a:lnTo>
                      <a:pt x="477202" y="2481516"/>
                    </a:lnTo>
                    <a:lnTo>
                      <a:pt x="477202" y="2576944"/>
                    </a:lnTo>
                    <a:lnTo>
                      <a:pt x="381787" y="2576944"/>
                    </a:lnTo>
                    <a:lnTo>
                      <a:pt x="381787" y="2863278"/>
                    </a:lnTo>
                    <a:lnTo>
                      <a:pt x="477202" y="2863278"/>
                    </a:lnTo>
                    <a:lnTo>
                      <a:pt x="572643" y="2863304"/>
                    </a:lnTo>
                    <a:lnTo>
                      <a:pt x="572643" y="2767850"/>
                    </a:lnTo>
                    <a:lnTo>
                      <a:pt x="477240" y="2767850"/>
                    </a:lnTo>
                    <a:lnTo>
                      <a:pt x="477240" y="2672397"/>
                    </a:lnTo>
                    <a:lnTo>
                      <a:pt x="572643" y="2672397"/>
                    </a:lnTo>
                    <a:lnTo>
                      <a:pt x="572643" y="2481516"/>
                    </a:lnTo>
                    <a:lnTo>
                      <a:pt x="572643" y="2386063"/>
                    </a:lnTo>
                    <a:close/>
                  </a:path>
                  <a:path w="763904" h="3150235">
                    <a:moveTo>
                      <a:pt x="572643" y="1622526"/>
                    </a:moveTo>
                    <a:lnTo>
                      <a:pt x="477240" y="1622526"/>
                    </a:lnTo>
                    <a:lnTo>
                      <a:pt x="381787" y="1622526"/>
                    </a:lnTo>
                    <a:lnTo>
                      <a:pt x="381787" y="1717979"/>
                    </a:lnTo>
                    <a:lnTo>
                      <a:pt x="477202" y="1717979"/>
                    </a:lnTo>
                    <a:lnTo>
                      <a:pt x="477202" y="1813407"/>
                    </a:lnTo>
                    <a:lnTo>
                      <a:pt x="381787" y="1813407"/>
                    </a:lnTo>
                    <a:lnTo>
                      <a:pt x="381787" y="2099729"/>
                    </a:lnTo>
                    <a:lnTo>
                      <a:pt x="381787" y="2290610"/>
                    </a:lnTo>
                    <a:lnTo>
                      <a:pt x="477202" y="2290610"/>
                    </a:lnTo>
                    <a:lnTo>
                      <a:pt x="572643" y="2290648"/>
                    </a:lnTo>
                    <a:lnTo>
                      <a:pt x="572643" y="2195195"/>
                    </a:lnTo>
                    <a:lnTo>
                      <a:pt x="477240" y="2195195"/>
                    </a:lnTo>
                    <a:lnTo>
                      <a:pt x="477240" y="2099754"/>
                    </a:lnTo>
                    <a:lnTo>
                      <a:pt x="477240" y="1908873"/>
                    </a:lnTo>
                    <a:lnTo>
                      <a:pt x="572643" y="1908873"/>
                    </a:lnTo>
                    <a:lnTo>
                      <a:pt x="572643" y="1622526"/>
                    </a:lnTo>
                    <a:close/>
                  </a:path>
                  <a:path w="763904" h="3150235">
                    <a:moveTo>
                      <a:pt x="572643" y="763536"/>
                    </a:moveTo>
                    <a:lnTo>
                      <a:pt x="477240" y="763536"/>
                    </a:lnTo>
                    <a:lnTo>
                      <a:pt x="381787" y="763536"/>
                    </a:lnTo>
                    <a:lnTo>
                      <a:pt x="381787" y="954405"/>
                    </a:lnTo>
                    <a:lnTo>
                      <a:pt x="477202" y="954405"/>
                    </a:lnTo>
                    <a:lnTo>
                      <a:pt x="477202" y="1049870"/>
                    </a:lnTo>
                    <a:lnTo>
                      <a:pt x="381787" y="1049870"/>
                    </a:lnTo>
                    <a:lnTo>
                      <a:pt x="381787" y="1336217"/>
                    </a:lnTo>
                    <a:lnTo>
                      <a:pt x="477202" y="1336217"/>
                    </a:lnTo>
                    <a:lnTo>
                      <a:pt x="477202" y="1527073"/>
                    </a:lnTo>
                    <a:lnTo>
                      <a:pt x="572643" y="1527073"/>
                    </a:lnTo>
                    <a:lnTo>
                      <a:pt x="572643" y="1336205"/>
                    </a:lnTo>
                    <a:lnTo>
                      <a:pt x="477240" y="1336205"/>
                    </a:lnTo>
                    <a:lnTo>
                      <a:pt x="477240" y="1145324"/>
                    </a:lnTo>
                    <a:lnTo>
                      <a:pt x="572643" y="1145324"/>
                    </a:lnTo>
                    <a:lnTo>
                      <a:pt x="572643" y="763536"/>
                    </a:lnTo>
                    <a:close/>
                  </a:path>
                  <a:path w="763904" h="3150235">
                    <a:moveTo>
                      <a:pt x="572643" y="572668"/>
                    </a:moveTo>
                    <a:lnTo>
                      <a:pt x="477240" y="572668"/>
                    </a:lnTo>
                    <a:lnTo>
                      <a:pt x="381787" y="572668"/>
                    </a:lnTo>
                    <a:lnTo>
                      <a:pt x="381787" y="668121"/>
                    </a:lnTo>
                    <a:lnTo>
                      <a:pt x="477202" y="668121"/>
                    </a:lnTo>
                    <a:lnTo>
                      <a:pt x="572643" y="668121"/>
                    </a:lnTo>
                    <a:lnTo>
                      <a:pt x="572643" y="572668"/>
                    </a:lnTo>
                    <a:close/>
                  </a:path>
                  <a:path w="763904" h="3150235">
                    <a:moveTo>
                      <a:pt x="572643" y="190881"/>
                    </a:moveTo>
                    <a:lnTo>
                      <a:pt x="477240" y="190881"/>
                    </a:lnTo>
                    <a:lnTo>
                      <a:pt x="381787" y="190881"/>
                    </a:lnTo>
                    <a:lnTo>
                      <a:pt x="381787" y="286334"/>
                    </a:lnTo>
                    <a:lnTo>
                      <a:pt x="381787" y="477202"/>
                    </a:lnTo>
                    <a:lnTo>
                      <a:pt x="477202" y="477202"/>
                    </a:lnTo>
                    <a:lnTo>
                      <a:pt x="572643" y="477202"/>
                    </a:lnTo>
                    <a:lnTo>
                      <a:pt x="572643" y="286334"/>
                    </a:lnTo>
                    <a:lnTo>
                      <a:pt x="572643" y="190881"/>
                    </a:lnTo>
                    <a:close/>
                  </a:path>
                  <a:path w="763904" h="3150235">
                    <a:moveTo>
                      <a:pt x="572643" y="0"/>
                    </a:moveTo>
                    <a:lnTo>
                      <a:pt x="477240" y="0"/>
                    </a:lnTo>
                    <a:lnTo>
                      <a:pt x="381787" y="0"/>
                    </a:lnTo>
                    <a:lnTo>
                      <a:pt x="381787" y="95453"/>
                    </a:lnTo>
                    <a:lnTo>
                      <a:pt x="477202" y="95453"/>
                    </a:lnTo>
                    <a:lnTo>
                      <a:pt x="572643" y="95453"/>
                    </a:lnTo>
                    <a:lnTo>
                      <a:pt x="572643" y="0"/>
                    </a:lnTo>
                    <a:close/>
                  </a:path>
                  <a:path w="763904" h="3150235">
                    <a:moveTo>
                      <a:pt x="668108" y="3054185"/>
                    </a:moveTo>
                    <a:lnTo>
                      <a:pt x="572655" y="3054185"/>
                    </a:lnTo>
                    <a:lnTo>
                      <a:pt x="572655" y="3149638"/>
                    </a:lnTo>
                    <a:lnTo>
                      <a:pt x="668108" y="3149638"/>
                    </a:lnTo>
                    <a:lnTo>
                      <a:pt x="668108" y="3054185"/>
                    </a:lnTo>
                    <a:close/>
                  </a:path>
                  <a:path w="763904" h="3150235">
                    <a:moveTo>
                      <a:pt x="668108" y="2290648"/>
                    </a:moveTo>
                    <a:lnTo>
                      <a:pt x="572655" y="2290648"/>
                    </a:lnTo>
                    <a:lnTo>
                      <a:pt x="572655" y="2481516"/>
                    </a:lnTo>
                    <a:lnTo>
                      <a:pt x="572655" y="2576969"/>
                    </a:lnTo>
                    <a:lnTo>
                      <a:pt x="668108" y="2576969"/>
                    </a:lnTo>
                    <a:lnTo>
                      <a:pt x="668108" y="2481516"/>
                    </a:lnTo>
                    <a:lnTo>
                      <a:pt x="668108" y="2290648"/>
                    </a:lnTo>
                    <a:close/>
                  </a:path>
                  <a:path w="763904" h="3150235">
                    <a:moveTo>
                      <a:pt x="668108" y="1717979"/>
                    </a:moveTo>
                    <a:lnTo>
                      <a:pt x="572655" y="1717979"/>
                    </a:lnTo>
                    <a:lnTo>
                      <a:pt x="572655" y="1813433"/>
                    </a:lnTo>
                    <a:lnTo>
                      <a:pt x="668108" y="1813433"/>
                    </a:lnTo>
                    <a:lnTo>
                      <a:pt x="668108" y="1717979"/>
                    </a:lnTo>
                    <a:close/>
                  </a:path>
                  <a:path w="763904" h="3150235">
                    <a:moveTo>
                      <a:pt x="763536" y="2004314"/>
                    </a:moveTo>
                    <a:lnTo>
                      <a:pt x="668108" y="2004314"/>
                    </a:lnTo>
                    <a:lnTo>
                      <a:pt x="668108" y="1908860"/>
                    </a:lnTo>
                    <a:lnTo>
                      <a:pt x="572655" y="1908860"/>
                    </a:lnTo>
                    <a:lnTo>
                      <a:pt x="572655" y="2004314"/>
                    </a:lnTo>
                    <a:lnTo>
                      <a:pt x="668083" y="2004314"/>
                    </a:lnTo>
                    <a:lnTo>
                      <a:pt x="668083" y="2099729"/>
                    </a:lnTo>
                    <a:lnTo>
                      <a:pt x="572655" y="2099729"/>
                    </a:lnTo>
                    <a:lnTo>
                      <a:pt x="572655" y="2195182"/>
                    </a:lnTo>
                    <a:lnTo>
                      <a:pt x="668108" y="2195182"/>
                    </a:lnTo>
                    <a:lnTo>
                      <a:pt x="668108" y="2099767"/>
                    </a:lnTo>
                    <a:lnTo>
                      <a:pt x="763536" y="2099767"/>
                    </a:lnTo>
                    <a:lnTo>
                      <a:pt x="763536" y="2004314"/>
                    </a:lnTo>
                    <a:close/>
                  </a:path>
                  <a:path w="763904" h="3150235">
                    <a:moveTo>
                      <a:pt x="763536" y="1527073"/>
                    </a:moveTo>
                    <a:lnTo>
                      <a:pt x="668083" y="1527073"/>
                    </a:lnTo>
                    <a:lnTo>
                      <a:pt x="668083" y="1717941"/>
                    </a:lnTo>
                    <a:lnTo>
                      <a:pt x="763536" y="1717941"/>
                    </a:lnTo>
                    <a:lnTo>
                      <a:pt x="763536" y="1527073"/>
                    </a:lnTo>
                    <a:close/>
                  </a:path>
                  <a:path w="763904" h="3150235">
                    <a:moveTo>
                      <a:pt x="763536" y="858989"/>
                    </a:moveTo>
                    <a:lnTo>
                      <a:pt x="668083" y="858989"/>
                    </a:lnTo>
                    <a:lnTo>
                      <a:pt x="668083" y="954417"/>
                    </a:lnTo>
                    <a:lnTo>
                      <a:pt x="572655" y="954417"/>
                    </a:lnTo>
                    <a:lnTo>
                      <a:pt x="572655" y="1431620"/>
                    </a:lnTo>
                    <a:lnTo>
                      <a:pt x="668108" y="1431620"/>
                    </a:lnTo>
                    <a:lnTo>
                      <a:pt x="668108" y="1336205"/>
                    </a:lnTo>
                    <a:lnTo>
                      <a:pt x="763536" y="1336205"/>
                    </a:lnTo>
                    <a:lnTo>
                      <a:pt x="763536" y="1145324"/>
                    </a:lnTo>
                    <a:lnTo>
                      <a:pt x="668108" y="1145324"/>
                    </a:lnTo>
                    <a:lnTo>
                      <a:pt x="668108" y="954443"/>
                    </a:lnTo>
                    <a:lnTo>
                      <a:pt x="763536" y="954443"/>
                    </a:lnTo>
                    <a:lnTo>
                      <a:pt x="763536" y="858989"/>
                    </a:lnTo>
                    <a:close/>
                  </a:path>
                  <a:path w="763904" h="3150235">
                    <a:moveTo>
                      <a:pt x="763536" y="0"/>
                    </a:moveTo>
                    <a:lnTo>
                      <a:pt x="668108" y="0"/>
                    </a:lnTo>
                    <a:lnTo>
                      <a:pt x="572655" y="0"/>
                    </a:lnTo>
                    <a:lnTo>
                      <a:pt x="572655" y="95453"/>
                    </a:lnTo>
                    <a:lnTo>
                      <a:pt x="668083" y="95453"/>
                    </a:lnTo>
                    <a:lnTo>
                      <a:pt x="668083" y="286334"/>
                    </a:lnTo>
                    <a:lnTo>
                      <a:pt x="668083" y="572668"/>
                    </a:lnTo>
                    <a:lnTo>
                      <a:pt x="572655" y="572668"/>
                    </a:lnTo>
                    <a:lnTo>
                      <a:pt x="572655" y="668121"/>
                    </a:lnTo>
                    <a:lnTo>
                      <a:pt x="668083" y="668121"/>
                    </a:lnTo>
                    <a:lnTo>
                      <a:pt x="763536" y="668134"/>
                    </a:lnTo>
                    <a:lnTo>
                      <a:pt x="763536" y="286334"/>
                    </a:lnTo>
                    <a:lnTo>
                      <a:pt x="763536"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 name="object 12"/>
              <p:cNvSpPr/>
              <p:nvPr/>
            </p:nvSpPr>
            <p:spPr>
              <a:xfrm>
                <a:off x="10153447" y="4366513"/>
                <a:ext cx="95885" cy="859155"/>
              </a:xfrm>
              <a:custGeom>
                <a:avLst/>
                <a:gdLst/>
                <a:ahLst/>
                <a:cxnLst/>
                <a:rect l="l" t="t" r="r" b="b"/>
                <a:pathLst>
                  <a:path w="95884" h="859154">
                    <a:moveTo>
                      <a:pt x="95453" y="668083"/>
                    </a:moveTo>
                    <a:lnTo>
                      <a:pt x="0" y="668083"/>
                    </a:lnTo>
                    <a:lnTo>
                      <a:pt x="0" y="858964"/>
                    </a:lnTo>
                    <a:lnTo>
                      <a:pt x="95453" y="858964"/>
                    </a:lnTo>
                    <a:lnTo>
                      <a:pt x="95453" y="668083"/>
                    </a:lnTo>
                    <a:close/>
                  </a:path>
                  <a:path w="95884" h="859154">
                    <a:moveTo>
                      <a:pt x="95453" y="381749"/>
                    </a:moveTo>
                    <a:lnTo>
                      <a:pt x="0" y="381749"/>
                    </a:lnTo>
                    <a:lnTo>
                      <a:pt x="0" y="477202"/>
                    </a:lnTo>
                    <a:lnTo>
                      <a:pt x="95453" y="477202"/>
                    </a:lnTo>
                    <a:lnTo>
                      <a:pt x="95453" y="381749"/>
                    </a:lnTo>
                    <a:close/>
                  </a:path>
                  <a:path w="95884" h="859154">
                    <a:moveTo>
                      <a:pt x="95453" y="190881"/>
                    </a:moveTo>
                    <a:lnTo>
                      <a:pt x="0" y="190881"/>
                    </a:lnTo>
                    <a:lnTo>
                      <a:pt x="0" y="286334"/>
                    </a:lnTo>
                    <a:lnTo>
                      <a:pt x="95453" y="286334"/>
                    </a:lnTo>
                    <a:lnTo>
                      <a:pt x="95453" y="190881"/>
                    </a:lnTo>
                    <a:close/>
                  </a:path>
                  <a:path w="95884" h="859154">
                    <a:moveTo>
                      <a:pt x="95453" y="0"/>
                    </a:moveTo>
                    <a:lnTo>
                      <a:pt x="0" y="0"/>
                    </a:lnTo>
                    <a:lnTo>
                      <a:pt x="0" y="95453"/>
                    </a:lnTo>
                    <a:lnTo>
                      <a:pt x="95453" y="95453"/>
                    </a:lnTo>
                    <a:lnTo>
                      <a:pt x="95453"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13" name="object 13"/>
            <p:cNvSpPr/>
            <p:nvPr/>
          </p:nvSpPr>
          <p:spPr>
            <a:xfrm>
              <a:off x="7099300" y="4843715"/>
              <a:ext cx="668655" cy="668655"/>
            </a:xfrm>
            <a:custGeom>
              <a:avLst/>
              <a:gdLst/>
              <a:ahLst/>
              <a:cxnLst/>
              <a:rect l="l" t="t" r="r" b="b"/>
              <a:pathLst>
                <a:path w="668654" h="668654">
                  <a:moveTo>
                    <a:pt x="190868" y="572668"/>
                  </a:moveTo>
                  <a:lnTo>
                    <a:pt x="95453" y="572668"/>
                  </a:lnTo>
                  <a:lnTo>
                    <a:pt x="95453" y="477215"/>
                  </a:lnTo>
                  <a:lnTo>
                    <a:pt x="0" y="477215"/>
                  </a:lnTo>
                  <a:lnTo>
                    <a:pt x="0" y="668096"/>
                  </a:lnTo>
                  <a:lnTo>
                    <a:pt x="95415" y="668096"/>
                  </a:lnTo>
                  <a:lnTo>
                    <a:pt x="190868" y="668121"/>
                  </a:lnTo>
                  <a:lnTo>
                    <a:pt x="190868" y="572668"/>
                  </a:lnTo>
                  <a:close/>
                </a:path>
                <a:path w="668654" h="668654">
                  <a:moveTo>
                    <a:pt x="190868" y="0"/>
                  </a:moveTo>
                  <a:lnTo>
                    <a:pt x="95453" y="0"/>
                  </a:lnTo>
                  <a:lnTo>
                    <a:pt x="0" y="0"/>
                  </a:lnTo>
                  <a:lnTo>
                    <a:pt x="0" y="477202"/>
                  </a:lnTo>
                  <a:lnTo>
                    <a:pt x="95453" y="477202"/>
                  </a:lnTo>
                  <a:lnTo>
                    <a:pt x="95453" y="95453"/>
                  </a:lnTo>
                  <a:lnTo>
                    <a:pt x="190868" y="95453"/>
                  </a:lnTo>
                  <a:lnTo>
                    <a:pt x="190868" y="0"/>
                  </a:lnTo>
                  <a:close/>
                </a:path>
                <a:path w="668654" h="668654">
                  <a:moveTo>
                    <a:pt x="286321" y="572668"/>
                  </a:moveTo>
                  <a:lnTo>
                    <a:pt x="190881" y="572668"/>
                  </a:lnTo>
                  <a:lnTo>
                    <a:pt x="190881" y="668121"/>
                  </a:lnTo>
                  <a:lnTo>
                    <a:pt x="286321" y="668121"/>
                  </a:lnTo>
                  <a:lnTo>
                    <a:pt x="286321" y="572668"/>
                  </a:lnTo>
                  <a:close/>
                </a:path>
                <a:path w="668654" h="668654">
                  <a:moveTo>
                    <a:pt x="286321" y="190881"/>
                  </a:moveTo>
                  <a:lnTo>
                    <a:pt x="190881" y="190881"/>
                  </a:lnTo>
                  <a:lnTo>
                    <a:pt x="190881" y="477215"/>
                  </a:lnTo>
                  <a:lnTo>
                    <a:pt x="286321" y="477215"/>
                  </a:lnTo>
                  <a:lnTo>
                    <a:pt x="286321" y="190881"/>
                  </a:lnTo>
                  <a:close/>
                </a:path>
                <a:path w="668654" h="668654">
                  <a:moveTo>
                    <a:pt x="286321" y="0"/>
                  </a:moveTo>
                  <a:lnTo>
                    <a:pt x="190881" y="0"/>
                  </a:lnTo>
                  <a:lnTo>
                    <a:pt x="190881" y="95453"/>
                  </a:lnTo>
                  <a:lnTo>
                    <a:pt x="286321" y="95453"/>
                  </a:lnTo>
                  <a:lnTo>
                    <a:pt x="286321" y="0"/>
                  </a:lnTo>
                  <a:close/>
                </a:path>
                <a:path w="668654" h="668654">
                  <a:moveTo>
                    <a:pt x="477189" y="572668"/>
                  </a:moveTo>
                  <a:lnTo>
                    <a:pt x="381787" y="572668"/>
                  </a:lnTo>
                  <a:lnTo>
                    <a:pt x="286334" y="572668"/>
                  </a:lnTo>
                  <a:lnTo>
                    <a:pt x="286334" y="668121"/>
                  </a:lnTo>
                  <a:lnTo>
                    <a:pt x="381749" y="668121"/>
                  </a:lnTo>
                  <a:lnTo>
                    <a:pt x="477189" y="668121"/>
                  </a:lnTo>
                  <a:lnTo>
                    <a:pt x="477189" y="572668"/>
                  </a:lnTo>
                  <a:close/>
                </a:path>
                <a:path w="668654" h="668654">
                  <a:moveTo>
                    <a:pt x="477189" y="190881"/>
                  </a:moveTo>
                  <a:lnTo>
                    <a:pt x="381787" y="190881"/>
                  </a:lnTo>
                  <a:lnTo>
                    <a:pt x="286334" y="190881"/>
                  </a:lnTo>
                  <a:lnTo>
                    <a:pt x="286334" y="477215"/>
                  </a:lnTo>
                  <a:lnTo>
                    <a:pt x="381749" y="477215"/>
                  </a:lnTo>
                  <a:lnTo>
                    <a:pt x="477189" y="477215"/>
                  </a:lnTo>
                  <a:lnTo>
                    <a:pt x="477189" y="190881"/>
                  </a:lnTo>
                  <a:close/>
                </a:path>
                <a:path w="668654" h="668654">
                  <a:moveTo>
                    <a:pt x="477189" y="0"/>
                  </a:moveTo>
                  <a:lnTo>
                    <a:pt x="381787" y="0"/>
                  </a:lnTo>
                  <a:lnTo>
                    <a:pt x="286334" y="0"/>
                  </a:lnTo>
                  <a:lnTo>
                    <a:pt x="286334" y="95453"/>
                  </a:lnTo>
                  <a:lnTo>
                    <a:pt x="381749" y="95453"/>
                  </a:lnTo>
                  <a:lnTo>
                    <a:pt x="477189" y="95453"/>
                  </a:lnTo>
                  <a:lnTo>
                    <a:pt x="477189" y="0"/>
                  </a:lnTo>
                  <a:close/>
                </a:path>
                <a:path w="668654" h="668654">
                  <a:moveTo>
                    <a:pt x="668108" y="477215"/>
                  </a:moveTo>
                  <a:lnTo>
                    <a:pt x="572655" y="477215"/>
                  </a:lnTo>
                  <a:lnTo>
                    <a:pt x="572655" y="572668"/>
                  </a:lnTo>
                  <a:lnTo>
                    <a:pt x="477202" y="572668"/>
                  </a:lnTo>
                  <a:lnTo>
                    <a:pt x="477202" y="668121"/>
                  </a:lnTo>
                  <a:lnTo>
                    <a:pt x="572655" y="668121"/>
                  </a:lnTo>
                  <a:lnTo>
                    <a:pt x="668108" y="668096"/>
                  </a:lnTo>
                  <a:lnTo>
                    <a:pt x="668108" y="477215"/>
                  </a:lnTo>
                  <a:close/>
                </a:path>
                <a:path w="668654" h="668654">
                  <a:moveTo>
                    <a:pt x="668108" y="0"/>
                  </a:moveTo>
                  <a:lnTo>
                    <a:pt x="572655" y="0"/>
                  </a:lnTo>
                  <a:lnTo>
                    <a:pt x="477202" y="0"/>
                  </a:lnTo>
                  <a:lnTo>
                    <a:pt x="477202" y="95453"/>
                  </a:lnTo>
                  <a:lnTo>
                    <a:pt x="572655" y="95453"/>
                  </a:lnTo>
                  <a:lnTo>
                    <a:pt x="572655" y="477202"/>
                  </a:lnTo>
                  <a:lnTo>
                    <a:pt x="668108" y="477202"/>
                  </a:lnTo>
                  <a:lnTo>
                    <a:pt x="668108"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object 14"/>
            <p:cNvSpPr/>
            <p:nvPr/>
          </p:nvSpPr>
          <p:spPr>
            <a:xfrm>
              <a:off x="7862837" y="5416384"/>
              <a:ext cx="286385" cy="95885"/>
            </a:xfrm>
            <a:custGeom>
              <a:avLst/>
              <a:gdLst/>
              <a:ahLst/>
              <a:cxnLst/>
              <a:rect l="l" t="t" r="r" b="b"/>
              <a:pathLst>
                <a:path w="286384" h="95885">
                  <a:moveTo>
                    <a:pt x="286308" y="0"/>
                  </a:moveTo>
                  <a:lnTo>
                    <a:pt x="190868" y="0"/>
                  </a:lnTo>
                  <a:lnTo>
                    <a:pt x="95453" y="0"/>
                  </a:lnTo>
                  <a:lnTo>
                    <a:pt x="0" y="0"/>
                  </a:lnTo>
                  <a:lnTo>
                    <a:pt x="0" y="95453"/>
                  </a:lnTo>
                  <a:lnTo>
                    <a:pt x="95415" y="95453"/>
                  </a:lnTo>
                  <a:lnTo>
                    <a:pt x="190868" y="95453"/>
                  </a:lnTo>
                  <a:lnTo>
                    <a:pt x="286308" y="95453"/>
                  </a:lnTo>
                  <a:lnTo>
                    <a:pt x="286308"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object 15"/>
            <p:cNvSpPr/>
            <p:nvPr/>
          </p:nvSpPr>
          <p:spPr>
            <a:xfrm>
              <a:off x="7958251" y="2362200"/>
              <a:ext cx="95885" cy="95885"/>
            </a:xfrm>
            <a:custGeom>
              <a:avLst/>
              <a:gdLst/>
              <a:ahLst/>
              <a:cxnLst/>
              <a:rect l="l" t="t" r="r" b="b"/>
              <a:pathLst>
                <a:path w="95884" h="95885">
                  <a:moveTo>
                    <a:pt x="95453" y="0"/>
                  </a:moveTo>
                  <a:lnTo>
                    <a:pt x="0" y="0"/>
                  </a:lnTo>
                  <a:lnTo>
                    <a:pt x="0" y="95453"/>
                  </a:lnTo>
                  <a:lnTo>
                    <a:pt x="95453" y="95453"/>
                  </a:lnTo>
                  <a:lnTo>
                    <a:pt x="95453"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20" name="CuadroTexto 19">
            <a:extLst>
              <a:ext uri="{FF2B5EF4-FFF2-40B4-BE49-F238E27FC236}">
                <a16:creationId xmlns:a16="http://schemas.microsoft.com/office/drawing/2014/main" id="{CDDF8DE2-ACDB-066D-74CD-6E79F6B94451}"/>
              </a:ext>
            </a:extLst>
          </p:cNvPr>
          <p:cNvSpPr txBox="1"/>
          <p:nvPr/>
        </p:nvSpPr>
        <p:spPr>
          <a:xfrm>
            <a:off x="1204376" y="4082935"/>
            <a:ext cx="9490490"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▼Este medicamento está sujeto a seguimiento adicional, es prioritaria la notificación de sospechas de reacciones adversas asociadas a este medicamento.</a:t>
            </a:r>
          </a:p>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RÉGIMEN DE PRESCRIPCIÓN Y DISPENSACIÓN. Con receta médica. Diagnóstico hospitalario. Dispensación hospitalaria.</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CONDICIONES DE PRESTACIÓN DEL SISTEMA NACIONAL DE SALUD. Financiación restringida*, sin aportación.</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PRESENTACIONES Y PRECIOS. EBGLYSS</a:t>
            </a:r>
            <a:r>
              <a:rPr kumimoji="0" lang="es-ES" sz="1050" b="0" i="0" u="none" strike="noStrike" kern="1200" cap="none" spc="0" normalizeH="0" baseline="30000" noProof="0">
                <a:ln>
                  <a:noFill/>
                </a:ln>
                <a:solidFill>
                  <a:srgbClr val="22346A"/>
                </a:solidFill>
                <a:effectLst/>
                <a:uLnTx/>
                <a:uFillTx/>
                <a:latin typeface="Arial" panose="020B0604020202020204" pitchFamily="34" charset="0"/>
                <a:ea typeface="+mn-ea"/>
                <a:cs typeface="Arial" panose="020B0604020202020204" pitchFamily="34" charset="0"/>
              </a:rPr>
              <a:t>®</a:t>
            </a:r>
            <a:r>
              <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 250mg Solución inyectable en jeringa precargada. C.N. 763939. Precio notificado 1.211,54€. EBGLYSS</a:t>
            </a:r>
            <a:r>
              <a:rPr kumimoji="0" lang="es-ES" sz="1050" b="0" i="0" u="none" strike="noStrike" kern="1200" cap="none" spc="0" normalizeH="0" baseline="30000" noProof="0">
                <a:ln>
                  <a:noFill/>
                </a:ln>
                <a:solidFill>
                  <a:srgbClr val="22346A"/>
                </a:solidFill>
                <a:effectLst/>
                <a:uLnTx/>
                <a:uFillTx/>
                <a:latin typeface="Arial" panose="020B0604020202020204" pitchFamily="34" charset="0"/>
                <a:ea typeface="+mn-ea"/>
                <a:cs typeface="Arial" panose="020B0604020202020204" pitchFamily="34" charset="0"/>
              </a:rPr>
              <a:t>®</a:t>
            </a:r>
            <a:r>
              <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 250mg Solución inyectable en pluma precargada. C.N. 763937. Precio notificado 1.211,54€</a:t>
            </a:r>
          </a:p>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*Para más información sobre la financiación https://www.sanidad.gob.es/profesionales/medicamentos.do</a:t>
            </a:r>
          </a:p>
        </p:txBody>
      </p:sp>
      <p:sp>
        <p:nvSpPr>
          <p:cNvPr id="22" name="CuadroTexto 21">
            <a:extLst>
              <a:ext uri="{FF2B5EF4-FFF2-40B4-BE49-F238E27FC236}">
                <a16:creationId xmlns:a16="http://schemas.microsoft.com/office/drawing/2014/main" id="{DEF0D307-5CB4-11F9-2D8A-D01B61F2CA59}"/>
              </a:ext>
            </a:extLst>
          </p:cNvPr>
          <p:cNvSpPr txBox="1"/>
          <p:nvPr/>
        </p:nvSpPr>
        <p:spPr>
          <a:xfrm>
            <a:off x="3578202" y="3671578"/>
            <a:ext cx="5035596" cy="245388"/>
          </a:xfrm>
          <a:prstGeom prst="rect">
            <a:avLst/>
          </a:prstGeom>
          <a:noFill/>
        </p:spPr>
        <p:txBody>
          <a:bodyPr wrap="square">
            <a:spAutoFit/>
          </a:bodyPr>
          <a:lstStyle/>
          <a:p>
            <a:pPr marL="10882" marR="2679" lvl="0" indent="-5023" algn="ctr" defTabSz="914400" rtl="0" eaLnBrk="1" fontAlgn="auto" latinLnBrk="0" hangingPunct="1">
              <a:lnSpc>
                <a:spcPct val="101299"/>
              </a:lnSpc>
              <a:spcBef>
                <a:spcPts val="50"/>
              </a:spcBef>
              <a:spcAft>
                <a:spcPts val="0"/>
              </a:spcAft>
              <a:buClrTx/>
              <a:buSzTx/>
              <a:buFontTx/>
              <a:buNone/>
              <a:tabLst/>
              <a:defRPr/>
            </a:pPr>
            <a:r>
              <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Escanea el código QR para acceder a la Ficha técnica completa de EBGLYSS</a:t>
            </a:r>
            <a:r>
              <a:rPr kumimoji="0" lang="es-ES" sz="1050" b="0" i="0" u="none" strike="noStrike" kern="1200" cap="none" spc="0" normalizeH="0" baseline="30000" noProof="0">
                <a:ln>
                  <a:noFill/>
                </a:ln>
                <a:solidFill>
                  <a:srgbClr val="22346A"/>
                </a:solidFill>
                <a:effectLst/>
                <a:uLnTx/>
                <a:uFillTx/>
                <a:latin typeface="Arial" panose="020B0604020202020204" pitchFamily="34" charset="0"/>
                <a:ea typeface="+mn-ea"/>
                <a:cs typeface="Arial" panose="020B0604020202020204" pitchFamily="34" charset="0"/>
              </a:rPr>
              <a: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CF6F60-2DC6-E1BE-4F4C-8DF462451DA1}"/>
              </a:ext>
            </a:extLst>
          </p:cNvPr>
          <p:cNvSpPr>
            <a:spLocks noGrp="1"/>
          </p:cNvSpPr>
          <p:nvPr>
            <p:ph type="ctrTitle" idx="4294967295"/>
          </p:nvPr>
        </p:nvSpPr>
        <p:spPr>
          <a:xfrm>
            <a:off x="658652" y="2944813"/>
            <a:ext cx="6756400" cy="952500"/>
          </a:xfrm>
        </p:spPr>
        <p:txBody>
          <a:bodyPr>
            <a:normAutofit/>
          </a:bodyPr>
          <a:lstStyle/>
          <a:p>
            <a:r>
              <a:rPr lang="es-ES" sz="6000" b="1">
                <a:solidFill>
                  <a:schemeClr val="bg1"/>
                </a:solidFill>
              </a:rPr>
              <a:t>Gracias</a:t>
            </a:r>
          </a:p>
        </p:txBody>
      </p:sp>
      <p:sp>
        <p:nvSpPr>
          <p:cNvPr id="8" name="CuadroTexto 7">
            <a:extLst>
              <a:ext uri="{FF2B5EF4-FFF2-40B4-BE49-F238E27FC236}">
                <a16:creationId xmlns:a16="http://schemas.microsoft.com/office/drawing/2014/main" id="{E152437A-BFE7-549E-65D2-5558EF6272E3}"/>
              </a:ext>
            </a:extLst>
          </p:cNvPr>
          <p:cNvSpPr txBox="1"/>
          <p:nvPr/>
        </p:nvSpPr>
        <p:spPr>
          <a:xfrm rot="16200000" flipH="1">
            <a:off x="10602136" y="791906"/>
            <a:ext cx="2687284" cy="246221"/>
          </a:xfrm>
          <a:prstGeom prst="rect">
            <a:avLst/>
          </a:prstGeom>
          <a:noFill/>
        </p:spPr>
        <p:txBody>
          <a:bodyPr wrap="square" rtlCol="0">
            <a:spAutoFit/>
          </a:bodyPr>
          <a:lstStyle/>
          <a:p>
            <a:r>
              <a:rPr lang="es-ES" sz="1000">
                <a:solidFill>
                  <a:schemeClr val="bg1"/>
                </a:solidFill>
                <a:effectLst/>
                <a:latin typeface="Segoe UI" panose="020B0502040204020203" pitchFamily="34" charset="0"/>
              </a:rPr>
              <a:t>ES-EBG-2500034</a:t>
            </a:r>
            <a:r>
              <a:rPr lang="es-ES" sz="800">
                <a:solidFill>
                  <a:schemeClr val="bg1"/>
                </a:solidFill>
              </a:rPr>
              <a:t> Abril 2025</a:t>
            </a:r>
          </a:p>
        </p:txBody>
      </p:sp>
      <p:pic>
        <p:nvPicPr>
          <p:cNvPr id="10" name="Imagen 9">
            <a:extLst>
              <a:ext uri="{FF2B5EF4-FFF2-40B4-BE49-F238E27FC236}">
                <a16:creationId xmlns:a16="http://schemas.microsoft.com/office/drawing/2014/main" id="{D7751F6A-FD2F-DB85-7400-D2ADE7A5B1AD}"/>
              </a:ext>
            </a:extLst>
          </p:cNvPr>
          <p:cNvPicPr>
            <a:picLocks noChangeAspect="1"/>
          </p:cNvPicPr>
          <p:nvPr/>
        </p:nvPicPr>
        <p:blipFill>
          <a:blip r:embed="rId3"/>
          <a:stretch>
            <a:fillRect/>
          </a:stretch>
        </p:blipFill>
        <p:spPr>
          <a:xfrm>
            <a:off x="658652" y="607847"/>
            <a:ext cx="4306638" cy="1274943"/>
          </a:xfrm>
          <a:prstGeom prst="rect">
            <a:avLst/>
          </a:prstGeom>
        </p:spPr>
      </p:pic>
      <p:grpSp>
        <p:nvGrpSpPr>
          <p:cNvPr id="15" name="Grupo 14">
            <a:extLst>
              <a:ext uri="{FF2B5EF4-FFF2-40B4-BE49-F238E27FC236}">
                <a16:creationId xmlns:a16="http://schemas.microsoft.com/office/drawing/2014/main" id="{2B1AFCC0-644C-FF8A-8716-B382BF48B3D0}"/>
              </a:ext>
            </a:extLst>
          </p:cNvPr>
          <p:cNvGrpSpPr/>
          <p:nvPr/>
        </p:nvGrpSpPr>
        <p:grpSpPr>
          <a:xfrm>
            <a:off x="3346314" y="6165323"/>
            <a:ext cx="8799358" cy="200055"/>
            <a:chOff x="3346314" y="5955116"/>
            <a:chExt cx="8799358" cy="200055"/>
          </a:xfrm>
        </p:grpSpPr>
        <p:sp>
          <p:nvSpPr>
            <p:cNvPr id="16" name="CuadroTexto 15">
              <a:extLst>
                <a:ext uri="{FF2B5EF4-FFF2-40B4-BE49-F238E27FC236}">
                  <a16:creationId xmlns:a16="http://schemas.microsoft.com/office/drawing/2014/main" id="{408D392B-C6F4-4CE4-2D9C-E6CEEB994CD5}"/>
                </a:ext>
              </a:extLst>
            </p:cNvPr>
            <p:cNvSpPr txBox="1"/>
            <p:nvPr/>
          </p:nvSpPr>
          <p:spPr>
            <a:xfrm>
              <a:off x="3405021" y="5955116"/>
              <a:ext cx="8740651" cy="200055"/>
            </a:xfrm>
            <a:prstGeom prst="rect">
              <a:avLst/>
            </a:prstGeom>
            <a:noFill/>
          </p:spPr>
          <p:txBody>
            <a:bodyPr wrap="square" rtlCol="0">
              <a:spAutoFit/>
            </a:bodyPr>
            <a:lstStyle/>
            <a:p>
              <a:pPr>
                <a:spcAft>
                  <a:spcPts val="600"/>
                </a:spcAft>
              </a:pPr>
              <a:r>
                <a:rPr lang="es-ES" sz="700" b="0" i="0" u="none" strike="noStrike" baseline="0">
                  <a:solidFill>
                    <a:srgbClr val="FFFFFF"/>
                  </a:solidFill>
                  <a:latin typeface="Arial" panose="020B0604020202020204" pitchFamily="34" charset="0"/>
                  <a:cs typeface="Arial" panose="020B0604020202020204" pitchFamily="34" charset="0"/>
                </a:rPr>
                <a:t>Este medicamento está sujeto a seguimiento adicional, es prioritaria la notificación de sospechas adversas asociadas a este medicamento.</a:t>
              </a:r>
            </a:p>
          </p:txBody>
        </p:sp>
        <p:sp>
          <p:nvSpPr>
            <p:cNvPr id="17" name="Triángulo isósceles 4">
              <a:extLst>
                <a:ext uri="{FF2B5EF4-FFF2-40B4-BE49-F238E27FC236}">
                  <a16:creationId xmlns:a16="http://schemas.microsoft.com/office/drawing/2014/main" id="{EC61CC65-78BC-36B6-083F-5018587498C2}"/>
                </a:ext>
              </a:extLst>
            </p:cNvPr>
            <p:cNvSpPr/>
            <p:nvPr/>
          </p:nvSpPr>
          <p:spPr>
            <a:xfrm flipV="1">
              <a:off x="3346314" y="6025837"/>
              <a:ext cx="84109" cy="76270"/>
            </a:xfrm>
            <a:prstGeom prst="triangle">
              <a:avLst/>
            </a:prstGeom>
            <a:solidFill>
              <a:schemeClr val="tx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700">
                <a:ln>
                  <a:solidFill>
                    <a:schemeClr val="bg1"/>
                  </a:solidFill>
                </a:ln>
                <a:no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25996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ítulo 31">
            <a:extLst>
              <a:ext uri="{FF2B5EF4-FFF2-40B4-BE49-F238E27FC236}">
                <a16:creationId xmlns:a16="http://schemas.microsoft.com/office/drawing/2014/main" id="{45310D3B-8E28-67EE-500B-58815DEE8E13}"/>
              </a:ext>
            </a:extLst>
          </p:cNvPr>
          <p:cNvSpPr>
            <a:spLocks noGrp="1"/>
          </p:cNvSpPr>
          <p:nvPr>
            <p:ph type="title"/>
          </p:nvPr>
        </p:nvSpPr>
        <p:spPr/>
        <p:txBody>
          <a:bodyPr>
            <a:normAutofit/>
          </a:bodyPr>
          <a:lstStyle/>
          <a:p>
            <a:r>
              <a:rPr lang="es-ES" sz="2200"/>
              <a:t>La DA es una enfermedad inflamatoria crónica de la piel</a:t>
            </a:r>
            <a:r>
              <a:rPr lang="es-ES" sz="2200" baseline="30000"/>
              <a:t>1</a:t>
            </a:r>
            <a:endParaRPr lang="es-ES" sz="2200"/>
          </a:p>
        </p:txBody>
      </p:sp>
      <p:sp>
        <p:nvSpPr>
          <p:cNvPr id="7" name="Marcador de texto 6">
            <a:extLst>
              <a:ext uri="{FF2B5EF4-FFF2-40B4-BE49-F238E27FC236}">
                <a16:creationId xmlns:a16="http://schemas.microsoft.com/office/drawing/2014/main" id="{4A2553EB-CFC9-A4FE-C1D5-86CE173CEE81}"/>
              </a:ext>
            </a:extLst>
          </p:cNvPr>
          <p:cNvSpPr>
            <a:spLocks noGrp="1"/>
          </p:cNvSpPr>
          <p:nvPr>
            <p:ph type="body" sz="quarter" idx="4294967295"/>
          </p:nvPr>
        </p:nvSpPr>
        <p:spPr>
          <a:xfrm>
            <a:off x="6342724" y="1840401"/>
            <a:ext cx="4894262" cy="1947862"/>
          </a:xfrm>
        </p:spPr>
        <p:txBody>
          <a:bodyPr>
            <a:normAutofit/>
          </a:bodyPr>
          <a:lstStyle/>
          <a:p>
            <a:pPr marL="0" indent="0">
              <a:buNone/>
            </a:pPr>
            <a:r>
              <a:rPr lang="es-ES" sz="1800">
                <a:solidFill>
                  <a:srgbClr val="003867"/>
                </a:solidFill>
              </a:rPr>
              <a:t>Fisiopatología compleja:</a:t>
            </a:r>
            <a:r>
              <a:rPr lang="es-ES" sz="1800" baseline="30000">
                <a:solidFill>
                  <a:srgbClr val="003867"/>
                </a:solidFill>
              </a:rPr>
              <a:t>10</a:t>
            </a:r>
            <a:r>
              <a:rPr lang="es-ES" sz="1800">
                <a:solidFill>
                  <a:srgbClr val="003867"/>
                </a:solidFill>
              </a:rPr>
              <a:t>  </a:t>
            </a:r>
          </a:p>
          <a:p>
            <a:r>
              <a:rPr lang="es-ES" sz="1800">
                <a:solidFill>
                  <a:srgbClr val="003867"/>
                </a:solidFill>
              </a:rPr>
              <a:t>Alteraciones de la barrera epidérmica</a:t>
            </a:r>
            <a:r>
              <a:rPr lang="es-ES" sz="1800" baseline="30000">
                <a:solidFill>
                  <a:srgbClr val="003867"/>
                </a:solidFill>
              </a:rPr>
              <a:t>10</a:t>
            </a:r>
          </a:p>
          <a:p>
            <a:r>
              <a:rPr lang="es-ES" sz="1800">
                <a:solidFill>
                  <a:srgbClr val="003867"/>
                </a:solidFill>
              </a:rPr>
              <a:t>Inflamación crónica T2 (IL-4, IL-13, TSLP, etc.)</a:t>
            </a:r>
            <a:r>
              <a:rPr lang="es-ES" sz="1800" baseline="30000">
                <a:solidFill>
                  <a:srgbClr val="003867"/>
                </a:solidFill>
              </a:rPr>
              <a:t>10</a:t>
            </a:r>
          </a:p>
          <a:p>
            <a:r>
              <a:rPr lang="es-ES" sz="1800">
                <a:solidFill>
                  <a:srgbClr val="003867"/>
                </a:solidFill>
              </a:rPr>
              <a:t>Factores ambientales y genéticos</a:t>
            </a:r>
            <a:r>
              <a:rPr lang="es-ES" sz="1800" baseline="30000">
                <a:solidFill>
                  <a:srgbClr val="003867"/>
                </a:solidFill>
              </a:rPr>
              <a:t>1,10</a:t>
            </a:r>
            <a:endParaRPr lang="es-ES" sz="1800">
              <a:solidFill>
                <a:srgbClr val="003867"/>
              </a:solidFill>
            </a:endParaRPr>
          </a:p>
        </p:txBody>
      </p:sp>
      <p:graphicFrame>
        <p:nvGraphicFramePr>
          <p:cNvPr id="10" name="Gráfico 9">
            <a:extLst>
              <a:ext uri="{FF2B5EF4-FFF2-40B4-BE49-F238E27FC236}">
                <a16:creationId xmlns:a16="http://schemas.microsoft.com/office/drawing/2014/main" id="{C2EBE9E0-B21F-ACF2-5CFA-175D576D3B65}"/>
              </a:ext>
            </a:extLst>
          </p:cNvPr>
          <p:cNvGraphicFramePr/>
          <p:nvPr/>
        </p:nvGraphicFramePr>
        <p:xfrm>
          <a:off x="1077264" y="2483875"/>
          <a:ext cx="2586636" cy="1793438"/>
        </p:xfrm>
        <a:graphic>
          <a:graphicData uri="http://schemas.openxmlformats.org/drawingml/2006/chart">
            <c:chart xmlns:c="http://schemas.openxmlformats.org/drawingml/2006/chart" xmlns:r="http://schemas.openxmlformats.org/officeDocument/2006/relationships" r:id="rId3"/>
          </a:graphicData>
        </a:graphic>
      </p:graphicFrame>
      <p:sp>
        <p:nvSpPr>
          <p:cNvPr id="12" name="Título 5">
            <a:extLst>
              <a:ext uri="{FF2B5EF4-FFF2-40B4-BE49-F238E27FC236}">
                <a16:creationId xmlns:a16="http://schemas.microsoft.com/office/drawing/2014/main" id="{5AF8AFEB-D2F6-B2E8-6F27-7D12646C9FE6}"/>
              </a:ext>
            </a:extLst>
          </p:cNvPr>
          <p:cNvSpPr txBox="1">
            <a:spLocks/>
          </p:cNvSpPr>
          <p:nvPr/>
        </p:nvSpPr>
        <p:spPr>
          <a:xfrm>
            <a:off x="1239077" y="4143971"/>
            <a:ext cx="2341768" cy="360851"/>
          </a:xfrm>
          <a:prstGeom prst="rect">
            <a:avLst/>
          </a:prstGeom>
        </p:spPr>
        <p:txBody>
          <a:bodyPr vert="horz" wrap="square" lIns="72000" tIns="72000" rIns="72000" bIns="72000" rtlCol="0" anchor="ctr">
            <a:spAutoFit/>
          </a:bodyPr>
          <a:lstStyle>
            <a:lvl1pPr algn="l" defTabSz="914400" rtl="0" eaLnBrk="1" latinLnBrk="0" hangingPunct="1">
              <a:lnSpc>
                <a:spcPct val="100000"/>
              </a:lnSpc>
              <a:spcBef>
                <a:spcPct val="0"/>
              </a:spcBef>
              <a:buNone/>
              <a:defRPr lang="es-ES" sz="3000" b="1" kern="1200" dirty="0">
                <a:solidFill>
                  <a:srgbClr val="00285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400" b="1" i="0" u="none" strike="noStrike" kern="1200" cap="none" spc="20" normalizeH="0" baseline="0" noProof="0">
                <a:ln>
                  <a:noFill/>
                </a:ln>
                <a:solidFill>
                  <a:srgbClr val="22346A"/>
                </a:solidFill>
                <a:effectLst/>
                <a:uLnTx/>
                <a:uFillTx/>
                <a:latin typeface="Arial"/>
                <a:ea typeface="+mj-ea"/>
                <a:cs typeface="+mj-cs"/>
              </a:rPr>
              <a:t>de los niños</a:t>
            </a:r>
            <a:r>
              <a:rPr kumimoji="0" lang="es-ES" sz="1400" b="1" i="0" u="none" strike="noStrike" kern="1200" cap="none" spc="20" normalizeH="0" baseline="30000" noProof="0">
                <a:ln>
                  <a:noFill/>
                </a:ln>
                <a:solidFill>
                  <a:srgbClr val="22346A"/>
                </a:solidFill>
                <a:effectLst/>
                <a:uLnTx/>
                <a:uFillTx/>
                <a:latin typeface="Arial"/>
                <a:ea typeface="+mj-ea"/>
                <a:cs typeface="+mj-cs"/>
              </a:rPr>
              <a:t>2</a:t>
            </a:r>
          </a:p>
        </p:txBody>
      </p:sp>
      <p:sp>
        <p:nvSpPr>
          <p:cNvPr id="13" name="Título 5">
            <a:extLst>
              <a:ext uri="{FF2B5EF4-FFF2-40B4-BE49-F238E27FC236}">
                <a16:creationId xmlns:a16="http://schemas.microsoft.com/office/drawing/2014/main" id="{9E48A310-8E48-09CB-1962-452216BDA8A2}"/>
              </a:ext>
            </a:extLst>
          </p:cNvPr>
          <p:cNvSpPr txBox="1">
            <a:spLocks/>
          </p:cNvSpPr>
          <p:nvPr/>
        </p:nvSpPr>
        <p:spPr>
          <a:xfrm>
            <a:off x="649536" y="1662427"/>
            <a:ext cx="5157218" cy="701501"/>
          </a:xfrm>
          <a:prstGeom prst="rect">
            <a:avLst/>
          </a:prstGeom>
        </p:spPr>
        <p:txBody>
          <a:bodyPr vert="horz" wrap="square" lIns="72000" tIns="72000" rIns="72000" bIns="72000" rtlCol="0" anchor="ctr">
            <a:spAutoFit/>
          </a:bodyPr>
          <a:lstStyle>
            <a:lvl1pPr algn="l" defTabSz="914400" rtl="0" eaLnBrk="1" latinLnBrk="0" hangingPunct="1">
              <a:lnSpc>
                <a:spcPct val="100000"/>
              </a:lnSpc>
              <a:spcBef>
                <a:spcPct val="0"/>
              </a:spcBef>
              <a:buNone/>
              <a:defRPr lang="es-ES" sz="3000" b="1" kern="1200" dirty="0">
                <a:solidFill>
                  <a:srgbClr val="00285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800" b="1" i="0" u="none" strike="noStrike" kern="1200" cap="none" spc="20" normalizeH="0" baseline="0" noProof="0">
                <a:ln>
                  <a:noFill/>
                </a:ln>
                <a:solidFill>
                  <a:srgbClr val="22346A"/>
                </a:solidFill>
                <a:effectLst/>
                <a:uLnTx/>
                <a:uFillTx/>
                <a:latin typeface="Arial"/>
                <a:ea typeface="+mj-ea"/>
                <a:cs typeface="+mj-cs"/>
              </a:rPr>
              <a:t>Una de las enfermedades inflamatorias </a:t>
            </a:r>
            <a:br>
              <a:rPr kumimoji="0" lang="es-ES" sz="1800" b="1" i="0" u="none" strike="noStrike" kern="1200" cap="none" spc="20" normalizeH="0" baseline="0" noProof="0">
                <a:ln>
                  <a:noFill/>
                </a:ln>
                <a:solidFill>
                  <a:srgbClr val="22346A"/>
                </a:solidFill>
                <a:effectLst/>
                <a:uLnTx/>
                <a:uFillTx/>
                <a:latin typeface="Arial"/>
                <a:ea typeface="+mj-ea"/>
                <a:cs typeface="+mj-cs"/>
              </a:rPr>
            </a:br>
            <a:r>
              <a:rPr kumimoji="0" lang="es-ES" sz="1800" b="1" i="0" u="none" strike="noStrike" kern="1200" cap="none" spc="20" normalizeH="0" baseline="0" noProof="0">
                <a:ln>
                  <a:noFill/>
                </a:ln>
                <a:solidFill>
                  <a:srgbClr val="22346A"/>
                </a:solidFill>
                <a:effectLst/>
                <a:uLnTx/>
                <a:uFillTx/>
                <a:latin typeface="Arial"/>
                <a:ea typeface="+mj-ea"/>
                <a:cs typeface="+mj-cs"/>
              </a:rPr>
              <a:t>más comunes de la piel</a:t>
            </a:r>
            <a:r>
              <a:rPr kumimoji="0" lang="es-ES" sz="1800" b="1" i="0" u="none" strike="noStrike" kern="1200" cap="none" spc="20" normalizeH="0" baseline="30000" noProof="0">
                <a:ln>
                  <a:noFill/>
                </a:ln>
                <a:solidFill>
                  <a:srgbClr val="22346A"/>
                </a:solidFill>
                <a:effectLst/>
                <a:uLnTx/>
                <a:uFillTx/>
                <a:latin typeface="Arial"/>
                <a:ea typeface="+mj-ea"/>
                <a:cs typeface="+mj-cs"/>
              </a:rPr>
              <a:t>1,2</a:t>
            </a:r>
          </a:p>
        </p:txBody>
      </p:sp>
      <p:graphicFrame>
        <p:nvGraphicFramePr>
          <p:cNvPr id="15" name="Gráfico 14">
            <a:extLst>
              <a:ext uri="{FF2B5EF4-FFF2-40B4-BE49-F238E27FC236}">
                <a16:creationId xmlns:a16="http://schemas.microsoft.com/office/drawing/2014/main" id="{282DEBED-2BCC-BDE5-B69C-5B6792CA6CC5}"/>
              </a:ext>
            </a:extLst>
          </p:cNvPr>
          <p:cNvGraphicFramePr/>
          <p:nvPr/>
        </p:nvGraphicFramePr>
        <p:xfrm>
          <a:off x="2956433" y="2493392"/>
          <a:ext cx="2596322" cy="1800151"/>
        </p:xfrm>
        <a:graphic>
          <a:graphicData uri="http://schemas.openxmlformats.org/drawingml/2006/chart">
            <c:chart xmlns:c="http://schemas.openxmlformats.org/drawingml/2006/chart" xmlns:r="http://schemas.openxmlformats.org/officeDocument/2006/relationships" r:id="rId4"/>
          </a:graphicData>
        </a:graphic>
      </p:graphicFrame>
      <p:sp>
        <p:nvSpPr>
          <p:cNvPr id="17" name="Título 5">
            <a:extLst>
              <a:ext uri="{FF2B5EF4-FFF2-40B4-BE49-F238E27FC236}">
                <a16:creationId xmlns:a16="http://schemas.microsoft.com/office/drawing/2014/main" id="{28C1948C-1884-1B7C-2A8D-5B3068082838}"/>
              </a:ext>
            </a:extLst>
          </p:cNvPr>
          <p:cNvSpPr txBox="1">
            <a:spLocks/>
          </p:cNvSpPr>
          <p:nvPr/>
        </p:nvSpPr>
        <p:spPr>
          <a:xfrm>
            <a:off x="3108505" y="4142871"/>
            <a:ext cx="2374849" cy="360850"/>
          </a:xfrm>
          <a:prstGeom prst="rect">
            <a:avLst/>
          </a:prstGeom>
        </p:spPr>
        <p:txBody>
          <a:bodyPr vert="horz" wrap="square" lIns="72000" tIns="72000" rIns="72000" bIns="72000" rtlCol="0" anchor="ctr">
            <a:spAutoFit/>
          </a:bodyPr>
          <a:lstStyle>
            <a:lvl1pPr algn="l" defTabSz="914400" rtl="0" eaLnBrk="1" latinLnBrk="0" hangingPunct="1">
              <a:lnSpc>
                <a:spcPct val="100000"/>
              </a:lnSpc>
              <a:spcBef>
                <a:spcPct val="0"/>
              </a:spcBef>
              <a:buNone/>
              <a:defRPr lang="es-ES" sz="3000" b="1" kern="1200" dirty="0">
                <a:solidFill>
                  <a:srgbClr val="00285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400" b="1" i="0" u="none" strike="noStrike" kern="1200" cap="none" spc="20" normalizeH="0" baseline="0" noProof="0">
                <a:ln>
                  <a:noFill/>
                </a:ln>
                <a:solidFill>
                  <a:srgbClr val="22346A"/>
                </a:solidFill>
                <a:effectLst/>
                <a:uLnTx/>
                <a:uFillTx/>
                <a:latin typeface="Arial"/>
                <a:ea typeface="+mj-ea"/>
                <a:cs typeface="+mj-cs"/>
              </a:rPr>
              <a:t>de los adultos</a:t>
            </a:r>
            <a:r>
              <a:rPr kumimoji="0" lang="es-ES" sz="1400" b="1" i="0" u="none" strike="noStrike" kern="1200" cap="none" spc="20" normalizeH="0" baseline="30000" noProof="0">
                <a:ln>
                  <a:noFill/>
                </a:ln>
                <a:solidFill>
                  <a:srgbClr val="22346A"/>
                </a:solidFill>
                <a:effectLst/>
                <a:uLnTx/>
                <a:uFillTx/>
                <a:latin typeface="Arial"/>
                <a:ea typeface="+mj-ea"/>
                <a:cs typeface="+mj-cs"/>
              </a:rPr>
              <a:t>3-7</a:t>
            </a:r>
          </a:p>
        </p:txBody>
      </p:sp>
      <p:sp>
        <p:nvSpPr>
          <p:cNvPr id="18" name="Título 5">
            <a:extLst>
              <a:ext uri="{FF2B5EF4-FFF2-40B4-BE49-F238E27FC236}">
                <a16:creationId xmlns:a16="http://schemas.microsoft.com/office/drawing/2014/main" id="{6535D018-D50C-F14C-DD0D-D0C1669B6827}"/>
              </a:ext>
            </a:extLst>
          </p:cNvPr>
          <p:cNvSpPr txBox="1">
            <a:spLocks/>
          </p:cNvSpPr>
          <p:nvPr/>
        </p:nvSpPr>
        <p:spPr>
          <a:xfrm>
            <a:off x="649536" y="4732250"/>
            <a:ext cx="5157218" cy="391628"/>
          </a:xfrm>
          <a:prstGeom prst="rect">
            <a:avLst/>
          </a:prstGeom>
        </p:spPr>
        <p:txBody>
          <a:bodyPr vert="horz" wrap="square" lIns="72000" tIns="72000" rIns="72000" bIns="72000" rtlCol="0" anchor="ctr">
            <a:spAutoFit/>
          </a:bodyPr>
          <a:lstStyle>
            <a:lvl1pPr algn="l" defTabSz="914400" rtl="0" eaLnBrk="1" latinLnBrk="0" hangingPunct="1">
              <a:lnSpc>
                <a:spcPct val="100000"/>
              </a:lnSpc>
              <a:spcBef>
                <a:spcPct val="0"/>
              </a:spcBef>
              <a:buNone/>
              <a:defRPr lang="es-ES" sz="3000" b="1" kern="1200" dirty="0">
                <a:solidFill>
                  <a:srgbClr val="00285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600" b="0" i="0" u="none" strike="noStrike" kern="1200" cap="none" spc="20" normalizeH="0" baseline="0" noProof="0">
                <a:ln>
                  <a:noFill/>
                </a:ln>
                <a:solidFill>
                  <a:srgbClr val="22346A"/>
                </a:solidFill>
                <a:effectLst/>
                <a:uLnTx/>
                <a:uFillTx/>
                <a:latin typeface="Arial"/>
                <a:ea typeface="+mj-ea"/>
                <a:cs typeface="+mj-cs"/>
              </a:rPr>
              <a:t>20-30% pacientes con DA moderada a grave.</a:t>
            </a:r>
            <a:r>
              <a:rPr kumimoji="0" lang="es-ES" sz="1600" b="0" i="0" u="none" strike="noStrike" kern="1200" cap="none" spc="20" normalizeH="0" baseline="30000" noProof="0">
                <a:ln>
                  <a:noFill/>
                </a:ln>
                <a:solidFill>
                  <a:srgbClr val="22346A"/>
                </a:solidFill>
                <a:effectLst/>
                <a:uLnTx/>
                <a:uFillTx/>
                <a:latin typeface="Arial"/>
                <a:ea typeface="+mj-ea"/>
                <a:cs typeface="+mj-cs"/>
              </a:rPr>
              <a:t>7-9</a:t>
            </a:r>
            <a:r>
              <a:rPr kumimoji="0" lang="es-ES" sz="1600" b="0" i="0" u="none" strike="noStrike" kern="1200" cap="none" spc="20" normalizeH="0" baseline="0" noProof="0">
                <a:ln>
                  <a:noFill/>
                </a:ln>
                <a:solidFill>
                  <a:srgbClr val="22346A"/>
                </a:solidFill>
                <a:effectLst/>
                <a:uLnTx/>
                <a:uFillTx/>
                <a:latin typeface="Arial"/>
                <a:ea typeface="+mj-ea"/>
                <a:cs typeface="+mj-cs"/>
              </a:rPr>
              <a:t> </a:t>
            </a:r>
          </a:p>
        </p:txBody>
      </p:sp>
      <p:sp>
        <p:nvSpPr>
          <p:cNvPr id="19" name="Marcador de pie de página 76">
            <a:extLst>
              <a:ext uri="{FF2B5EF4-FFF2-40B4-BE49-F238E27FC236}">
                <a16:creationId xmlns:a16="http://schemas.microsoft.com/office/drawing/2014/main" id="{F480C306-C977-B74C-2C66-E5DEFF265138}"/>
              </a:ext>
            </a:extLst>
          </p:cNvPr>
          <p:cNvSpPr txBox="1">
            <a:spLocks/>
          </p:cNvSpPr>
          <p:nvPr/>
        </p:nvSpPr>
        <p:spPr>
          <a:xfrm>
            <a:off x="1441342" y="5617195"/>
            <a:ext cx="9074258" cy="1084284"/>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0"/>
              </a:spcBef>
              <a:spcAft>
                <a:spcPts val="200"/>
              </a:spcAft>
              <a:buClrTx/>
              <a:buSzTx/>
              <a:buFont typeface="Arial" panose="020B0604020202020204" pitchFamily="34" charset="0"/>
              <a:buNone/>
              <a:tabLst/>
              <a:defRPr/>
            </a:pPr>
            <a:b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b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DA</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dermatitis atópica, </a:t>
            </a: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IL: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interleuquina</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T2</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respuesta inflamatoria de tipo 2; </a:t>
            </a: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TSLP: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linfopoyetina</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estromal tímica.</a:t>
            </a:r>
          </a:p>
          <a:p>
            <a:pPr marL="0" marR="0" lvl="0" indent="0" algn="just"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1.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Itamura</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M,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Sawada</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Y.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Involvement</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Dermatitis in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the</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Development</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Systemic</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Inflammatory</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Diseases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Int</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J Mol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Sci</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2022;23(21):13445; </a:t>
            </a: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Langan</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SM, </a:t>
            </a:r>
            <a:r>
              <a:rPr kumimoji="0" lang="es-ES" sz="8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Eczema,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atopy</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and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allergen</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exposure</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in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adults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population-based</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study</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Clin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Exp</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Allergy</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2007;37(4):526-535;  </a:t>
            </a: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4.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Diepgen</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TL, </a:t>
            </a:r>
            <a:r>
              <a:rPr kumimoji="0" lang="es-ES" sz="8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Prevalence</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contact</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allergy</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in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the</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general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population</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in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different</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European</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regions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Br J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Dermatol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2016;174(2):319-329;  5. Saeki H,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Tsunemi</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Y,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Fujita</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H, </a:t>
            </a:r>
            <a:r>
              <a:rPr kumimoji="0" lang="es-ES" sz="8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Prevalence</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dermatitis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determined</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by</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clinical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examination</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in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Japanese</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adults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J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Dermatol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2006;33(11):817-819; </a:t>
            </a: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6</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Sacotte</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R,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Silverberg</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JI.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Epidemiology</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adult</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dermatitis. Clin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Dermatol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2018;36(5):595-605;  </a:t>
            </a: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7.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Barbarot</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S, </a:t>
            </a:r>
            <a:r>
              <a:rPr kumimoji="0" lang="es-ES" sz="8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Epidemiology</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dermatitis in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adults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Results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from</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an</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international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survey</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Allergy</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2018;73(6):1284-1293;  8.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Silverberg</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JI,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Barbarot</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S,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Gadkari</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 </a:t>
            </a:r>
            <a:r>
              <a:rPr kumimoji="0" lang="es-ES" sz="8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dermatitis in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the</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pediatric</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population</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cross-sectional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international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epidemiologic</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study</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Ann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Allergy</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Asthma</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Immunol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2021;126(4):417-428.e2; </a:t>
            </a: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9. </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Munera-Campos M, Carrascosa JM.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Innovation</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in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Dermatitis: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From</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Pathogenesis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to</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Treatment</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Innovación en dermatitis atópica: de la patogenia a la terapéutica. Actas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Dermosifiliogr</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(Engl Ed). 2020;111(3):205-221;  </a:t>
            </a: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10.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Akdis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CA, </a:t>
            </a:r>
            <a:r>
              <a:rPr kumimoji="0" lang="es-ES" sz="8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Diagnosis and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treatment</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dermatitis in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children</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and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adults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European</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Academy</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Allergology</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and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Clinical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Immunology</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/American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Academy</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Allergy</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Asthma</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and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Immunology</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/PRACTALL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Consensus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Report</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J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Allergy</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Clin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Immunol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2006;118(1):152-169. </a:t>
            </a: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11.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Wollenberg</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 </a:t>
            </a:r>
            <a:r>
              <a:rPr kumimoji="0" lang="es-ES" sz="8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European</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guideline</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EuroGuiDerm</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on</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eczema: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part</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I -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systemic</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therapy</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J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Eur</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Acad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Dermatol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Venereol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2022;36(9):1409-1431.</a:t>
            </a:r>
          </a:p>
        </p:txBody>
      </p:sp>
      <p:sp>
        <p:nvSpPr>
          <p:cNvPr id="24" name="Elipse 23">
            <a:extLst>
              <a:ext uri="{FF2B5EF4-FFF2-40B4-BE49-F238E27FC236}">
                <a16:creationId xmlns:a16="http://schemas.microsoft.com/office/drawing/2014/main" id="{A36F3AD4-BCFC-917A-AF95-55B9C651BBEB}"/>
              </a:ext>
            </a:extLst>
          </p:cNvPr>
          <p:cNvSpPr/>
          <p:nvPr/>
        </p:nvSpPr>
        <p:spPr>
          <a:xfrm>
            <a:off x="1865180" y="2871957"/>
            <a:ext cx="1016262" cy="1016262"/>
          </a:xfrm>
          <a:prstGeom prst="ellipse">
            <a:avLst/>
          </a:prstGeom>
          <a:solidFill>
            <a:srgbClr val="2234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Elipse 24">
            <a:extLst>
              <a:ext uri="{FF2B5EF4-FFF2-40B4-BE49-F238E27FC236}">
                <a16:creationId xmlns:a16="http://schemas.microsoft.com/office/drawing/2014/main" id="{A91E25A5-B99D-E18D-E73E-E14D7F5DE9AE}"/>
              </a:ext>
            </a:extLst>
          </p:cNvPr>
          <p:cNvSpPr/>
          <p:nvPr/>
        </p:nvSpPr>
        <p:spPr>
          <a:xfrm>
            <a:off x="3733442" y="2873057"/>
            <a:ext cx="1016262" cy="1016262"/>
          </a:xfrm>
          <a:prstGeom prst="ellipse">
            <a:avLst/>
          </a:prstGeom>
          <a:solidFill>
            <a:srgbClr val="2234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Google Shape;365;p33">
            <a:extLst>
              <a:ext uri="{FF2B5EF4-FFF2-40B4-BE49-F238E27FC236}">
                <a16:creationId xmlns:a16="http://schemas.microsoft.com/office/drawing/2014/main" id="{7C97395C-5BCF-B5CE-8EF2-5B6F005BB8DE}"/>
              </a:ext>
            </a:extLst>
          </p:cNvPr>
          <p:cNvSpPr txBox="1"/>
          <p:nvPr/>
        </p:nvSpPr>
        <p:spPr>
          <a:xfrm>
            <a:off x="1654047" y="3068252"/>
            <a:ext cx="1457720" cy="555618"/>
          </a:xfrm>
          <a:prstGeom prst="rect">
            <a:avLst/>
          </a:prstGeom>
          <a:noFill/>
          <a:ln>
            <a:no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20%</a:t>
            </a:r>
            <a:endParaRPr kumimoji="0" lang="es-ES" sz="3000" b="1" i="0" u="none" strike="noStrike" kern="120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7" name="Google Shape;365;p33">
            <a:extLst>
              <a:ext uri="{FF2B5EF4-FFF2-40B4-BE49-F238E27FC236}">
                <a16:creationId xmlns:a16="http://schemas.microsoft.com/office/drawing/2014/main" id="{49F10870-9839-6AFA-41D8-C6E1A24199D8}"/>
              </a:ext>
            </a:extLst>
          </p:cNvPr>
          <p:cNvSpPr txBox="1"/>
          <p:nvPr/>
        </p:nvSpPr>
        <p:spPr>
          <a:xfrm>
            <a:off x="3647737" y="3082583"/>
            <a:ext cx="1280993" cy="555619"/>
          </a:xfrm>
          <a:prstGeom prst="rect">
            <a:avLst/>
          </a:prstGeom>
          <a:noFill/>
          <a:ln>
            <a:no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2-7%</a:t>
            </a:r>
            <a:endParaRPr kumimoji="0" lang="es-ES" sz="3000" b="1" i="0" u="none" strike="noStrike" kern="120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3" name="CuadroTexto 2">
            <a:extLst>
              <a:ext uri="{FF2B5EF4-FFF2-40B4-BE49-F238E27FC236}">
                <a16:creationId xmlns:a16="http://schemas.microsoft.com/office/drawing/2014/main" id="{AEEEA55A-E109-605D-ECBF-DFEE3006E69A}"/>
              </a:ext>
            </a:extLst>
          </p:cNvPr>
          <p:cNvSpPr txBox="1"/>
          <p:nvPr/>
        </p:nvSpPr>
        <p:spPr>
          <a:xfrm>
            <a:off x="6466703" y="4142871"/>
            <a:ext cx="4973998" cy="862935"/>
          </a:xfrm>
          <a:prstGeom prst="roundRect">
            <a:avLst/>
          </a:prstGeom>
          <a:solidFill>
            <a:srgbClr val="003867"/>
          </a:solid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FFFFFF"/>
                </a:solidFill>
                <a:effectLst/>
                <a:uLnTx/>
                <a:uFillTx/>
                <a:latin typeface="Arial"/>
                <a:ea typeface="+mn-ea"/>
                <a:cs typeface="+mn-cs"/>
              </a:rPr>
              <a:t>Necesidad de control a largo plazo</a:t>
            </a:r>
            <a:r>
              <a:rPr kumimoji="0" lang="es-ES" sz="2000" b="0" i="0" u="none" strike="noStrike" kern="1200" cap="none" spc="0" normalizeH="0" baseline="30000" noProof="0">
                <a:ln>
                  <a:noFill/>
                </a:ln>
                <a:solidFill>
                  <a:srgbClr val="FFFFFF"/>
                </a:solidFill>
                <a:effectLst/>
                <a:uLnTx/>
                <a:uFillTx/>
                <a:latin typeface="Arial"/>
                <a:ea typeface="+mn-ea"/>
                <a:cs typeface="Dreaming Outloud Pro" panose="03050502040302030504" pitchFamily="66" charset="0"/>
              </a:rPr>
              <a:t>11</a:t>
            </a:r>
            <a:endParaRPr kumimoji="0" lang="es-ES" sz="2000" b="0" i="0" u="none" strike="noStrike" kern="1200" cap="none" spc="0" normalizeH="0" baseline="30000" noProof="0">
              <a:ln>
                <a:noFill/>
              </a:ln>
              <a:solidFill>
                <a:srgbClr val="FFFFFF"/>
              </a:solidFill>
              <a:effectLst/>
              <a:uLnTx/>
              <a:uFillTx/>
              <a:latin typeface="Arial"/>
              <a:ea typeface="+mn-ea"/>
              <a:cs typeface="+mn-cs"/>
            </a:endParaRPr>
          </a:p>
        </p:txBody>
      </p:sp>
      <p:sp>
        <p:nvSpPr>
          <p:cNvPr id="5" name="Rectángulo redondeado 4">
            <a:extLst>
              <a:ext uri="{FF2B5EF4-FFF2-40B4-BE49-F238E27FC236}">
                <a16:creationId xmlns:a16="http://schemas.microsoft.com/office/drawing/2014/main" id="{970FFE23-3A96-301E-A70D-95403C684510}"/>
              </a:ext>
            </a:extLst>
          </p:cNvPr>
          <p:cNvSpPr/>
          <p:nvPr/>
        </p:nvSpPr>
        <p:spPr>
          <a:xfrm>
            <a:off x="590551" y="1518009"/>
            <a:ext cx="5436384" cy="3875314"/>
          </a:xfrm>
          <a:prstGeom prst="roundRect">
            <a:avLst>
              <a:gd name="adj" fmla="val 2689"/>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3293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Gráfico 39">
            <a:extLst>
              <a:ext uri="{FF2B5EF4-FFF2-40B4-BE49-F238E27FC236}">
                <a16:creationId xmlns:a16="http://schemas.microsoft.com/office/drawing/2014/main" id="{80EBC4C5-D50B-D40E-D213-AB0C877C7E02}"/>
              </a:ext>
            </a:extLst>
          </p:cNvPr>
          <p:cNvGraphicFramePr/>
          <p:nvPr>
            <p:extLst>
              <p:ext uri="{D42A27DB-BD31-4B8C-83A1-F6EECF244321}">
                <p14:modId xmlns:p14="http://schemas.microsoft.com/office/powerpoint/2010/main" val="984930104"/>
              </p:ext>
            </p:extLst>
          </p:nvPr>
        </p:nvGraphicFramePr>
        <p:xfrm>
          <a:off x="3963213" y="2344280"/>
          <a:ext cx="2586636" cy="1793438"/>
        </p:xfrm>
        <a:graphic>
          <a:graphicData uri="http://schemas.openxmlformats.org/drawingml/2006/chart">
            <c:chart xmlns:c="http://schemas.openxmlformats.org/drawingml/2006/chart" xmlns:r="http://schemas.openxmlformats.org/officeDocument/2006/relationships" r:id="rId2"/>
          </a:graphicData>
        </a:graphic>
      </p:graphicFrame>
      <p:sp>
        <p:nvSpPr>
          <p:cNvPr id="46" name="Rectángulo redondeado 45">
            <a:extLst>
              <a:ext uri="{FF2B5EF4-FFF2-40B4-BE49-F238E27FC236}">
                <a16:creationId xmlns:a16="http://schemas.microsoft.com/office/drawing/2014/main" id="{D89E61E6-5BBB-3BED-7745-B38DC7000B44}"/>
              </a:ext>
            </a:extLst>
          </p:cNvPr>
          <p:cNvSpPr/>
          <p:nvPr/>
        </p:nvSpPr>
        <p:spPr>
          <a:xfrm>
            <a:off x="3994535" y="1635240"/>
            <a:ext cx="2617784" cy="3513165"/>
          </a:xfrm>
          <a:prstGeom prst="roundRect">
            <a:avLst>
              <a:gd name="adj" fmla="val 2689"/>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4" name="Elipse 43">
            <a:extLst>
              <a:ext uri="{FF2B5EF4-FFF2-40B4-BE49-F238E27FC236}">
                <a16:creationId xmlns:a16="http://schemas.microsoft.com/office/drawing/2014/main" id="{53EFA4DA-8B62-390E-0949-CD14AC8CB8EC}"/>
              </a:ext>
            </a:extLst>
          </p:cNvPr>
          <p:cNvSpPr/>
          <p:nvPr/>
        </p:nvSpPr>
        <p:spPr>
          <a:xfrm>
            <a:off x="4682235" y="2619807"/>
            <a:ext cx="1242384" cy="12423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object 2"/>
          <p:cNvSpPr txBox="1">
            <a:spLocks noGrp="1"/>
          </p:cNvSpPr>
          <p:nvPr>
            <p:ph type="title"/>
          </p:nvPr>
        </p:nvSpPr>
        <p:spPr>
          <a:xfrm>
            <a:off x="541338" y="257081"/>
            <a:ext cx="10709275" cy="549463"/>
          </a:xfrm>
        </p:spPr>
        <p:txBody>
          <a:bodyPr vert="horz" wrap="square" lIns="0" tIns="7701" rIns="0" bIns="0" rtlCol="0" anchor="ctr">
            <a:spAutoFit/>
          </a:bodyPr>
          <a:lstStyle/>
          <a:p>
            <a:r>
              <a:rPr lang="es-ES"/>
              <a:t>Los pacientes con DA de moderada a grave presentan una importante carga de enfermedad, lo cual evidencia las necesidades no cubiertas del tratamiento</a:t>
            </a:r>
            <a:r>
              <a:rPr lang="es-ES" baseline="30000"/>
              <a:t>1</a:t>
            </a:r>
          </a:p>
        </p:txBody>
      </p:sp>
      <p:sp>
        <p:nvSpPr>
          <p:cNvPr id="3" name="object 3"/>
          <p:cNvSpPr txBox="1"/>
          <p:nvPr/>
        </p:nvSpPr>
        <p:spPr>
          <a:xfrm>
            <a:off x="1333719" y="1875412"/>
            <a:ext cx="2140614" cy="499830"/>
          </a:xfrm>
          <a:prstGeom prst="rect">
            <a:avLst/>
          </a:prstGeom>
        </p:spPr>
        <p:txBody>
          <a:bodyPr vert="horz" wrap="square" lIns="0" tIns="7316" rIns="0" bIns="0" rtlCol="0">
            <a:spAutoFit/>
          </a:bodyPr>
          <a:lstStyle/>
          <a:p>
            <a:pPr marL="6350" marR="3081" lvl="0" indent="-1588" algn="ctr" defTabSz="914400" rtl="0" eaLnBrk="1" fontAlgn="auto" latinLnBrk="0" hangingPunct="1">
              <a:lnSpc>
                <a:spcPct val="100499"/>
              </a:lnSpc>
              <a:spcBef>
                <a:spcPts val="58"/>
              </a:spcBef>
              <a:spcAft>
                <a:spcPts val="0"/>
              </a:spcAft>
              <a:buClrTx/>
              <a:buSzTx/>
              <a:buFontTx/>
              <a:buNone/>
              <a:tabLst/>
              <a:defRPr/>
            </a:pPr>
            <a:r>
              <a:rPr kumimoji="0" sz="1600" b="1" i="0" u="none" strike="noStrike" kern="1200" cap="none" spc="-6" normalizeH="0" baseline="0" noProof="0">
                <a:ln>
                  <a:noFill/>
                </a:ln>
                <a:solidFill>
                  <a:srgbClr val="7A45B8"/>
                </a:solidFill>
                <a:effectLst/>
                <a:uLnTx/>
                <a:uFillTx/>
                <a:latin typeface="Arial"/>
                <a:ea typeface="+mn-ea"/>
                <a:cs typeface="Arial"/>
              </a:rPr>
              <a:t>IMPACTO</a:t>
            </a:r>
            <a:r>
              <a:rPr kumimoji="0" sz="1600" b="1" i="0" u="none" strike="noStrike" kern="1200" cap="none" spc="-45" normalizeH="0" baseline="0" noProof="0">
                <a:ln>
                  <a:noFill/>
                </a:ln>
                <a:solidFill>
                  <a:srgbClr val="7A45B8"/>
                </a:solidFill>
                <a:effectLst/>
                <a:uLnTx/>
                <a:uFillTx/>
                <a:latin typeface="Arial"/>
                <a:ea typeface="+mn-ea"/>
                <a:cs typeface="Arial"/>
              </a:rPr>
              <a:t> </a:t>
            </a:r>
            <a:r>
              <a:rPr kumimoji="0" sz="1600" b="1" i="0" u="none" strike="noStrike" kern="1200" cap="none" spc="0" normalizeH="0" baseline="0" noProof="0">
                <a:ln>
                  <a:noFill/>
                </a:ln>
                <a:solidFill>
                  <a:srgbClr val="7A45B8"/>
                </a:solidFill>
                <a:effectLst/>
                <a:uLnTx/>
                <a:uFillTx/>
                <a:latin typeface="Arial"/>
                <a:ea typeface="+mn-ea"/>
                <a:cs typeface="Arial"/>
              </a:rPr>
              <a:t>EN</a:t>
            </a:r>
            <a:r>
              <a:rPr kumimoji="0" sz="1600" b="1" i="0" u="none" strike="noStrike" kern="1200" cap="none" spc="-45" normalizeH="0" baseline="0" noProof="0">
                <a:ln>
                  <a:noFill/>
                </a:ln>
                <a:solidFill>
                  <a:srgbClr val="7A45B8"/>
                </a:solidFill>
                <a:effectLst/>
                <a:uLnTx/>
                <a:uFillTx/>
                <a:latin typeface="Arial"/>
                <a:ea typeface="+mn-ea"/>
                <a:cs typeface="Arial"/>
              </a:rPr>
              <a:t> </a:t>
            </a:r>
            <a:r>
              <a:rPr kumimoji="0" sz="1600" b="1" i="0" u="none" strike="noStrike" kern="1200" cap="none" spc="-15" normalizeH="0" baseline="0" noProof="0">
                <a:ln>
                  <a:noFill/>
                </a:ln>
                <a:solidFill>
                  <a:srgbClr val="7A45B8"/>
                </a:solidFill>
                <a:effectLst/>
                <a:uLnTx/>
                <a:uFillTx/>
                <a:latin typeface="Arial"/>
                <a:ea typeface="+mn-ea"/>
                <a:cs typeface="Arial"/>
              </a:rPr>
              <a:t>LA </a:t>
            </a:r>
            <a:r>
              <a:rPr kumimoji="0" sz="1600" b="1" i="0" u="none" strike="noStrike" kern="1200" cap="none" spc="0" normalizeH="0" baseline="0" noProof="0">
                <a:ln>
                  <a:noFill/>
                </a:ln>
                <a:solidFill>
                  <a:srgbClr val="7A45B8"/>
                </a:solidFill>
                <a:effectLst/>
                <a:uLnTx/>
                <a:uFillTx/>
                <a:latin typeface="Arial"/>
                <a:ea typeface="+mn-ea"/>
                <a:cs typeface="Arial"/>
              </a:rPr>
              <a:t>CALIDAD</a:t>
            </a:r>
            <a:r>
              <a:rPr kumimoji="0" sz="1600" b="1" i="0" u="none" strike="noStrike" kern="1200" cap="none" spc="-9" normalizeH="0" baseline="0" noProof="0">
                <a:ln>
                  <a:noFill/>
                </a:ln>
                <a:solidFill>
                  <a:srgbClr val="7A45B8"/>
                </a:solidFill>
                <a:effectLst/>
                <a:uLnTx/>
                <a:uFillTx/>
                <a:latin typeface="Arial"/>
                <a:ea typeface="+mn-ea"/>
                <a:cs typeface="Arial"/>
              </a:rPr>
              <a:t> </a:t>
            </a:r>
            <a:r>
              <a:rPr kumimoji="0" sz="1600" b="1" i="0" u="none" strike="noStrike" kern="1200" cap="none" spc="0" normalizeH="0" baseline="0" noProof="0">
                <a:ln>
                  <a:noFill/>
                </a:ln>
                <a:solidFill>
                  <a:srgbClr val="7A45B8"/>
                </a:solidFill>
                <a:effectLst/>
                <a:uLnTx/>
                <a:uFillTx/>
                <a:latin typeface="Arial"/>
                <a:ea typeface="+mn-ea"/>
                <a:cs typeface="Arial"/>
              </a:rPr>
              <a:t>DE</a:t>
            </a:r>
            <a:r>
              <a:rPr kumimoji="0" sz="1600" b="1" i="0" u="none" strike="noStrike" kern="1200" cap="none" spc="-9" normalizeH="0" baseline="0" noProof="0">
                <a:ln>
                  <a:noFill/>
                </a:ln>
                <a:solidFill>
                  <a:srgbClr val="7A45B8"/>
                </a:solidFill>
                <a:effectLst/>
                <a:uLnTx/>
                <a:uFillTx/>
                <a:latin typeface="Arial"/>
                <a:ea typeface="+mn-ea"/>
                <a:cs typeface="Arial"/>
              </a:rPr>
              <a:t> </a:t>
            </a:r>
            <a:r>
              <a:rPr kumimoji="0" sz="1600" b="1" i="0" u="none" strike="noStrike" kern="1200" cap="none" spc="-12" normalizeH="0" baseline="0" noProof="0">
                <a:ln>
                  <a:noFill/>
                </a:ln>
                <a:solidFill>
                  <a:srgbClr val="7A45B8"/>
                </a:solidFill>
                <a:effectLst/>
                <a:uLnTx/>
                <a:uFillTx/>
                <a:latin typeface="Arial"/>
                <a:ea typeface="+mn-ea"/>
                <a:cs typeface="Arial"/>
              </a:rPr>
              <a:t>VIDA</a:t>
            </a:r>
            <a:endParaRPr kumimoji="0" sz="1600" b="0" i="0" u="none" strike="noStrike" kern="1200" cap="none" spc="0" normalizeH="0" baseline="0" noProof="0">
              <a:ln>
                <a:noFill/>
              </a:ln>
              <a:solidFill>
                <a:srgbClr val="000000"/>
              </a:solidFill>
              <a:effectLst/>
              <a:uLnTx/>
              <a:uFillTx/>
              <a:latin typeface="Arial"/>
              <a:ea typeface="+mn-ea"/>
              <a:cs typeface="Arial"/>
            </a:endParaRPr>
          </a:p>
        </p:txBody>
      </p:sp>
      <p:sp>
        <p:nvSpPr>
          <p:cNvPr id="4" name="object 4"/>
          <p:cNvSpPr txBox="1"/>
          <p:nvPr/>
        </p:nvSpPr>
        <p:spPr>
          <a:xfrm>
            <a:off x="4277732" y="1871762"/>
            <a:ext cx="2051391" cy="499830"/>
          </a:xfrm>
          <a:prstGeom prst="rect">
            <a:avLst/>
          </a:prstGeom>
        </p:spPr>
        <p:txBody>
          <a:bodyPr vert="horz" wrap="square" lIns="0" tIns="7316" rIns="0" bIns="0" rtlCol="0">
            <a:spAutoFit/>
          </a:bodyPr>
          <a:lstStyle/>
          <a:p>
            <a:pPr marL="6350" marR="3081" lvl="0" indent="-1588" algn="ctr" defTabSz="914400" rtl="0" eaLnBrk="1" fontAlgn="auto" latinLnBrk="0" hangingPunct="1">
              <a:lnSpc>
                <a:spcPct val="100499"/>
              </a:lnSpc>
              <a:spcBef>
                <a:spcPts val="58"/>
              </a:spcBef>
              <a:spcAft>
                <a:spcPts val="0"/>
              </a:spcAft>
              <a:buClrTx/>
              <a:buSzTx/>
              <a:buFontTx/>
              <a:buNone/>
              <a:tabLst/>
              <a:defRPr/>
            </a:pPr>
            <a:r>
              <a:rPr kumimoji="0" sz="1600" b="1" i="0" u="none" strike="noStrike" kern="1200" cap="none" spc="0" normalizeH="0" baseline="0" noProof="0">
                <a:ln>
                  <a:noFill/>
                </a:ln>
                <a:solidFill>
                  <a:srgbClr val="7A45B8"/>
                </a:solidFill>
                <a:effectLst/>
                <a:uLnTx/>
                <a:uFillTx/>
                <a:latin typeface="Arial"/>
                <a:ea typeface="+mn-ea"/>
                <a:cs typeface="Arial"/>
              </a:rPr>
              <a:t>SIGNOS</a:t>
            </a:r>
            <a:r>
              <a:rPr kumimoji="0" sz="1600" b="1" i="0" u="none" strike="noStrike" kern="1200" cap="none" spc="-24" normalizeH="0" baseline="0" noProof="0">
                <a:ln>
                  <a:noFill/>
                </a:ln>
                <a:solidFill>
                  <a:srgbClr val="7A45B8"/>
                </a:solidFill>
                <a:effectLst/>
                <a:uLnTx/>
                <a:uFillTx/>
                <a:latin typeface="Arial"/>
                <a:ea typeface="+mn-ea"/>
                <a:cs typeface="Arial"/>
              </a:rPr>
              <a:t> </a:t>
            </a:r>
            <a:r>
              <a:rPr kumimoji="0" sz="1600" b="1" i="0" u="none" strike="noStrike" kern="1200" cap="none" spc="-30" normalizeH="0" baseline="0" noProof="0">
                <a:ln>
                  <a:noFill/>
                </a:ln>
                <a:solidFill>
                  <a:srgbClr val="7A45B8"/>
                </a:solidFill>
                <a:effectLst/>
                <a:uLnTx/>
                <a:uFillTx/>
                <a:latin typeface="Arial"/>
                <a:ea typeface="+mn-ea"/>
                <a:cs typeface="Arial"/>
              </a:rPr>
              <a:t>Y </a:t>
            </a:r>
            <a:r>
              <a:rPr kumimoji="0" sz="1600" b="1" i="0" u="none" strike="noStrike" kern="1200" cap="none" spc="-6" normalizeH="0" baseline="0" noProof="0">
                <a:ln>
                  <a:noFill/>
                </a:ln>
                <a:solidFill>
                  <a:srgbClr val="7A45B8"/>
                </a:solidFill>
                <a:effectLst/>
                <a:uLnTx/>
                <a:uFillTx/>
                <a:latin typeface="Arial"/>
                <a:ea typeface="+mn-ea"/>
                <a:cs typeface="Arial"/>
              </a:rPr>
              <a:t>SÍNTOMAS</a:t>
            </a:r>
            <a:endParaRPr kumimoji="0" sz="1600" b="0" i="0" u="none" strike="noStrike" kern="1200" cap="none" spc="0" normalizeH="0" baseline="0" noProof="0">
              <a:ln>
                <a:noFill/>
              </a:ln>
              <a:solidFill>
                <a:srgbClr val="000000"/>
              </a:solidFill>
              <a:effectLst/>
              <a:uLnTx/>
              <a:uFillTx/>
              <a:latin typeface="Arial"/>
              <a:ea typeface="+mn-ea"/>
              <a:cs typeface="Arial"/>
            </a:endParaRPr>
          </a:p>
        </p:txBody>
      </p:sp>
      <p:sp>
        <p:nvSpPr>
          <p:cNvPr id="5" name="object 5"/>
          <p:cNvSpPr txBox="1"/>
          <p:nvPr/>
        </p:nvSpPr>
        <p:spPr>
          <a:xfrm>
            <a:off x="7300500" y="1875170"/>
            <a:ext cx="2858024" cy="499830"/>
          </a:xfrm>
          <a:prstGeom prst="rect">
            <a:avLst/>
          </a:prstGeom>
        </p:spPr>
        <p:txBody>
          <a:bodyPr vert="horz" wrap="square" lIns="0" tIns="7316" rIns="0" bIns="0" rtlCol="0">
            <a:spAutoFit/>
          </a:bodyPr>
          <a:lstStyle/>
          <a:p>
            <a:pPr marL="4763" marR="3081" lvl="0" indent="1588" algn="ctr" defTabSz="914400" rtl="0" eaLnBrk="1" fontAlgn="auto" latinLnBrk="0" hangingPunct="1">
              <a:lnSpc>
                <a:spcPct val="100499"/>
              </a:lnSpc>
              <a:spcBef>
                <a:spcPts val="58"/>
              </a:spcBef>
              <a:spcAft>
                <a:spcPts val="0"/>
              </a:spcAft>
              <a:buClrTx/>
              <a:buSzTx/>
              <a:buFontTx/>
              <a:buNone/>
              <a:tabLst/>
              <a:defRPr/>
            </a:pPr>
            <a:r>
              <a:rPr kumimoji="0" sz="1600" b="1" i="0" u="none" strike="noStrike" kern="1200" cap="none" spc="0" normalizeH="0" baseline="0" noProof="0">
                <a:ln>
                  <a:noFill/>
                </a:ln>
                <a:solidFill>
                  <a:srgbClr val="7A45B8"/>
                </a:solidFill>
                <a:effectLst/>
                <a:uLnTx/>
                <a:uFillTx/>
                <a:latin typeface="Arial"/>
                <a:ea typeface="+mn-ea"/>
                <a:cs typeface="Arial"/>
              </a:rPr>
              <a:t>EXPERIENCIA</a:t>
            </a:r>
            <a:r>
              <a:rPr kumimoji="0" sz="1600" b="1" i="0" u="none" strike="noStrike" kern="1200" cap="none" spc="-69" normalizeH="0" baseline="0" noProof="0">
                <a:ln>
                  <a:noFill/>
                </a:ln>
                <a:solidFill>
                  <a:srgbClr val="7A45B8"/>
                </a:solidFill>
                <a:effectLst/>
                <a:uLnTx/>
                <a:uFillTx/>
                <a:latin typeface="Arial"/>
                <a:ea typeface="+mn-ea"/>
                <a:cs typeface="Arial"/>
              </a:rPr>
              <a:t> </a:t>
            </a:r>
            <a:r>
              <a:rPr kumimoji="0" sz="1600" b="1" i="0" u="none" strike="noStrike" kern="1200" cap="none" spc="0" normalizeH="0" baseline="0" noProof="0">
                <a:ln>
                  <a:noFill/>
                </a:ln>
                <a:solidFill>
                  <a:srgbClr val="7A45B8"/>
                </a:solidFill>
                <a:effectLst/>
                <a:uLnTx/>
                <a:uFillTx/>
                <a:latin typeface="Arial"/>
                <a:ea typeface="+mn-ea"/>
                <a:cs typeface="Arial"/>
              </a:rPr>
              <a:t>CON</a:t>
            </a:r>
            <a:r>
              <a:rPr kumimoji="0" sz="1600" b="1" i="0" u="none" strike="noStrike" kern="1200" cap="none" spc="-18" normalizeH="0" baseline="0" noProof="0">
                <a:ln>
                  <a:noFill/>
                </a:ln>
                <a:solidFill>
                  <a:srgbClr val="7A45B8"/>
                </a:solidFill>
                <a:effectLst/>
                <a:uLnTx/>
                <a:uFillTx/>
                <a:latin typeface="Arial"/>
                <a:ea typeface="+mn-ea"/>
                <a:cs typeface="Arial"/>
              </a:rPr>
              <a:t> </a:t>
            </a:r>
            <a:r>
              <a:rPr kumimoji="0" sz="1600" b="1" i="0" u="none" strike="noStrike" kern="1200" cap="none" spc="-15" normalizeH="0" baseline="0" noProof="0">
                <a:ln>
                  <a:noFill/>
                </a:ln>
                <a:solidFill>
                  <a:srgbClr val="7A45B8"/>
                </a:solidFill>
                <a:effectLst/>
                <a:uLnTx/>
                <a:uFillTx/>
                <a:latin typeface="Arial"/>
                <a:ea typeface="+mn-ea"/>
                <a:cs typeface="Arial"/>
              </a:rPr>
              <a:t>LOS </a:t>
            </a:r>
            <a:r>
              <a:rPr kumimoji="0" sz="1600" b="1" i="0" u="none" strike="noStrike" kern="1200" cap="none" spc="-6" normalizeH="0" baseline="0" noProof="0">
                <a:ln>
                  <a:noFill/>
                </a:ln>
                <a:solidFill>
                  <a:srgbClr val="7A45B8"/>
                </a:solidFill>
                <a:effectLst/>
                <a:uLnTx/>
                <a:uFillTx/>
                <a:latin typeface="Arial"/>
                <a:ea typeface="+mn-ea"/>
                <a:cs typeface="Arial"/>
              </a:rPr>
              <a:t>TRATAMIENTOS</a:t>
            </a:r>
            <a:endParaRPr kumimoji="0" sz="1600" b="0" i="0" u="none" strike="noStrike" kern="1200" cap="none" spc="0" normalizeH="0" baseline="0" noProof="0">
              <a:ln>
                <a:noFill/>
              </a:ln>
              <a:solidFill>
                <a:srgbClr val="000000"/>
              </a:solidFill>
              <a:effectLst/>
              <a:uLnTx/>
              <a:uFillTx/>
              <a:latin typeface="Arial"/>
              <a:ea typeface="+mn-ea"/>
              <a:cs typeface="Arial"/>
            </a:endParaRPr>
          </a:p>
        </p:txBody>
      </p:sp>
      <p:sp>
        <p:nvSpPr>
          <p:cNvPr id="9" name="object 9"/>
          <p:cNvSpPr/>
          <p:nvPr/>
        </p:nvSpPr>
        <p:spPr>
          <a:xfrm>
            <a:off x="7998581" y="2655050"/>
            <a:ext cx="2645184" cy="2042767"/>
          </a:xfrm>
          <a:custGeom>
            <a:avLst/>
            <a:gdLst/>
            <a:ahLst/>
            <a:cxnLst/>
            <a:rect l="l" t="t" r="r" b="b"/>
            <a:pathLst>
              <a:path w="4029709" h="3368675">
                <a:moveTo>
                  <a:pt x="4029633" y="2167382"/>
                </a:moveTo>
                <a:lnTo>
                  <a:pt x="4022877" y="2125497"/>
                </a:lnTo>
                <a:lnTo>
                  <a:pt x="4004068" y="2089111"/>
                </a:lnTo>
                <a:lnTo>
                  <a:pt x="3975379" y="2060422"/>
                </a:lnTo>
                <a:lnTo>
                  <a:pt x="3939006" y="2041613"/>
                </a:lnTo>
                <a:lnTo>
                  <a:pt x="3897109" y="2034857"/>
                </a:lnTo>
                <a:lnTo>
                  <a:pt x="132524" y="2034857"/>
                </a:lnTo>
                <a:lnTo>
                  <a:pt x="90639" y="2041613"/>
                </a:lnTo>
                <a:lnTo>
                  <a:pt x="54254" y="2060422"/>
                </a:lnTo>
                <a:lnTo>
                  <a:pt x="25577" y="2089111"/>
                </a:lnTo>
                <a:lnTo>
                  <a:pt x="6756" y="2125497"/>
                </a:lnTo>
                <a:lnTo>
                  <a:pt x="0" y="2167382"/>
                </a:lnTo>
                <a:lnTo>
                  <a:pt x="0" y="3235680"/>
                </a:lnTo>
                <a:lnTo>
                  <a:pt x="6756" y="3277565"/>
                </a:lnTo>
                <a:lnTo>
                  <a:pt x="25577" y="3313938"/>
                </a:lnTo>
                <a:lnTo>
                  <a:pt x="54254" y="3342627"/>
                </a:lnTo>
                <a:lnTo>
                  <a:pt x="90639" y="3361436"/>
                </a:lnTo>
                <a:lnTo>
                  <a:pt x="132524" y="3368192"/>
                </a:lnTo>
                <a:lnTo>
                  <a:pt x="3897109" y="3368192"/>
                </a:lnTo>
                <a:lnTo>
                  <a:pt x="3939006" y="3361436"/>
                </a:lnTo>
                <a:lnTo>
                  <a:pt x="3975379" y="3342627"/>
                </a:lnTo>
                <a:lnTo>
                  <a:pt x="4004068" y="3313938"/>
                </a:lnTo>
                <a:lnTo>
                  <a:pt x="4022877" y="3277565"/>
                </a:lnTo>
                <a:lnTo>
                  <a:pt x="4029633" y="3235680"/>
                </a:lnTo>
                <a:lnTo>
                  <a:pt x="4029633" y="2167382"/>
                </a:lnTo>
                <a:close/>
              </a:path>
              <a:path w="4029709" h="3368675">
                <a:moveTo>
                  <a:pt x="4029633" y="132524"/>
                </a:moveTo>
                <a:lnTo>
                  <a:pt x="4022877" y="90639"/>
                </a:lnTo>
                <a:lnTo>
                  <a:pt x="4004068" y="54267"/>
                </a:lnTo>
                <a:lnTo>
                  <a:pt x="3975379" y="25577"/>
                </a:lnTo>
                <a:lnTo>
                  <a:pt x="3939006" y="6756"/>
                </a:lnTo>
                <a:lnTo>
                  <a:pt x="3897109" y="0"/>
                </a:lnTo>
                <a:lnTo>
                  <a:pt x="132524" y="0"/>
                </a:lnTo>
                <a:lnTo>
                  <a:pt x="90639" y="6756"/>
                </a:lnTo>
                <a:lnTo>
                  <a:pt x="54254" y="25577"/>
                </a:lnTo>
                <a:lnTo>
                  <a:pt x="25577" y="54267"/>
                </a:lnTo>
                <a:lnTo>
                  <a:pt x="6756" y="90639"/>
                </a:lnTo>
                <a:lnTo>
                  <a:pt x="0" y="132524"/>
                </a:lnTo>
                <a:lnTo>
                  <a:pt x="0" y="1200823"/>
                </a:lnTo>
                <a:lnTo>
                  <a:pt x="6756" y="1242707"/>
                </a:lnTo>
                <a:lnTo>
                  <a:pt x="25577" y="1279093"/>
                </a:lnTo>
                <a:lnTo>
                  <a:pt x="54254" y="1307782"/>
                </a:lnTo>
                <a:lnTo>
                  <a:pt x="90639" y="1326591"/>
                </a:lnTo>
                <a:lnTo>
                  <a:pt x="132524" y="1333347"/>
                </a:lnTo>
                <a:lnTo>
                  <a:pt x="3897109" y="1333347"/>
                </a:lnTo>
                <a:lnTo>
                  <a:pt x="3939006" y="1326591"/>
                </a:lnTo>
                <a:lnTo>
                  <a:pt x="3975379" y="1307782"/>
                </a:lnTo>
                <a:lnTo>
                  <a:pt x="4004068" y="1279093"/>
                </a:lnTo>
                <a:lnTo>
                  <a:pt x="4022877" y="1242707"/>
                </a:lnTo>
                <a:lnTo>
                  <a:pt x="4029633" y="1200823"/>
                </a:lnTo>
                <a:lnTo>
                  <a:pt x="4029633" y="132524"/>
                </a:lnTo>
                <a:close/>
              </a:path>
            </a:pathLst>
          </a:custGeom>
          <a:solidFill>
            <a:srgbClr val="CAF5A8">
              <a:alpha val="20392"/>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 name="object 11"/>
          <p:cNvSpPr txBox="1"/>
          <p:nvPr/>
        </p:nvSpPr>
        <p:spPr>
          <a:xfrm>
            <a:off x="1219200" y="4137718"/>
            <a:ext cx="2369652" cy="748484"/>
          </a:xfrm>
          <a:prstGeom prst="rect">
            <a:avLst/>
          </a:prstGeom>
        </p:spPr>
        <p:txBody>
          <a:bodyPr vert="horz" wrap="square" lIns="0" tIns="6931" rIns="0" bIns="0" rtlCol="0">
            <a:spAutoFit/>
          </a:bodyPr>
          <a:lstStyle/>
          <a:p>
            <a:pPr marL="134387" marR="129767" lvl="0" indent="-385" algn="ctr" defTabSz="914400" rtl="0" eaLnBrk="1" fontAlgn="auto" latinLnBrk="0" hangingPunct="1">
              <a:lnSpc>
                <a:spcPct val="101800"/>
              </a:lnSpc>
              <a:spcBef>
                <a:spcPts val="55"/>
              </a:spcBef>
              <a:spcAft>
                <a:spcPts val="0"/>
              </a:spcAft>
              <a:buClrTx/>
              <a:buSzTx/>
              <a:buFontTx/>
              <a:buNone/>
              <a:tabLst/>
              <a:defRPr/>
            </a:pPr>
            <a:r>
              <a:rPr kumimoji="0" sz="1200" b="0" i="0" u="none" strike="noStrike" kern="1200" cap="none" spc="0" normalizeH="0" baseline="0" noProof="0">
                <a:ln>
                  <a:noFill/>
                </a:ln>
                <a:solidFill>
                  <a:srgbClr val="22346A"/>
                </a:solidFill>
                <a:effectLst/>
                <a:uLnTx/>
                <a:uFillTx/>
                <a:latin typeface="Arial"/>
                <a:ea typeface="+mn-ea"/>
                <a:cs typeface="Arial"/>
              </a:rPr>
              <a:t>La</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1" i="0" u="none" strike="noStrike" kern="1200" cap="none" spc="0" normalizeH="0" baseline="0" noProof="0">
                <a:ln>
                  <a:noFill/>
                </a:ln>
                <a:solidFill>
                  <a:srgbClr val="22346A"/>
                </a:solidFill>
                <a:effectLst/>
                <a:uLnTx/>
                <a:uFillTx/>
                <a:latin typeface="Arial"/>
                <a:ea typeface="+mn-ea"/>
                <a:cs typeface="Arial"/>
              </a:rPr>
              <a:t>DA</a:t>
            </a:r>
            <a:r>
              <a:rPr kumimoji="0" sz="1200" b="1" i="0" u="none" strike="noStrike" kern="1200" cap="none" spc="-15" normalizeH="0" baseline="0" noProof="0">
                <a:ln>
                  <a:noFill/>
                </a:ln>
                <a:solidFill>
                  <a:srgbClr val="22346A"/>
                </a:solidFill>
                <a:effectLst/>
                <a:uLnTx/>
                <a:uFillTx/>
                <a:latin typeface="Arial"/>
                <a:ea typeface="+mn-ea"/>
                <a:cs typeface="Arial"/>
              </a:rPr>
              <a:t> </a:t>
            </a:r>
            <a:r>
              <a:rPr kumimoji="0" sz="1200" b="1" i="0" u="none" strike="noStrike" kern="1200" cap="none" spc="0" normalizeH="0" baseline="0" noProof="0" err="1">
                <a:ln>
                  <a:noFill/>
                </a:ln>
                <a:solidFill>
                  <a:srgbClr val="22346A"/>
                </a:solidFill>
                <a:effectLst/>
                <a:uLnTx/>
                <a:uFillTx/>
                <a:latin typeface="Arial"/>
                <a:ea typeface="+mn-ea"/>
                <a:cs typeface="Arial"/>
              </a:rPr>
              <a:t>moderada</a:t>
            </a:r>
            <a:r>
              <a:rPr kumimoji="0" sz="1200" b="1" i="0" u="none" strike="noStrike" kern="1200" cap="none" spc="39" normalizeH="0" baseline="0" noProof="0">
                <a:ln>
                  <a:noFill/>
                </a:ln>
                <a:solidFill>
                  <a:srgbClr val="22346A"/>
                </a:solidFill>
                <a:effectLst/>
                <a:uLnTx/>
                <a:uFillTx/>
                <a:latin typeface="Arial"/>
                <a:ea typeface="+mn-ea"/>
                <a:cs typeface="Arial"/>
              </a:rPr>
              <a:t> </a:t>
            </a:r>
            <a:r>
              <a:rPr kumimoji="0" sz="1200" b="1" i="0" u="none" strike="noStrike" kern="1200" cap="none" spc="-30" normalizeH="0" baseline="0" noProof="0">
                <a:ln>
                  <a:noFill/>
                </a:ln>
                <a:solidFill>
                  <a:srgbClr val="22346A"/>
                </a:solidFill>
                <a:effectLst/>
                <a:uLnTx/>
                <a:uFillTx/>
                <a:latin typeface="Arial"/>
                <a:ea typeface="+mn-ea"/>
                <a:cs typeface="Arial"/>
              </a:rPr>
              <a:t>a </a:t>
            </a:r>
            <a:r>
              <a:rPr kumimoji="0" sz="1200" b="1" i="0" u="none" strike="noStrike" kern="1200" cap="none" spc="0" normalizeH="0" baseline="0" noProof="0">
                <a:ln>
                  <a:noFill/>
                </a:ln>
                <a:solidFill>
                  <a:srgbClr val="22346A"/>
                </a:solidFill>
                <a:effectLst/>
                <a:uLnTx/>
                <a:uFillTx/>
                <a:latin typeface="Arial"/>
                <a:ea typeface="+mn-ea"/>
                <a:cs typeface="Arial"/>
              </a:rPr>
              <a:t>grave</a:t>
            </a:r>
            <a:r>
              <a:rPr kumimoji="0" sz="1200" b="1" i="0" u="none" strike="noStrike" kern="1200" cap="none" spc="21"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err="1">
                <a:ln>
                  <a:noFill/>
                </a:ln>
                <a:solidFill>
                  <a:srgbClr val="22346A"/>
                </a:solidFill>
                <a:effectLst/>
                <a:uLnTx/>
                <a:uFillTx/>
                <a:latin typeface="Arial"/>
                <a:ea typeface="+mn-ea"/>
                <a:cs typeface="Arial"/>
              </a:rPr>
              <a:t>tiene</a:t>
            </a:r>
            <a:r>
              <a:rPr kumimoji="0" sz="1200" b="0" i="0" u="none" strike="noStrike" kern="1200" cap="none" spc="24"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un</a:t>
            </a:r>
            <a:r>
              <a:rPr kumimoji="0" sz="1200" b="0" i="0" u="none" strike="noStrike" kern="1200" cap="none" spc="27" normalizeH="0" baseline="0" noProof="0">
                <a:ln>
                  <a:noFill/>
                </a:ln>
                <a:solidFill>
                  <a:srgbClr val="22346A"/>
                </a:solidFill>
                <a:effectLst/>
                <a:uLnTx/>
                <a:uFillTx/>
                <a:latin typeface="Arial"/>
                <a:ea typeface="+mn-ea"/>
                <a:cs typeface="Arial"/>
              </a:rPr>
              <a:t> </a:t>
            </a:r>
            <a:r>
              <a:rPr kumimoji="0" sz="1200" b="1" i="0" u="none" strike="noStrike" kern="1200" cap="none" spc="-6" normalizeH="0" baseline="0" noProof="0" err="1">
                <a:ln>
                  <a:noFill/>
                </a:ln>
                <a:solidFill>
                  <a:srgbClr val="22346A"/>
                </a:solidFill>
                <a:effectLst/>
                <a:uLnTx/>
                <a:uFillTx/>
                <a:latin typeface="Arial"/>
                <a:ea typeface="+mn-ea"/>
                <a:cs typeface="Arial"/>
              </a:rPr>
              <a:t>impacto</a:t>
            </a:r>
            <a:r>
              <a:rPr kumimoji="0" lang="es-ES" sz="1200" b="1" i="0" u="none" strike="noStrike" kern="1200" cap="none" spc="-6" normalizeH="0" baseline="0" noProof="0">
                <a:ln>
                  <a:noFill/>
                </a:ln>
                <a:solidFill>
                  <a:srgbClr val="22346A"/>
                </a:solidFill>
                <a:effectLst/>
                <a:uLnTx/>
                <a:uFillTx/>
                <a:latin typeface="Arial"/>
                <a:ea typeface="+mn-ea"/>
                <a:cs typeface="Arial"/>
              </a:rPr>
              <a:t> </a:t>
            </a:r>
            <a:r>
              <a:rPr kumimoji="0" sz="1200" b="1" i="0" u="none" strike="noStrike" kern="1200" cap="none" spc="0" normalizeH="0" baseline="0" noProof="0" err="1">
                <a:ln>
                  <a:noFill/>
                </a:ln>
                <a:solidFill>
                  <a:srgbClr val="22346A"/>
                </a:solidFill>
                <a:effectLst/>
                <a:uLnTx/>
                <a:uFillTx/>
                <a:latin typeface="Arial"/>
                <a:ea typeface="+mn-ea"/>
                <a:cs typeface="Arial"/>
              </a:rPr>
              <a:t>significativo</a:t>
            </a:r>
            <a:r>
              <a:rPr kumimoji="0" sz="1200" b="1"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err="1">
                <a:ln>
                  <a:noFill/>
                </a:ln>
                <a:solidFill>
                  <a:srgbClr val="22346A"/>
                </a:solidFill>
                <a:effectLst/>
                <a:uLnTx/>
                <a:uFillTx/>
                <a:latin typeface="Arial"/>
                <a:ea typeface="+mn-ea"/>
                <a:cs typeface="Arial"/>
              </a:rPr>
              <a:t>en</a:t>
            </a:r>
            <a:r>
              <a:rPr kumimoji="0" sz="1200" b="0" i="0" u="none" strike="noStrike" kern="1200" cap="none" spc="45"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la</a:t>
            </a:r>
            <a:r>
              <a:rPr kumimoji="0" sz="1200" b="0" i="0" u="none" strike="noStrike" kern="1200" cap="none" spc="42" normalizeH="0" baseline="0" noProof="0">
                <a:ln>
                  <a:noFill/>
                </a:ln>
                <a:solidFill>
                  <a:srgbClr val="22346A"/>
                </a:solidFill>
                <a:effectLst/>
                <a:uLnTx/>
                <a:uFillTx/>
                <a:latin typeface="Arial"/>
                <a:ea typeface="+mn-ea"/>
                <a:cs typeface="Arial"/>
              </a:rPr>
              <a:t> </a:t>
            </a:r>
            <a:r>
              <a:rPr kumimoji="0" sz="1200" b="1" i="0" u="none" strike="noStrike" kern="1200" cap="none" spc="-6" normalizeH="0" baseline="0" noProof="0" err="1">
                <a:ln>
                  <a:noFill/>
                </a:ln>
                <a:solidFill>
                  <a:srgbClr val="22346A"/>
                </a:solidFill>
                <a:effectLst/>
                <a:uLnTx/>
                <a:uFillTx/>
                <a:latin typeface="Arial"/>
                <a:ea typeface="+mn-ea"/>
                <a:cs typeface="Arial"/>
              </a:rPr>
              <a:t>calidad</a:t>
            </a:r>
            <a:r>
              <a:rPr kumimoji="0" sz="1200" b="1" i="0" u="none" strike="noStrike" kern="1200" cap="none" spc="-6" normalizeH="0" baseline="0" noProof="0">
                <a:ln>
                  <a:noFill/>
                </a:ln>
                <a:solidFill>
                  <a:srgbClr val="22346A"/>
                </a:solidFill>
                <a:effectLst/>
                <a:uLnTx/>
                <a:uFillTx/>
                <a:latin typeface="Arial"/>
                <a:ea typeface="+mn-ea"/>
                <a:cs typeface="Arial"/>
              </a:rPr>
              <a:t> </a:t>
            </a:r>
            <a:r>
              <a:rPr kumimoji="0" sz="1200" b="1" i="0" u="none" strike="noStrike" kern="1200" cap="none" spc="0" normalizeH="0" baseline="0" noProof="0">
                <a:ln>
                  <a:noFill/>
                </a:ln>
                <a:solidFill>
                  <a:srgbClr val="22346A"/>
                </a:solidFill>
                <a:effectLst/>
                <a:uLnTx/>
                <a:uFillTx/>
                <a:latin typeface="Arial"/>
                <a:ea typeface="+mn-ea"/>
                <a:cs typeface="Arial"/>
              </a:rPr>
              <a:t>de</a:t>
            </a:r>
            <a:r>
              <a:rPr kumimoji="0" sz="1200" b="1" i="0" u="none" strike="noStrike" kern="1200" cap="none" spc="39" normalizeH="0" baseline="0" noProof="0">
                <a:ln>
                  <a:noFill/>
                </a:ln>
                <a:solidFill>
                  <a:srgbClr val="22346A"/>
                </a:solidFill>
                <a:effectLst/>
                <a:uLnTx/>
                <a:uFillTx/>
                <a:latin typeface="Arial"/>
                <a:ea typeface="+mn-ea"/>
                <a:cs typeface="Arial"/>
              </a:rPr>
              <a:t> </a:t>
            </a:r>
            <a:r>
              <a:rPr kumimoji="0" sz="1200" b="1" i="0" u="none" strike="noStrike" kern="1200" cap="none" spc="0" normalizeH="0" baseline="0" noProof="0" err="1">
                <a:ln>
                  <a:noFill/>
                </a:ln>
                <a:solidFill>
                  <a:srgbClr val="22346A"/>
                </a:solidFill>
                <a:effectLst/>
                <a:uLnTx/>
                <a:uFillTx/>
                <a:latin typeface="Arial"/>
                <a:ea typeface="+mn-ea"/>
                <a:cs typeface="Arial"/>
              </a:rPr>
              <a:t>vida</a:t>
            </a:r>
            <a:r>
              <a:rPr kumimoji="0" sz="1200" b="1"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err="1">
                <a:ln>
                  <a:noFill/>
                </a:ln>
                <a:solidFill>
                  <a:srgbClr val="22346A"/>
                </a:solidFill>
                <a:effectLst/>
                <a:uLnTx/>
                <a:uFillTx/>
                <a:latin typeface="Arial"/>
                <a:ea typeface="+mn-ea"/>
                <a:cs typeface="Arial"/>
              </a:rPr>
              <a:t>asociada</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con</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15" normalizeH="0" baseline="0" noProof="0">
                <a:ln>
                  <a:noFill/>
                </a:ln>
                <a:solidFill>
                  <a:srgbClr val="22346A"/>
                </a:solidFill>
                <a:effectLst/>
                <a:uLnTx/>
                <a:uFillTx/>
                <a:latin typeface="Arial"/>
                <a:ea typeface="+mn-ea"/>
                <a:cs typeface="Arial"/>
              </a:rPr>
              <a:t>la </a:t>
            </a:r>
            <a:r>
              <a:rPr kumimoji="0" sz="1200" b="0" i="0" u="none" strike="noStrike" kern="1200" cap="none" spc="-6" normalizeH="0" baseline="0" noProof="0" err="1">
                <a:ln>
                  <a:noFill/>
                </a:ln>
                <a:solidFill>
                  <a:srgbClr val="22346A"/>
                </a:solidFill>
                <a:effectLst/>
                <a:uLnTx/>
                <a:uFillTx/>
                <a:latin typeface="Arial"/>
                <a:ea typeface="+mn-ea"/>
                <a:cs typeface="Arial"/>
              </a:rPr>
              <a:t>salud</a:t>
            </a:r>
            <a:r>
              <a:rPr kumimoji="0" sz="1200" b="0" i="0" u="none" strike="noStrike" kern="1200" cap="none" spc="-6" normalizeH="0" baseline="0" noProof="0">
                <a:ln>
                  <a:noFill/>
                </a:ln>
                <a:solidFill>
                  <a:srgbClr val="22346A"/>
                </a:solidFill>
                <a:effectLst/>
                <a:uLnTx/>
                <a:uFillTx/>
                <a:latin typeface="Arial"/>
                <a:ea typeface="+mn-ea"/>
                <a:cs typeface="Arial"/>
              </a:rPr>
              <a:t>*</a:t>
            </a:r>
            <a:r>
              <a:rPr kumimoji="0" sz="1200" b="0" i="0" u="none" strike="noStrike" kern="1200" cap="none" spc="-9" normalizeH="0" baseline="32407" noProof="0">
                <a:ln>
                  <a:noFill/>
                </a:ln>
                <a:solidFill>
                  <a:srgbClr val="22346A"/>
                </a:solidFill>
                <a:effectLst/>
                <a:uLnTx/>
                <a:uFillTx/>
                <a:latin typeface="Arial"/>
                <a:ea typeface="+mn-ea"/>
                <a:cs typeface="Arial"/>
              </a:rPr>
              <a:t>1</a:t>
            </a:r>
            <a:endParaRPr kumimoji="0" sz="1200" b="0" i="0" u="none" strike="noStrike" kern="1200" cap="none" spc="0" normalizeH="0" baseline="32407" noProof="0">
              <a:ln>
                <a:noFill/>
              </a:ln>
              <a:solidFill>
                <a:srgbClr val="000000"/>
              </a:solidFill>
              <a:effectLst/>
              <a:uLnTx/>
              <a:uFillTx/>
              <a:latin typeface="Arial"/>
              <a:ea typeface="+mn-ea"/>
              <a:cs typeface="Arial"/>
            </a:endParaRPr>
          </a:p>
        </p:txBody>
      </p:sp>
      <p:sp>
        <p:nvSpPr>
          <p:cNvPr id="12" name="object 12"/>
          <p:cNvSpPr txBox="1"/>
          <p:nvPr/>
        </p:nvSpPr>
        <p:spPr>
          <a:xfrm>
            <a:off x="4254285" y="4231910"/>
            <a:ext cx="2098284" cy="560099"/>
          </a:xfrm>
          <a:prstGeom prst="rect">
            <a:avLst/>
          </a:prstGeom>
        </p:spPr>
        <p:txBody>
          <a:bodyPr vert="horz" wrap="square" lIns="0" tIns="6931" rIns="0" bIns="0" rtlCol="0">
            <a:spAutoFit/>
          </a:bodyPr>
          <a:lstStyle/>
          <a:p>
            <a:pPr marL="23104" marR="18483" lvl="0" indent="0" algn="ctr" defTabSz="914400" rtl="0" eaLnBrk="1" fontAlgn="auto" latinLnBrk="0" hangingPunct="1">
              <a:lnSpc>
                <a:spcPct val="101800"/>
              </a:lnSpc>
              <a:spcBef>
                <a:spcPts val="55"/>
              </a:spcBef>
              <a:spcAft>
                <a:spcPts val="0"/>
              </a:spcAft>
              <a:buClrTx/>
              <a:buSzTx/>
              <a:buFontTx/>
              <a:buNone/>
              <a:tabLst/>
              <a:defRPr/>
            </a:pPr>
            <a:r>
              <a:rPr kumimoji="0" sz="1200" b="1" i="0" u="none" strike="noStrike" kern="1200" cap="none" spc="0" normalizeH="0" baseline="0" noProof="0">
                <a:ln>
                  <a:noFill/>
                </a:ln>
                <a:solidFill>
                  <a:srgbClr val="22346A"/>
                </a:solidFill>
                <a:effectLst/>
                <a:uLnTx/>
                <a:uFillTx/>
                <a:latin typeface="Arial"/>
                <a:ea typeface="+mn-ea"/>
                <a:cs typeface="Arial"/>
              </a:rPr>
              <a:t>58-71%</a:t>
            </a:r>
            <a:r>
              <a:rPr kumimoji="0" sz="1200" b="1" i="0" u="none" strike="noStrike" kern="1200" cap="none" spc="33" normalizeH="0" baseline="0" noProof="0">
                <a:ln>
                  <a:noFill/>
                </a:ln>
                <a:solidFill>
                  <a:srgbClr val="22346A"/>
                </a:solidFill>
                <a:effectLst/>
                <a:uLnTx/>
                <a:uFillTx/>
                <a:latin typeface="Arial"/>
                <a:ea typeface="+mn-ea"/>
                <a:cs typeface="Arial"/>
              </a:rPr>
              <a:t> </a:t>
            </a:r>
            <a:r>
              <a:rPr kumimoji="0" sz="1200" b="0" i="0" u="none" strike="noStrike" kern="1200" cap="none" spc="-6" normalizeH="0" baseline="0" noProof="0">
                <a:ln>
                  <a:noFill/>
                </a:ln>
                <a:solidFill>
                  <a:srgbClr val="22346A"/>
                </a:solidFill>
                <a:effectLst/>
                <a:uLnTx/>
                <a:uFillTx/>
                <a:latin typeface="Arial"/>
                <a:ea typeface="+mn-ea"/>
                <a:cs typeface="Arial"/>
              </a:rPr>
              <a:t>pacientes </a:t>
            </a:r>
            <a:r>
              <a:rPr kumimoji="0" sz="1200" b="0" i="0" u="none" strike="noStrike" kern="1200" cap="none" spc="0" normalizeH="0" baseline="0" noProof="0">
                <a:ln>
                  <a:noFill/>
                </a:ln>
                <a:solidFill>
                  <a:srgbClr val="22346A"/>
                </a:solidFill>
                <a:effectLst/>
                <a:uLnTx/>
                <a:uFillTx/>
                <a:latin typeface="Arial"/>
                <a:ea typeface="+mn-ea"/>
                <a:cs typeface="Arial"/>
              </a:rPr>
              <a:t>adultos</a:t>
            </a:r>
            <a:r>
              <a:rPr kumimoji="0" sz="1200" b="0" i="0" u="none" strike="noStrike" kern="1200" cap="none" spc="45" normalizeH="0" baseline="0" noProof="0">
                <a:ln>
                  <a:noFill/>
                </a:ln>
                <a:solidFill>
                  <a:srgbClr val="22346A"/>
                </a:solidFill>
                <a:effectLst/>
                <a:uLnTx/>
                <a:uFillTx/>
                <a:latin typeface="Arial"/>
                <a:ea typeface="+mn-ea"/>
                <a:cs typeface="Arial"/>
              </a:rPr>
              <a:t> </a:t>
            </a:r>
            <a:r>
              <a:rPr kumimoji="0" sz="1200" b="0" i="0" u="none" strike="noStrike" kern="1200" cap="none" spc="-6" normalizeH="0" baseline="0" noProof="0">
                <a:ln>
                  <a:noFill/>
                </a:ln>
                <a:solidFill>
                  <a:srgbClr val="22346A"/>
                </a:solidFill>
                <a:effectLst/>
                <a:uLnTx/>
                <a:uFillTx/>
                <a:latin typeface="Arial"/>
                <a:ea typeface="+mn-ea"/>
                <a:cs typeface="Arial"/>
              </a:rPr>
              <a:t>presentaron </a:t>
            </a:r>
            <a:r>
              <a:rPr kumimoji="0" sz="1200" b="1" i="0" u="none" strike="noStrike" kern="1200" cap="none" spc="0" normalizeH="0" baseline="0" noProof="0">
                <a:ln>
                  <a:noFill/>
                </a:ln>
                <a:solidFill>
                  <a:srgbClr val="22346A"/>
                </a:solidFill>
                <a:effectLst/>
                <a:uLnTx/>
                <a:uFillTx/>
                <a:latin typeface="Arial"/>
                <a:ea typeface="+mn-ea"/>
                <a:cs typeface="Arial"/>
              </a:rPr>
              <a:t>brotes</a:t>
            </a:r>
            <a:r>
              <a:rPr kumimoji="0" sz="1200" b="1" i="0" u="none" strike="noStrike" kern="1200" cap="none" spc="33"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en</a:t>
            </a:r>
            <a:r>
              <a:rPr kumimoji="0" sz="1200" b="0" i="0" u="none" strike="noStrike" kern="1200" cap="none" spc="30"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los</a:t>
            </a:r>
            <a:r>
              <a:rPr kumimoji="0" sz="1200" b="0" i="0" u="none" strike="noStrike" kern="1200" cap="none" spc="33" normalizeH="0" baseline="0" noProof="0">
                <a:ln>
                  <a:noFill/>
                </a:ln>
                <a:solidFill>
                  <a:srgbClr val="22346A"/>
                </a:solidFill>
                <a:effectLst/>
                <a:uLnTx/>
                <a:uFillTx/>
                <a:latin typeface="Arial"/>
                <a:ea typeface="+mn-ea"/>
                <a:cs typeface="Arial"/>
              </a:rPr>
              <a:t> </a:t>
            </a:r>
            <a:r>
              <a:rPr kumimoji="0" sz="1200" b="0" i="0" u="none" strike="noStrike" kern="1200" cap="none" spc="-6" normalizeH="0" baseline="0" noProof="0">
                <a:ln>
                  <a:noFill/>
                </a:ln>
                <a:solidFill>
                  <a:srgbClr val="22346A"/>
                </a:solidFill>
                <a:effectLst/>
                <a:uLnTx/>
                <a:uFillTx/>
                <a:latin typeface="Arial"/>
                <a:ea typeface="+mn-ea"/>
                <a:cs typeface="Arial"/>
              </a:rPr>
              <a:t>últimos </a:t>
            </a:r>
            <a:r>
              <a:rPr kumimoji="0" sz="1200" b="0" i="0" u="none" strike="noStrike" kern="1200" cap="none" spc="0" normalizeH="0" baseline="0" noProof="0">
                <a:ln>
                  <a:noFill/>
                </a:ln>
                <a:solidFill>
                  <a:srgbClr val="22346A"/>
                </a:solidFill>
                <a:effectLst/>
                <a:uLnTx/>
                <a:uFillTx/>
                <a:latin typeface="Arial"/>
                <a:ea typeface="+mn-ea"/>
                <a:cs typeface="Arial"/>
              </a:rPr>
              <a:t>12</a:t>
            </a:r>
            <a:r>
              <a:rPr kumimoji="0" sz="1200" b="0" i="0" u="none" strike="noStrike" kern="1200" cap="none" spc="30" normalizeH="0" baseline="0" noProof="0">
                <a:ln>
                  <a:noFill/>
                </a:ln>
                <a:solidFill>
                  <a:srgbClr val="22346A"/>
                </a:solidFill>
                <a:effectLst/>
                <a:uLnTx/>
                <a:uFillTx/>
                <a:latin typeface="Arial"/>
                <a:ea typeface="+mn-ea"/>
                <a:cs typeface="Arial"/>
              </a:rPr>
              <a:t> </a:t>
            </a:r>
            <a:r>
              <a:rPr kumimoji="0" sz="1200" b="0" i="0" u="none" strike="noStrike" kern="1200" cap="none" spc="-6" normalizeH="0" baseline="0" noProof="0">
                <a:ln>
                  <a:noFill/>
                </a:ln>
                <a:solidFill>
                  <a:srgbClr val="22346A"/>
                </a:solidFill>
                <a:effectLst/>
                <a:uLnTx/>
                <a:uFillTx/>
                <a:latin typeface="Arial"/>
                <a:ea typeface="+mn-ea"/>
                <a:cs typeface="Arial"/>
              </a:rPr>
              <a:t>meses</a:t>
            </a:r>
            <a:r>
              <a:rPr kumimoji="0" sz="1200" b="0" i="0" u="none" strike="noStrike" kern="1200" cap="none" spc="-9" normalizeH="0" baseline="32407" noProof="0">
                <a:ln>
                  <a:noFill/>
                </a:ln>
                <a:solidFill>
                  <a:srgbClr val="22346A"/>
                </a:solidFill>
                <a:effectLst/>
                <a:uLnTx/>
                <a:uFillTx/>
                <a:latin typeface="Arial"/>
                <a:ea typeface="+mn-ea"/>
                <a:cs typeface="Arial"/>
              </a:rPr>
              <a:t>1</a:t>
            </a:r>
            <a:endParaRPr kumimoji="0" sz="1200" b="0" i="0" u="none" strike="noStrike" kern="1200" cap="none" spc="0" normalizeH="0" baseline="32407" noProof="0">
              <a:ln>
                <a:noFill/>
              </a:ln>
              <a:solidFill>
                <a:srgbClr val="000000"/>
              </a:solidFill>
              <a:effectLst/>
              <a:uLnTx/>
              <a:uFillTx/>
              <a:latin typeface="Arial"/>
              <a:ea typeface="+mn-ea"/>
              <a:cs typeface="Arial"/>
            </a:endParaRPr>
          </a:p>
        </p:txBody>
      </p:sp>
      <p:sp>
        <p:nvSpPr>
          <p:cNvPr id="13" name="object 13"/>
          <p:cNvSpPr txBox="1"/>
          <p:nvPr/>
        </p:nvSpPr>
        <p:spPr>
          <a:xfrm>
            <a:off x="8338496" y="3993252"/>
            <a:ext cx="2188827" cy="626052"/>
          </a:xfrm>
          <a:prstGeom prst="rect">
            <a:avLst/>
          </a:prstGeom>
        </p:spPr>
        <p:txBody>
          <a:bodyPr vert="horz" wrap="square" lIns="0" tIns="10397" rIns="0" bIns="0" rtlCol="0">
            <a:spAutoFit/>
          </a:bodyPr>
          <a:lstStyle/>
          <a:p>
            <a:pPr marL="4763" marR="0" lvl="0" indent="0" algn="l" defTabSz="914400" rtl="0" eaLnBrk="1" fontAlgn="auto" latinLnBrk="0" hangingPunct="1">
              <a:lnSpc>
                <a:spcPts val="1467"/>
              </a:lnSpc>
              <a:spcBef>
                <a:spcPts val="82"/>
              </a:spcBef>
              <a:spcAft>
                <a:spcPts val="0"/>
              </a:spcAft>
              <a:buClrTx/>
              <a:buSzTx/>
              <a:buFontTx/>
              <a:buNone/>
              <a:tabLst/>
              <a:defRPr/>
            </a:pPr>
            <a:r>
              <a:rPr kumimoji="0" sz="1243" b="1" i="0" u="none" strike="noStrike" kern="1200" cap="none" spc="0" normalizeH="0" baseline="0" noProof="0">
                <a:ln>
                  <a:noFill/>
                </a:ln>
                <a:solidFill>
                  <a:srgbClr val="22346A"/>
                </a:solidFill>
                <a:effectLst/>
                <a:uLnTx/>
                <a:uFillTx/>
                <a:latin typeface="Arial"/>
                <a:ea typeface="+mn-ea"/>
                <a:cs typeface="Arial"/>
              </a:rPr>
              <a:t>55,9%</a:t>
            </a:r>
            <a:r>
              <a:rPr kumimoji="0" sz="1243" b="1" i="0" u="none" strike="noStrike" kern="1200" cap="none" spc="45" normalizeH="0" baseline="0" noProof="0">
                <a:ln>
                  <a:noFill/>
                </a:ln>
                <a:solidFill>
                  <a:srgbClr val="22346A"/>
                </a:solidFill>
                <a:effectLst/>
                <a:uLnTx/>
                <a:uFillTx/>
                <a:latin typeface="Arial"/>
                <a:ea typeface="+mn-ea"/>
                <a:cs typeface="Arial"/>
              </a:rPr>
              <a:t> </a:t>
            </a:r>
            <a:r>
              <a:rPr kumimoji="0" sz="1243" b="0" i="0" u="none" strike="noStrike" kern="1200" cap="none" spc="0" normalizeH="0" baseline="0" noProof="0">
                <a:ln>
                  <a:noFill/>
                </a:ln>
                <a:solidFill>
                  <a:srgbClr val="22346A"/>
                </a:solidFill>
                <a:effectLst/>
                <a:uLnTx/>
                <a:uFillTx/>
                <a:latin typeface="Arial"/>
                <a:ea typeface="+mn-ea"/>
                <a:cs typeface="Arial"/>
              </a:rPr>
              <a:t>pacientes</a:t>
            </a:r>
            <a:r>
              <a:rPr kumimoji="0" sz="1243" b="0" i="0" u="none" strike="noStrike" kern="1200" cap="none" spc="42" normalizeH="0" baseline="0" noProof="0">
                <a:ln>
                  <a:noFill/>
                </a:ln>
                <a:solidFill>
                  <a:srgbClr val="22346A"/>
                </a:solidFill>
                <a:effectLst/>
                <a:uLnTx/>
                <a:uFillTx/>
                <a:latin typeface="Arial"/>
                <a:ea typeface="+mn-ea"/>
                <a:cs typeface="Arial"/>
              </a:rPr>
              <a:t> </a:t>
            </a:r>
            <a:r>
              <a:rPr kumimoji="0" sz="1243" b="0" i="0" u="none" strike="noStrike" kern="1200" cap="none" spc="-6" normalizeH="0" baseline="0" noProof="0">
                <a:ln>
                  <a:noFill/>
                </a:ln>
                <a:solidFill>
                  <a:srgbClr val="22346A"/>
                </a:solidFill>
                <a:effectLst/>
                <a:uLnTx/>
                <a:uFillTx/>
                <a:latin typeface="Arial"/>
                <a:ea typeface="+mn-ea"/>
                <a:cs typeface="Arial"/>
              </a:rPr>
              <a:t>adultos</a:t>
            </a:r>
            <a:endParaRPr kumimoji="0" sz="1243" b="0" i="0" u="none" strike="noStrike" kern="1200" cap="none" spc="0" normalizeH="0" baseline="0" noProof="0">
              <a:ln>
                <a:noFill/>
              </a:ln>
              <a:solidFill>
                <a:srgbClr val="000000"/>
              </a:solidFill>
              <a:effectLst/>
              <a:uLnTx/>
              <a:uFillTx/>
              <a:latin typeface="Arial"/>
              <a:ea typeface="+mn-ea"/>
              <a:cs typeface="Arial"/>
            </a:endParaRPr>
          </a:p>
          <a:p>
            <a:pPr marL="4763" marR="83559" lvl="0" indent="0" algn="l" defTabSz="914400" rtl="0" eaLnBrk="1" fontAlgn="auto" latinLnBrk="0" hangingPunct="1">
              <a:lnSpc>
                <a:spcPts val="1140"/>
              </a:lnSpc>
              <a:spcBef>
                <a:spcPts val="3"/>
              </a:spcBef>
              <a:spcAft>
                <a:spcPts val="0"/>
              </a:spcAft>
              <a:buClrTx/>
              <a:buSzTx/>
              <a:buFontTx/>
              <a:buNone/>
              <a:tabLst/>
              <a:defRPr/>
            </a:pPr>
            <a:r>
              <a:rPr kumimoji="0" sz="940" b="0" i="0" u="none" strike="noStrike" kern="1200" cap="none" spc="0" normalizeH="0" baseline="0" noProof="0">
                <a:ln>
                  <a:noFill/>
                </a:ln>
                <a:solidFill>
                  <a:srgbClr val="22346A"/>
                </a:solidFill>
                <a:effectLst/>
                <a:uLnTx/>
                <a:uFillTx/>
                <a:latin typeface="Arial"/>
                <a:ea typeface="+mn-ea"/>
                <a:cs typeface="Arial"/>
              </a:rPr>
              <a:t>considera </a:t>
            </a:r>
            <a:r>
              <a:rPr kumimoji="0" sz="940" b="1" i="0" u="none" strike="noStrike" kern="1200" cap="none" spc="0" normalizeH="0" baseline="0" noProof="0">
                <a:ln>
                  <a:noFill/>
                </a:ln>
                <a:solidFill>
                  <a:srgbClr val="22346A"/>
                </a:solidFill>
                <a:effectLst/>
                <a:uLnTx/>
                <a:uFillTx/>
                <a:latin typeface="Arial"/>
                <a:ea typeface="+mn-ea"/>
                <a:cs typeface="Arial"/>
              </a:rPr>
              <a:t>importante o </a:t>
            </a:r>
            <a:r>
              <a:rPr kumimoji="0" sz="940" b="1" i="0" u="none" strike="noStrike" kern="1200" cap="none" spc="-15" normalizeH="0" baseline="0" noProof="0">
                <a:ln>
                  <a:noFill/>
                </a:ln>
                <a:solidFill>
                  <a:srgbClr val="22346A"/>
                </a:solidFill>
                <a:effectLst/>
                <a:uLnTx/>
                <a:uFillTx/>
                <a:latin typeface="Arial"/>
                <a:ea typeface="+mn-ea"/>
                <a:cs typeface="Arial"/>
              </a:rPr>
              <a:t>muy </a:t>
            </a:r>
            <a:r>
              <a:rPr kumimoji="0" sz="940" b="1" i="0" u="none" strike="noStrike" kern="1200" cap="none" spc="0" normalizeH="0" baseline="0" noProof="0">
                <a:ln>
                  <a:noFill/>
                </a:ln>
                <a:solidFill>
                  <a:srgbClr val="22346A"/>
                </a:solidFill>
                <a:effectLst/>
                <a:uLnTx/>
                <a:uFillTx/>
                <a:latin typeface="Arial"/>
                <a:ea typeface="+mn-ea"/>
                <a:cs typeface="Arial"/>
              </a:rPr>
              <a:t>importante</a:t>
            </a:r>
            <a:r>
              <a:rPr kumimoji="0" sz="940" b="1" i="0" u="none" strike="noStrike" kern="1200" cap="none" spc="3" normalizeH="0" baseline="0" noProof="0">
                <a:ln>
                  <a:noFill/>
                </a:ln>
                <a:solidFill>
                  <a:srgbClr val="22346A"/>
                </a:solidFill>
                <a:effectLst/>
                <a:uLnTx/>
                <a:uFillTx/>
                <a:latin typeface="Arial"/>
                <a:ea typeface="+mn-ea"/>
                <a:cs typeface="Arial"/>
              </a:rPr>
              <a:t> </a:t>
            </a:r>
            <a:r>
              <a:rPr kumimoji="0" sz="940" b="0" i="0" u="none" strike="noStrike" kern="1200" cap="none" spc="0" normalizeH="0" baseline="0" noProof="0">
                <a:ln>
                  <a:noFill/>
                </a:ln>
                <a:solidFill>
                  <a:srgbClr val="22346A"/>
                </a:solidFill>
                <a:effectLst/>
                <a:uLnTx/>
                <a:uFillTx/>
                <a:latin typeface="Arial"/>
                <a:ea typeface="+mn-ea"/>
                <a:cs typeface="Arial"/>
              </a:rPr>
              <a:t>que</a:t>
            </a:r>
            <a:r>
              <a:rPr kumimoji="0" sz="940" b="0" i="0" u="none" strike="noStrike" kern="1200" cap="none" spc="3" normalizeH="0" baseline="0" noProof="0">
                <a:ln>
                  <a:noFill/>
                </a:ln>
                <a:solidFill>
                  <a:srgbClr val="22346A"/>
                </a:solidFill>
                <a:effectLst/>
                <a:uLnTx/>
                <a:uFillTx/>
                <a:latin typeface="Arial"/>
                <a:ea typeface="+mn-ea"/>
                <a:cs typeface="Arial"/>
              </a:rPr>
              <a:t> </a:t>
            </a:r>
            <a:r>
              <a:rPr kumimoji="0" sz="940" b="0" i="0" u="none" strike="noStrike" kern="1200" cap="none" spc="0" normalizeH="0" baseline="0" noProof="0">
                <a:ln>
                  <a:noFill/>
                </a:ln>
                <a:solidFill>
                  <a:srgbClr val="22346A"/>
                </a:solidFill>
                <a:effectLst/>
                <a:uLnTx/>
                <a:uFillTx/>
                <a:latin typeface="Arial"/>
                <a:ea typeface="+mn-ea"/>
                <a:cs typeface="Arial"/>
              </a:rPr>
              <a:t>el</a:t>
            </a:r>
            <a:r>
              <a:rPr kumimoji="0" sz="940" b="0" i="0" u="none" strike="noStrike" kern="1200" cap="none" spc="6" normalizeH="0" baseline="0" noProof="0">
                <a:ln>
                  <a:noFill/>
                </a:ln>
                <a:solidFill>
                  <a:srgbClr val="22346A"/>
                </a:solidFill>
                <a:effectLst/>
                <a:uLnTx/>
                <a:uFillTx/>
                <a:latin typeface="Arial"/>
                <a:ea typeface="+mn-ea"/>
                <a:cs typeface="Arial"/>
              </a:rPr>
              <a:t> </a:t>
            </a:r>
            <a:r>
              <a:rPr kumimoji="0" sz="940" b="0" i="0" u="none" strike="noStrike" kern="1200" cap="none" spc="-6" normalizeH="0" baseline="0" noProof="0">
                <a:ln>
                  <a:noFill/>
                </a:ln>
                <a:solidFill>
                  <a:srgbClr val="22346A"/>
                </a:solidFill>
                <a:effectLst/>
                <a:uLnTx/>
                <a:uFillTx/>
                <a:latin typeface="Arial"/>
                <a:ea typeface="+mn-ea"/>
                <a:cs typeface="Arial"/>
              </a:rPr>
              <a:t>tratamiento </a:t>
            </a:r>
            <a:r>
              <a:rPr kumimoji="0" sz="940" b="0" i="0" u="none" strike="noStrike" kern="1200" cap="none" spc="0" normalizeH="0" baseline="0" noProof="0">
                <a:ln>
                  <a:noFill/>
                </a:ln>
                <a:solidFill>
                  <a:srgbClr val="22346A"/>
                </a:solidFill>
                <a:effectLst/>
                <a:uLnTx/>
                <a:uFillTx/>
                <a:latin typeface="Arial"/>
                <a:ea typeface="+mn-ea"/>
                <a:cs typeface="Arial"/>
              </a:rPr>
              <a:t>tenga</a:t>
            </a:r>
            <a:r>
              <a:rPr kumimoji="0" sz="940" b="0" i="0" u="none" strike="noStrike" kern="1200" cap="none" spc="-3" normalizeH="0" baseline="0" noProof="0">
                <a:ln>
                  <a:noFill/>
                </a:ln>
                <a:solidFill>
                  <a:srgbClr val="22346A"/>
                </a:solidFill>
                <a:effectLst/>
                <a:uLnTx/>
                <a:uFillTx/>
                <a:latin typeface="Arial"/>
                <a:ea typeface="+mn-ea"/>
                <a:cs typeface="Arial"/>
              </a:rPr>
              <a:t> </a:t>
            </a:r>
            <a:r>
              <a:rPr kumimoji="0" sz="940" b="1" i="0" u="none" strike="noStrike" kern="1200" cap="none" spc="0" normalizeH="0" baseline="0" noProof="0">
                <a:ln>
                  <a:noFill/>
                </a:ln>
                <a:solidFill>
                  <a:srgbClr val="22346A"/>
                </a:solidFill>
                <a:effectLst/>
                <a:uLnTx/>
                <a:uFillTx/>
                <a:latin typeface="Arial"/>
                <a:ea typeface="+mn-ea"/>
                <a:cs typeface="Arial"/>
              </a:rPr>
              <a:t>menos </a:t>
            </a:r>
            <a:r>
              <a:rPr kumimoji="0" sz="940" b="1" i="0" u="none" strike="noStrike" kern="1200" cap="none" spc="-6" normalizeH="0" baseline="0" noProof="0">
                <a:ln>
                  <a:noFill/>
                </a:ln>
                <a:solidFill>
                  <a:srgbClr val="22346A"/>
                </a:solidFill>
                <a:effectLst/>
                <a:uLnTx/>
                <a:uFillTx/>
                <a:latin typeface="Arial"/>
                <a:ea typeface="+mn-ea"/>
                <a:cs typeface="Arial"/>
              </a:rPr>
              <a:t>efectos secundarios</a:t>
            </a:r>
            <a:r>
              <a:rPr kumimoji="0" sz="819" b="0" i="0" u="none" strike="noStrike" kern="1200" cap="none" spc="-9" normalizeH="0" baseline="30864" noProof="0">
                <a:ln>
                  <a:noFill/>
                </a:ln>
                <a:solidFill>
                  <a:srgbClr val="22346A"/>
                </a:solidFill>
                <a:effectLst/>
                <a:uLnTx/>
                <a:uFillTx/>
                <a:latin typeface="Arial"/>
                <a:ea typeface="+mn-ea"/>
                <a:cs typeface="Arial"/>
              </a:rPr>
              <a:t>3</a:t>
            </a:r>
            <a:endParaRPr kumimoji="0" sz="819" b="0" i="0" u="none" strike="noStrike" kern="1200" cap="none" spc="0" normalizeH="0" baseline="30864" noProof="0">
              <a:ln>
                <a:noFill/>
              </a:ln>
              <a:solidFill>
                <a:srgbClr val="000000"/>
              </a:solidFill>
              <a:effectLst/>
              <a:uLnTx/>
              <a:uFillTx/>
              <a:latin typeface="Arial"/>
              <a:ea typeface="+mn-ea"/>
              <a:cs typeface="Arial"/>
            </a:endParaRPr>
          </a:p>
        </p:txBody>
      </p:sp>
      <p:sp>
        <p:nvSpPr>
          <p:cNvPr id="14" name="object 14"/>
          <p:cNvSpPr txBox="1"/>
          <p:nvPr/>
        </p:nvSpPr>
        <p:spPr>
          <a:xfrm>
            <a:off x="8400111" y="2782089"/>
            <a:ext cx="1834678" cy="488578"/>
          </a:xfrm>
          <a:prstGeom prst="rect">
            <a:avLst/>
          </a:prstGeom>
        </p:spPr>
        <p:txBody>
          <a:bodyPr vert="horz" wrap="square" lIns="0" tIns="10397" rIns="0" bIns="0" rtlCol="0">
            <a:spAutoFit/>
          </a:bodyPr>
          <a:lstStyle/>
          <a:p>
            <a:pPr marL="0" marR="0" lvl="0" indent="0" algn="l" defTabSz="914400" rtl="0" eaLnBrk="1" fontAlgn="auto" latinLnBrk="0" hangingPunct="1">
              <a:lnSpc>
                <a:spcPts val="1467"/>
              </a:lnSpc>
              <a:spcBef>
                <a:spcPts val="82"/>
              </a:spcBef>
              <a:spcAft>
                <a:spcPts val="0"/>
              </a:spcAft>
              <a:buClrTx/>
              <a:buSzTx/>
              <a:buFontTx/>
              <a:buNone/>
              <a:tabLst/>
              <a:defRPr/>
            </a:pPr>
            <a:r>
              <a:rPr kumimoji="0" sz="1243" b="1" i="0" u="none" strike="noStrike" kern="1200" cap="none" spc="0" normalizeH="0" baseline="0" noProof="0">
                <a:ln>
                  <a:noFill/>
                </a:ln>
                <a:solidFill>
                  <a:srgbClr val="22346A"/>
                </a:solidFill>
                <a:effectLst/>
                <a:uLnTx/>
                <a:uFillTx/>
                <a:latin typeface="Arial"/>
                <a:ea typeface="+mn-ea"/>
                <a:cs typeface="Arial"/>
              </a:rPr>
              <a:t>75%</a:t>
            </a:r>
            <a:r>
              <a:rPr kumimoji="0" sz="1243" b="1" i="0" u="none" strike="noStrike" kern="1200" cap="none" spc="36" normalizeH="0" baseline="0" noProof="0">
                <a:ln>
                  <a:noFill/>
                </a:ln>
                <a:solidFill>
                  <a:srgbClr val="22346A"/>
                </a:solidFill>
                <a:effectLst/>
                <a:uLnTx/>
                <a:uFillTx/>
                <a:latin typeface="Arial"/>
                <a:ea typeface="+mn-ea"/>
                <a:cs typeface="Arial"/>
              </a:rPr>
              <a:t> </a:t>
            </a:r>
            <a:r>
              <a:rPr kumimoji="0" sz="1243" b="0" i="0" u="none" strike="noStrike" kern="1200" cap="none" spc="0" normalizeH="0" baseline="0" noProof="0">
                <a:ln>
                  <a:noFill/>
                </a:ln>
                <a:solidFill>
                  <a:srgbClr val="22346A"/>
                </a:solidFill>
                <a:effectLst/>
                <a:uLnTx/>
                <a:uFillTx/>
                <a:latin typeface="Arial"/>
                <a:ea typeface="+mn-ea"/>
                <a:cs typeface="Arial"/>
              </a:rPr>
              <a:t>pacientes</a:t>
            </a:r>
            <a:r>
              <a:rPr kumimoji="0" sz="1243" b="0" i="0" u="none" strike="noStrike" kern="1200" cap="none" spc="42" normalizeH="0" baseline="0" noProof="0">
                <a:ln>
                  <a:noFill/>
                </a:ln>
                <a:solidFill>
                  <a:srgbClr val="22346A"/>
                </a:solidFill>
                <a:effectLst/>
                <a:uLnTx/>
                <a:uFillTx/>
                <a:latin typeface="Arial"/>
                <a:ea typeface="+mn-ea"/>
                <a:cs typeface="Arial"/>
              </a:rPr>
              <a:t> </a:t>
            </a:r>
            <a:r>
              <a:rPr kumimoji="0" sz="1243" b="0" i="0" u="none" strike="noStrike" kern="1200" cap="none" spc="-6" normalizeH="0" baseline="0" noProof="0">
                <a:ln>
                  <a:noFill/>
                </a:ln>
                <a:solidFill>
                  <a:srgbClr val="22346A"/>
                </a:solidFill>
                <a:effectLst/>
                <a:uLnTx/>
                <a:uFillTx/>
                <a:latin typeface="Arial"/>
                <a:ea typeface="+mn-ea"/>
                <a:cs typeface="Arial"/>
              </a:rPr>
              <a:t>adultos</a:t>
            </a:r>
            <a:endParaRPr kumimoji="0" sz="1243" b="0"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ts val="1104"/>
              </a:lnSpc>
              <a:spcBef>
                <a:spcPts val="0"/>
              </a:spcBef>
              <a:spcAft>
                <a:spcPts val="0"/>
              </a:spcAft>
              <a:buClrTx/>
              <a:buSzTx/>
              <a:buFontTx/>
              <a:buNone/>
              <a:tabLst/>
              <a:defRPr/>
            </a:pPr>
            <a:r>
              <a:rPr kumimoji="0" sz="940" b="0" i="0" u="none" strike="noStrike" kern="1200" cap="none" spc="0" normalizeH="0" baseline="0" noProof="0">
                <a:ln>
                  <a:noFill/>
                </a:ln>
                <a:solidFill>
                  <a:srgbClr val="22346A"/>
                </a:solidFill>
                <a:effectLst/>
                <a:uLnTx/>
                <a:uFillTx/>
                <a:latin typeface="Arial"/>
                <a:ea typeface="+mn-ea"/>
                <a:cs typeface="Arial"/>
              </a:rPr>
              <a:t>no</a:t>
            </a:r>
            <a:r>
              <a:rPr kumimoji="0" sz="940" b="0" i="0" u="none" strike="noStrike" kern="1200" cap="none" spc="6" normalizeH="0" baseline="0" noProof="0">
                <a:ln>
                  <a:noFill/>
                </a:ln>
                <a:solidFill>
                  <a:srgbClr val="22346A"/>
                </a:solidFill>
                <a:effectLst/>
                <a:uLnTx/>
                <a:uFillTx/>
                <a:latin typeface="Arial"/>
                <a:ea typeface="+mn-ea"/>
                <a:cs typeface="Arial"/>
              </a:rPr>
              <a:t> </a:t>
            </a:r>
            <a:r>
              <a:rPr kumimoji="0" sz="940" b="1" i="0" u="none" strike="noStrike" kern="1200" cap="none" spc="0" normalizeH="0" baseline="0" noProof="0">
                <a:ln>
                  <a:noFill/>
                </a:ln>
                <a:solidFill>
                  <a:srgbClr val="22346A"/>
                </a:solidFill>
                <a:effectLst/>
                <a:uLnTx/>
                <a:uFillTx/>
                <a:latin typeface="Arial"/>
                <a:ea typeface="+mn-ea"/>
                <a:cs typeface="Arial"/>
              </a:rPr>
              <a:t>cumplió</a:t>
            </a:r>
            <a:r>
              <a:rPr kumimoji="0" sz="940" b="1" i="0" u="none" strike="noStrike" kern="1200" cap="none" spc="9" normalizeH="0" baseline="0" noProof="0">
                <a:ln>
                  <a:noFill/>
                </a:ln>
                <a:solidFill>
                  <a:srgbClr val="22346A"/>
                </a:solidFill>
                <a:effectLst/>
                <a:uLnTx/>
                <a:uFillTx/>
                <a:latin typeface="Arial"/>
                <a:ea typeface="+mn-ea"/>
                <a:cs typeface="Arial"/>
              </a:rPr>
              <a:t> </a:t>
            </a:r>
            <a:r>
              <a:rPr kumimoji="0" sz="940" b="1" i="0" u="none" strike="noStrike" kern="1200" cap="none" spc="0" normalizeH="0" baseline="0" noProof="0">
                <a:ln>
                  <a:noFill/>
                </a:ln>
                <a:solidFill>
                  <a:srgbClr val="22346A"/>
                </a:solidFill>
                <a:effectLst/>
                <a:uLnTx/>
                <a:uFillTx/>
                <a:latin typeface="Arial"/>
                <a:ea typeface="+mn-ea"/>
                <a:cs typeface="Arial"/>
              </a:rPr>
              <a:t>sus</a:t>
            </a:r>
            <a:r>
              <a:rPr kumimoji="0" sz="940" b="1" i="0" u="none" strike="noStrike" kern="1200" cap="none" spc="9" normalizeH="0" baseline="0" noProof="0">
                <a:ln>
                  <a:noFill/>
                </a:ln>
                <a:solidFill>
                  <a:srgbClr val="22346A"/>
                </a:solidFill>
                <a:effectLst/>
                <a:uLnTx/>
                <a:uFillTx/>
                <a:latin typeface="Arial"/>
                <a:ea typeface="+mn-ea"/>
                <a:cs typeface="Arial"/>
              </a:rPr>
              <a:t> </a:t>
            </a:r>
            <a:r>
              <a:rPr kumimoji="0" sz="940" b="1" i="0" u="none" strike="noStrike" kern="1200" cap="none" spc="-6" normalizeH="0" baseline="0" noProof="0">
                <a:ln>
                  <a:noFill/>
                </a:ln>
                <a:solidFill>
                  <a:srgbClr val="22346A"/>
                </a:solidFill>
                <a:effectLst/>
                <a:uLnTx/>
                <a:uFillTx/>
                <a:latin typeface="Arial"/>
                <a:ea typeface="+mn-ea"/>
                <a:cs typeface="Arial"/>
              </a:rPr>
              <a:t>expectativas</a:t>
            </a:r>
            <a:endParaRPr kumimoji="0" sz="940" b="0"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12"/>
              </a:spcBef>
              <a:spcAft>
                <a:spcPts val="0"/>
              </a:spcAft>
              <a:buClrTx/>
              <a:buSzTx/>
              <a:buFontTx/>
              <a:buNone/>
              <a:tabLst/>
              <a:defRPr/>
            </a:pPr>
            <a:r>
              <a:rPr kumimoji="0" sz="940" b="0" i="0" u="none" strike="noStrike" kern="1200" cap="none" spc="0" normalizeH="0" baseline="0" noProof="0">
                <a:ln>
                  <a:noFill/>
                </a:ln>
                <a:solidFill>
                  <a:srgbClr val="22346A"/>
                </a:solidFill>
                <a:effectLst/>
                <a:uLnTx/>
                <a:uFillTx/>
                <a:latin typeface="Arial"/>
                <a:ea typeface="+mn-ea"/>
                <a:cs typeface="Arial"/>
              </a:rPr>
              <a:t>con</a:t>
            </a:r>
            <a:r>
              <a:rPr kumimoji="0" sz="940" b="0" i="0" u="none" strike="noStrike" kern="1200" cap="none" spc="-6" normalizeH="0" baseline="0" noProof="0">
                <a:ln>
                  <a:noFill/>
                </a:ln>
                <a:solidFill>
                  <a:srgbClr val="22346A"/>
                </a:solidFill>
                <a:effectLst/>
                <a:uLnTx/>
                <a:uFillTx/>
                <a:latin typeface="Arial"/>
                <a:ea typeface="+mn-ea"/>
                <a:cs typeface="Arial"/>
              </a:rPr>
              <a:t> </a:t>
            </a:r>
            <a:r>
              <a:rPr kumimoji="0" sz="940" b="0" i="0" u="none" strike="noStrike" kern="1200" cap="none" spc="0" normalizeH="0" baseline="0" noProof="0">
                <a:ln>
                  <a:noFill/>
                </a:ln>
                <a:solidFill>
                  <a:srgbClr val="22346A"/>
                </a:solidFill>
                <a:effectLst/>
                <a:uLnTx/>
                <a:uFillTx/>
                <a:latin typeface="Arial"/>
                <a:ea typeface="+mn-ea"/>
                <a:cs typeface="Arial"/>
              </a:rPr>
              <a:t>el</a:t>
            </a:r>
            <a:r>
              <a:rPr kumimoji="0" sz="940" b="0" i="0" u="none" strike="noStrike" kern="1200" cap="none" spc="-3" normalizeH="0" baseline="0" noProof="0">
                <a:ln>
                  <a:noFill/>
                </a:ln>
                <a:solidFill>
                  <a:srgbClr val="22346A"/>
                </a:solidFill>
                <a:effectLst/>
                <a:uLnTx/>
                <a:uFillTx/>
                <a:latin typeface="Arial"/>
                <a:ea typeface="+mn-ea"/>
                <a:cs typeface="Arial"/>
              </a:rPr>
              <a:t> </a:t>
            </a:r>
            <a:r>
              <a:rPr kumimoji="0" sz="940" b="0" i="0" u="none" strike="noStrike" kern="1200" cap="none" spc="-6" normalizeH="0" baseline="0" noProof="0">
                <a:ln>
                  <a:noFill/>
                </a:ln>
                <a:solidFill>
                  <a:srgbClr val="22346A"/>
                </a:solidFill>
                <a:effectLst/>
                <a:uLnTx/>
                <a:uFillTx/>
                <a:latin typeface="Arial"/>
                <a:ea typeface="+mn-ea"/>
                <a:cs typeface="Arial"/>
              </a:rPr>
              <a:t>tratamiento</a:t>
            </a:r>
            <a:r>
              <a:rPr kumimoji="0" sz="819" b="0" i="0" u="none" strike="noStrike" kern="1200" cap="none" spc="-9" normalizeH="0" baseline="30864" noProof="0">
                <a:ln>
                  <a:noFill/>
                </a:ln>
                <a:solidFill>
                  <a:srgbClr val="22346A"/>
                </a:solidFill>
                <a:effectLst/>
                <a:uLnTx/>
                <a:uFillTx/>
                <a:latin typeface="Arial"/>
                <a:ea typeface="+mn-ea"/>
                <a:cs typeface="Arial"/>
              </a:rPr>
              <a:t>2</a:t>
            </a:r>
            <a:endParaRPr kumimoji="0" sz="819" b="0" i="0" u="none" strike="noStrike" kern="1200" cap="none" spc="0" normalizeH="0" baseline="30864" noProof="0">
              <a:ln>
                <a:noFill/>
              </a:ln>
              <a:solidFill>
                <a:srgbClr val="000000"/>
              </a:solidFill>
              <a:effectLst/>
              <a:uLnTx/>
              <a:uFillTx/>
              <a:latin typeface="Arial"/>
              <a:ea typeface="+mn-ea"/>
              <a:cs typeface="Arial"/>
            </a:endParaRPr>
          </a:p>
        </p:txBody>
      </p:sp>
      <p:sp>
        <p:nvSpPr>
          <p:cNvPr id="26" name="object 26"/>
          <p:cNvSpPr txBox="1"/>
          <p:nvPr/>
        </p:nvSpPr>
        <p:spPr>
          <a:xfrm>
            <a:off x="4823672" y="3051278"/>
            <a:ext cx="959510"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sz="2400" b="1" i="0" u="none" strike="noStrike" kern="1200" cap="none" spc="-69" normalizeH="0" baseline="0" noProof="0">
                <a:ln>
                  <a:noFill/>
                </a:ln>
                <a:solidFill>
                  <a:srgbClr val="FFFFFF"/>
                </a:solidFill>
                <a:effectLst/>
                <a:uLnTx/>
                <a:uFillTx/>
                <a:latin typeface="Arial"/>
                <a:ea typeface="+mn-ea"/>
                <a:cs typeface="Arial"/>
              </a:rPr>
              <a:t>58-</a:t>
            </a:r>
            <a:r>
              <a:rPr kumimoji="0" sz="2400" b="1" i="0" u="none" strike="noStrike" kern="1200" cap="none" spc="-55" normalizeH="0" baseline="0" noProof="0">
                <a:ln>
                  <a:noFill/>
                </a:ln>
                <a:solidFill>
                  <a:srgbClr val="FFFFFF"/>
                </a:solidFill>
                <a:effectLst/>
                <a:uLnTx/>
                <a:uFillTx/>
                <a:latin typeface="Arial"/>
                <a:ea typeface="+mn-ea"/>
                <a:cs typeface="Arial"/>
              </a:rPr>
              <a:t>71</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sp>
        <p:nvSpPr>
          <p:cNvPr id="43" name="CuadroTexto 42">
            <a:extLst>
              <a:ext uri="{FF2B5EF4-FFF2-40B4-BE49-F238E27FC236}">
                <a16:creationId xmlns:a16="http://schemas.microsoft.com/office/drawing/2014/main" id="{D5FA95F9-F6C8-B646-4D1C-7ACDD0D52170}"/>
              </a:ext>
            </a:extLst>
          </p:cNvPr>
          <p:cNvSpPr txBox="1"/>
          <p:nvPr/>
        </p:nvSpPr>
        <p:spPr>
          <a:xfrm>
            <a:off x="1396953" y="5736587"/>
            <a:ext cx="9085903"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DA: </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dermatitis atópica; </a:t>
            </a: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DLQI: </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índice de calidad de vida dermatológico; </a:t>
            </a: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POEM: </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Medida de eczema orientada al paciente; </a:t>
            </a: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EQ-5D: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EuroQoL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5 Dimensiones; </a:t>
            </a: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WPAI: </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perjuicio de actividad y productividad.</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*El índice de calidad de vida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HRQoL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es evaluado usando las herramientas DLQI, POEM, EQ-5D, WPAI1.</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1. </a:t>
            </a:r>
            <a:r>
              <a:rPr kumimoji="0" lang="en-U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Kleyn CE, </a:t>
            </a:r>
            <a:r>
              <a:rPr kumimoji="0" lang="en-US" sz="8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 </a:t>
            </a:r>
            <a:r>
              <a:rPr kumimoji="0" lang="en-U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Burden of Moderate to Severe Atopic Dermatitis in Adults from France, Italy, and the UK: Patient- Reported Outcomes and Treatment Patterns. Dermatol Ther (</a:t>
            </a:r>
            <a:r>
              <a:rPr kumimoji="0" lang="en-U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Heidelb</a:t>
            </a:r>
            <a:r>
              <a:rPr kumimoji="0" lang="en-U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2022;12(8):1947-65. </a:t>
            </a:r>
            <a:r>
              <a:rPr kumimoji="0" lang="en-U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2. </a:t>
            </a:r>
            <a:r>
              <a:rPr kumimoji="0" lang="en-U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Augustin M, </a:t>
            </a:r>
            <a:r>
              <a:rPr kumimoji="0" lang="en-US" sz="8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 </a:t>
            </a:r>
            <a:r>
              <a:rPr kumimoji="0" lang="en-U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Real-World Treatment Patterns and Treatment Benefits among Adult Patients with Atopic Dermatitis: Results from the Atopic Dermatitis Patient Satisfaction and Unmet Need Survey. Acta Derm </a:t>
            </a:r>
            <a:r>
              <a:rPr kumimoji="0" lang="en-U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Venereol</a:t>
            </a:r>
            <a:r>
              <a:rPr kumimoji="0" lang="en-U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2022;102:adv00830. </a:t>
            </a: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3.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Augustin</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M, </a:t>
            </a:r>
            <a:r>
              <a:rPr kumimoji="0" lang="es-ES" sz="8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Characterizing</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treatment-related</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patient</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needs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in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eczema: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insights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for</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personalized</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goal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orientation</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J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Eur</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Acad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Dermatol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Venereol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2020;34(1):142-52.</a:t>
            </a:r>
          </a:p>
        </p:txBody>
      </p:sp>
      <p:sp>
        <p:nvSpPr>
          <p:cNvPr id="47" name="Rectángulo redondeado 46">
            <a:extLst>
              <a:ext uri="{FF2B5EF4-FFF2-40B4-BE49-F238E27FC236}">
                <a16:creationId xmlns:a16="http://schemas.microsoft.com/office/drawing/2014/main" id="{F20E8E44-50A8-BA5B-81AE-30D0D53F03CE}"/>
              </a:ext>
            </a:extLst>
          </p:cNvPr>
          <p:cNvSpPr/>
          <p:nvPr/>
        </p:nvSpPr>
        <p:spPr>
          <a:xfrm>
            <a:off x="6891084" y="1635240"/>
            <a:ext cx="4098606" cy="3513165"/>
          </a:xfrm>
          <a:prstGeom prst="roundRect">
            <a:avLst>
              <a:gd name="adj" fmla="val 2689"/>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8" name="Rectángulo redondeado 47">
            <a:extLst>
              <a:ext uri="{FF2B5EF4-FFF2-40B4-BE49-F238E27FC236}">
                <a16:creationId xmlns:a16="http://schemas.microsoft.com/office/drawing/2014/main" id="{61833251-7508-F7D8-23C0-4F58C8693CD5}"/>
              </a:ext>
            </a:extLst>
          </p:cNvPr>
          <p:cNvSpPr/>
          <p:nvPr/>
        </p:nvSpPr>
        <p:spPr>
          <a:xfrm>
            <a:off x="1092283" y="1635240"/>
            <a:ext cx="2623487" cy="3513165"/>
          </a:xfrm>
          <a:prstGeom prst="roundRect">
            <a:avLst>
              <a:gd name="adj" fmla="val 2689"/>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 name="Elipse 48">
            <a:extLst>
              <a:ext uri="{FF2B5EF4-FFF2-40B4-BE49-F238E27FC236}">
                <a16:creationId xmlns:a16="http://schemas.microsoft.com/office/drawing/2014/main" id="{19EE4070-8042-5D19-CC10-9A9E884DCD53}"/>
              </a:ext>
            </a:extLst>
          </p:cNvPr>
          <p:cNvSpPr/>
          <p:nvPr/>
        </p:nvSpPr>
        <p:spPr>
          <a:xfrm>
            <a:off x="1715401" y="2564509"/>
            <a:ext cx="1377250" cy="1377250"/>
          </a:xfrm>
          <a:prstGeom prst="ellipse">
            <a:avLst/>
          </a:prstGeom>
          <a:solidFill>
            <a:schemeClr val="accent1"/>
          </a:solidFill>
          <a:ln w="152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0" name="Grupo 49">
            <a:extLst>
              <a:ext uri="{FF2B5EF4-FFF2-40B4-BE49-F238E27FC236}">
                <a16:creationId xmlns:a16="http://schemas.microsoft.com/office/drawing/2014/main" id="{10D15259-60C0-45EF-4BD7-FCE735637EF2}"/>
              </a:ext>
            </a:extLst>
          </p:cNvPr>
          <p:cNvGrpSpPr/>
          <p:nvPr/>
        </p:nvGrpSpPr>
        <p:grpSpPr>
          <a:xfrm>
            <a:off x="2074380" y="2902591"/>
            <a:ext cx="659292" cy="646132"/>
            <a:chOff x="2189809" y="2908638"/>
            <a:chExt cx="380059" cy="372473"/>
          </a:xfrm>
        </p:grpSpPr>
        <p:pic>
          <p:nvPicPr>
            <p:cNvPr id="18" name="object 18"/>
            <p:cNvPicPr/>
            <p:nvPr/>
          </p:nvPicPr>
          <p:blipFill>
            <a:blip r:embed="rId3" cstate="print"/>
            <a:stretch>
              <a:fillRect/>
            </a:stretch>
          </p:blipFill>
          <p:spPr>
            <a:xfrm>
              <a:off x="2501478" y="3206727"/>
              <a:ext cx="40506" cy="40511"/>
            </a:xfrm>
            <a:prstGeom prst="rect">
              <a:avLst/>
            </a:prstGeom>
          </p:spPr>
        </p:pic>
        <p:sp>
          <p:nvSpPr>
            <p:cNvPr id="19" name="object 19"/>
            <p:cNvSpPr/>
            <p:nvPr/>
          </p:nvSpPr>
          <p:spPr>
            <a:xfrm>
              <a:off x="2189809" y="3152114"/>
              <a:ext cx="380059" cy="128997"/>
            </a:xfrm>
            <a:custGeom>
              <a:avLst/>
              <a:gdLst/>
              <a:ahLst/>
              <a:cxnLst/>
              <a:rect l="l" t="t" r="r" b="b"/>
              <a:pathLst>
                <a:path w="626745" h="212725">
                  <a:moveTo>
                    <a:pt x="97624" y="118402"/>
                  </a:moveTo>
                  <a:lnTo>
                    <a:pt x="93459" y="114122"/>
                  </a:lnTo>
                  <a:lnTo>
                    <a:pt x="35001" y="114122"/>
                  </a:lnTo>
                  <a:lnTo>
                    <a:pt x="30734" y="118402"/>
                  </a:lnTo>
                  <a:lnTo>
                    <a:pt x="30734" y="128739"/>
                  </a:lnTo>
                  <a:lnTo>
                    <a:pt x="34899" y="133007"/>
                  </a:lnTo>
                  <a:lnTo>
                    <a:pt x="88188" y="133007"/>
                  </a:lnTo>
                  <a:lnTo>
                    <a:pt x="93357" y="133007"/>
                  </a:lnTo>
                  <a:lnTo>
                    <a:pt x="97624" y="128739"/>
                  </a:lnTo>
                  <a:lnTo>
                    <a:pt x="97624" y="118402"/>
                  </a:lnTo>
                  <a:close/>
                </a:path>
                <a:path w="626745" h="212725">
                  <a:moveTo>
                    <a:pt x="626287" y="64617"/>
                  </a:moveTo>
                  <a:lnTo>
                    <a:pt x="622007" y="60337"/>
                  </a:lnTo>
                  <a:lnTo>
                    <a:pt x="607301" y="60337"/>
                  </a:lnTo>
                  <a:lnTo>
                    <a:pt x="607301" y="79235"/>
                  </a:lnTo>
                  <a:lnTo>
                    <a:pt x="607301" y="167703"/>
                  </a:lnTo>
                  <a:lnTo>
                    <a:pt x="444068" y="167703"/>
                  </a:lnTo>
                  <a:lnTo>
                    <a:pt x="444068" y="79235"/>
                  </a:lnTo>
                  <a:lnTo>
                    <a:pt x="607301" y="79235"/>
                  </a:lnTo>
                  <a:lnTo>
                    <a:pt x="607301" y="60337"/>
                  </a:lnTo>
                  <a:lnTo>
                    <a:pt x="444068" y="60337"/>
                  </a:lnTo>
                  <a:lnTo>
                    <a:pt x="444068" y="55664"/>
                  </a:lnTo>
                  <a:lnTo>
                    <a:pt x="443369" y="53581"/>
                  </a:lnTo>
                  <a:lnTo>
                    <a:pt x="441985" y="51892"/>
                  </a:lnTo>
                  <a:lnTo>
                    <a:pt x="424980" y="30772"/>
                  </a:lnTo>
                  <a:lnTo>
                    <a:pt x="424980" y="61137"/>
                  </a:lnTo>
                  <a:lnTo>
                    <a:pt x="424980" y="193751"/>
                  </a:lnTo>
                  <a:lnTo>
                    <a:pt x="367728" y="193751"/>
                  </a:lnTo>
                  <a:lnTo>
                    <a:pt x="367728" y="167703"/>
                  </a:lnTo>
                  <a:lnTo>
                    <a:pt x="367728" y="79235"/>
                  </a:lnTo>
                  <a:lnTo>
                    <a:pt x="367728" y="61137"/>
                  </a:lnTo>
                  <a:lnTo>
                    <a:pt x="396354" y="25450"/>
                  </a:lnTo>
                  <a:lnTo>
                    <a:pt x="424980" y="61137"/>
                  </a:lnTo>
                  <a:lnTo>
                    <a:pt x="424980" y="30772"/>
                  </a:lnTo>
                  <a:lnTo>
                    <a:pt x="420700" y="25450"/>
                  </a:lnTo>
                  <a:lnTo>
                    <a:pt x="400227" y="0"/>
                  </a:lnTo>
                  <a:lnTo>
                    <a:pt x="392582" y="0"/>
                  </a:lnTo>
                  <a:lnTo>
                    <a:pt x="350824" y="51892"/>
                  </a:lnTo>
                  <a:lnTo>
                    <a:pt x="349427" y="53581"/>
                  </a:lnTo>
                  <a:lnTo>
                    <a:pt x="348830" y="55397"/>
                  </a:lnTo>
                  <a:lnTo>
                    <a:pt x="348830" y="79235"/>
                  </a:lnTo>
                  <a:lnTo>
                    <a:pt x="348830" y="167703"/>
                  </a:lnTo>
                  <a:lnTo>
                    <a:pt x="18999" y="167703"/>
                  </a:lnTo>
                  <a:lnTo>
                    <a:pt x="18999" y="79235"/>
                  </a:lnTo>
                  <a:lnTo>
                    <a:pt x="348830" y="79235"/>
                  </a:lnTo>
                  <a:lnTo>
                    <a:pt x="348830" y="55397"/>
                  </a:lnTo>
                  <a:lnTo>
                    <a:pt x="348742" y="55664"/>
                  </a:lnTo>
                  <a:lnTo>
                    <a:pt x="348742" y="60337"/>
                  </a:lnTo>
                  <a:lnTo>
                    <a:pt x="4178" y="60337"/>
                  </a:lnTo>
                  <a:lnTo>
                    <a:pt x="0" y="64617"/>
                  </a:lnTo>
                  <a:lnTo>
                    <a:pt x="0" y="182511"/>
                  </a:lnTo>
                  <a:lnTo>
                    <a:pt x="4279" y="186690"/>
                  </a:lnTo>
                  <a:lnTo>
                    <a:pt x="348742" y="186690"/>
                  </a:lnTo>
                  <a:lnTo>
                    <a:pt x="348742" y="208470"/>
                  </a:lnTo>
                  <a:lnTo>
                    <a:pt x="353009" y="212636"/>
                  </a:lnTo>
                  <a:lnTo>
                    <a:pt x="439699" y="212636"/>
                  </a:lnTo>
                  <a:lnTo>
                    <a:pt x="443776" y="208470"/>
                  </a:lnTo>
                  <a:lnTo>
                    <a:pt x="443877" y="193751"/>
                  </a:lnTo>
                  <a:lnTo>
                    <a:pt x="443877" y="186690"/>
                  </a:lnTo>
                  <a:lnTo>
                    <a:pt x="621919" y="186690"/>
                  </a:lnTo>
                  <a:lnTo>
                    <a:pt x="625995" y="182511"/>
                  </a:lnTo>
                  <a:lnTo>
                    <a:pt x="626097" y="167703"/>
                  </a:lnTo>
                  <a:lnTo>
                    <a:pt x="626097" y="79235"/>
                  </a:lnTo>
                  <a:lnTo>
                    <a:pt x="626097" y="69786"/>
                  </a:lnTo>
                  <a:lnTo>
                    <a:pt x="626287" y="6461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20" name="object 20"/>
            <p:cNvPicPr/>
            <p:nvPr/>
          </p:nvPicPr>
          <p:blipFill>
            <a:blip r:embed="rId4" cstate="print"/>
            <a:stretch>
              <a:fillRect/>
            </a:stretch>
          </p:blipFill>
          <p:spPr>
            <a:xfrm>
              <a:off x="2207362" y="3058191"/>
              <a:ext cx="72097" cy="82406"/>
            </a:xfrm>
            <a:prstGeom prst="rect">
              <a:avLst/>
            </a:prstGeom>
          </p:spPr>
        </p:pic>
        <p:pic>
          <p:nvPicPr>
            <p:cNvPr id="21" name="object 21"/>
            <p:cNvPicPr/>
            <p:nvPr/>
          </p:nvPicPr>
          <p:blipFill>
            <a:blip r:embed="rId5" cstate="print"/>
            <a:stretch>
              <a:fillRect/>
            </a:stretch>
          </p:blipFill>
          <p:spPr>
            <a:xfrm>
              <a:off x="2302064" y="2994898"/>
              <a:ext cx="72035" cy="145699"/>
            </a:xfrm>
            <a:prstGeom prst="rect">
              <a:avLst/>
            </a:prstGeom>
          </p:spPr>
        </p:pic>
        <p:sp>
          <p:nvSpPr>
            <p:cNvPr id="22" name="object 22"/>
            <p:cNvSpPr/>
            <p:nvPr/>
          </p:nvSpPr>
          <p:spPr>
            <a:xfrm>
              <a:off x="2396759" y="2908638"/>
              <a:ext cx="166733" cy="232194"/>
            </a:xfrm>
            <a:custGeom>
              <a:avLst/>
              <a:gdLst/>
              <a:ahLst/>
              <a:cxnLst/>
              <a:rect l="l" t="t" r="r" b="b"/>
              <a:pathLst>
                <a:path w="274954" h="382904">
                  <a:moveTo>
                    <a:pt x="118706" y="80124"/>
                  </a:moveTo>
                  <a:lnTo>
                    <a:pt x="114427" y="75844"/>
                  </a:lnTo>
                  <a:lnTo>
                    <a:pt x="99910" y="75844"/>
                  </a:lnTo>
                  <a:lnTo>
                    <a:pt x="99910" y="94830"/>
                  </a:lnTo>
                  <a:lnTo>
                    <a:pt x="99910" y="363537"/>
                  </a:lnTo>
                  <a:lnTo>
                    <a:pt x="18986" y="363537"/>
                  </a:lnTo>
                  <a:lnTo>
                    <a:pt x="18986" y="94830"/>
                  </a:lnTo>
                  <a:lnTo>
                    <a:pt x="99910" y="94830"/>
                  </a:lnTo>
                  <a:lnTo>
                    <a:pt x="99910" y="75844"/>
                  </a:lnTo>
                  <a:lnTo>
                    <a:pt x="4178" y="75844"/>
                  </a:lnTo>
                  <a:lnTo>
                    <a:pt x="0" y="80124"/>
                  </a:lnTo>
                  <a:lnTo>
                    <a:pt x="0" y="378244"/>
                  </a:lnTo>
                  <a:lnTo>
                    <a:pt x="4279" y="382524"/>
                  </a:lnTo>
                  <a:lnTo>
                    <a:pt x="114528" y="382524"/>
                  </a:lnTo>
                  <a:lnTo>
                    <a:pt x="118706" y="378244"/>
                  </a:lnTo>
                  <a:lnTo>
                    <a:pt x="118706" y="363537"/>
                  </a:lnTo>
                  <a:lnTo>
                    <a:pt x="118706" y="94830"/>
                  </a:lnTo>
                  <a:lnTo>
                    <a:pt x="118706" y="80124"/>
                  </a:lnTo>
                  <a:close/>
                </a:path>
                <a:path w="274954" h="382904">
                  <a:moveTo>
                    <a:pt x="274878" y="4267"/>
                  </a:moveTo>
                  <a:lnTo>
                    <a:pt x="270598" y="0"/>
                  </a:lnTo>
                  <a:lnTo>
                    <a:pt x="256082" y="0"/>
                  </a:lnTo>
                  <a:lnTo>
                    <a:pt x="256082" y="18884"/>
                  </a:lnTo>
                  <a:lnTo>
                    <a:pt x="256082" y="363537"/>
                  </a:lnTo>
                  <a:lnTo>
                    <a:pt x="175171" y="363537"/>
                  </a:lnTo>
                  <a:lnTo>
                    <a:pt x="175171" y="18884"/>
                  </a:lnTo>
                  <a:lnTo>
                    <a:pt x="256082" y="18884"/>
                  </a:lnTo>
                  <a:lnTo>
                    <a:pt x="256082" y="0"/>
                  </a:lnTo>
                  <a:lnTo>
                    <a:pt x="160350" y="0"/>
                  </a:lnTo>
                  <a:lnTo>
                    <a:pt x="156171" y="4267"/>
                  </a:lnTo>
                  <a:lnTo>
                    <a:pt x="156171" y="378244"/>
                  </a:lnTo>
                  <a:lnTo>
                    <a:pt x="160350" y="382524"/>
                  </a:lnTo>
                  <a:lnTo>
                    <a:pt x="270700" y="382524"/>
                  </a:lnTo>
                  <a:lnTo>
                    <a:pt x="274878" y="378244"/>
                  </a:lnTo>
                  <a:lnTo>
                    <a:pt x="274878" y="363537"/>
                  </a:lnTo>
                  <a:lnTo>
                    <a:pt x="274878" y="18884"/>
                  </a:lnTo>
                  <a:lnTo>
                    <a:pt x="274878" y="426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aphicFrame>
        <p:nvGraphicFramePr>
          <p:cNvPr id="53" name="Gráfico 52">
            <a:extLst>
              <a:ext uri="{FF2B5EF4-FFF2-40B4-BE49-F238E27FC236}">
                <a16:creationId xmlns:a16="http://schemas.microsoft.com/office/drawing/2014/main" id="{BDFD4A08-A785-8BFE-80F9-FF8F2F84A193}"/>
              </a:ext>
            </a:extLst>
          </p:cNvPr>
          <p:cNvGraphicFramePr/>
          <p:nvPr>
            <p:extLst>
              <p:ext uri="{D42A27DB-BD31-4B8C-83A1-F6EECF244321}">
                <p14:modId xmlns:p14="http://schemas.microsoft.com/office/powerpoint/2010/main" val="350518732"/>
              </p:ext>
            </p:extLst>
          </p:nvPr>
        </p:nvGraphicFramePr>
        <p:xfrm>
          <a:off x="6549849" y="2268758"/>
          <a:ext cx="2109463" cy="1462591"/>
        </p:xfrm>
        <a:graphic>
          <a:graphicData uri="http://schemas.openxmlformats.org/drawingml/2006/chart">
            <c:chart xmlns:c="http://schemas.openxmlformats.org/drawingml/2006/chart" xmlns:r="http://schemas.openxmlformats.org/officeDocument/2006/relationships" r:id="rId6"/>
          </a:graphicData>
        </a:graphic>
      </p:graphicFrame>
      <p:sp>
        <p:nvSpPr>
          <p:cNvPr id="54" name="Elipse 53">
            <a:extLst>
              <a:ext uri="{FF2B5EF4-FFF2-40B4-BE49-F238E27FC236}">
                <a16:creationId xmlns:a16="http://schemas.microsoft.com/office/drawing/2014/main" id="{F0162769-FA04-0DF4-3556-63DE98450A1C}"/>
              </a:ext>
            </a:extLst>
          </p:cNvPr>
          <p:cNvSpPr/>
          <p:nvPr/>
        </p:nvSpPr>
        <p:spPr>
          <a:xfrm>
            <a:off x="7132148" y="2496223"/>
            <a:ext cx="1013194" cy="10131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5" name="object 26">
            <a:extLst>
              <a:ext uri="{FF2B5EF4-FFF2-40B4-BE49-F238E27FC236}">
                <a16:creationId xmlns:a16="http://schemas.microsoft.com/office/drawing/2014/main" id="{0A2BBF7F-4F14-DCCD-FB70-5D57AD1B81DF}"/>
              </a:ext>
            </a:extLst>
          </p:cNvPr>
          <p:cNvSpPr txBox="1"/>
          <p:nvPr/>
        </p:nvSpPr>
        <p:spPr>
          <a:xfrm>
            <a:off x="7247494" y="2813099"/>
            <a:ext cx="782503"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sz="2400" b="1" i="0" u="none" strike="noStrike" kern="1200" cap="none" spc="-55" normalizeH="0" baseline="0" noProof="0">
                <a:ln>
                  <a:noFill/>
                </a:ln>
                <a:solidFill>
                  <a:srgbClr val="FFFFFF"/>
                </a:solidFill>
                <a:effectLst/>
                <a:uLnTx/>
                <a:uFillTx/>
                <a:latin typeface="Arial"/>
                <a:ea typeface="+mn-ea"/>
                <a:cs typeface="Arial"/>
              </a:rPr>
              <a:t>7</a:t>
            </a:r>
            <a:r>
              <a:rPr kumimoji="0" lang="es-ES" sz="2400" b="1" i="0" u="none" strike="noStrike" kern="1200" cap="none" spc="-55" normalizeH="0" baseline="0" noProof="0">
                <a:ln>
                  <a:noFill/>
                </a:ln>
                <a:solidFill>
                  <a:srgbClr val="FFFFFF"/>
                </a:solidFill>
                <a:effectLst/>
                <a:uLnTx/>
                <a:uFillTx/>
                <a:latin typeface="Arial"/>
                <a:ea typeface="+mn-ea"/>
                <a:cs typeface="Arial"/>
              </a:rPr>
              <a:t>5</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graphicFrame>
        <p:nvGraphicFramePr>
          <p:cNvPr id="57" name="Gráfico 56">
            <a:extLst>
              <a:ext uri="{FF2B5EF4-FFF2-40B4-BE49-F238E27FC236}">
                <a16:creationId xmlns:a16="http://schemas.microsoft.com/office/drawing/2014/main" id="{7267AF3C-EDEA-A14C-4867-473AF76AF7EA}"/>
              </a:ext>
            </a:extLst>
          </p:cNvPr>
          <p:cNvGraphicFramePr/>
          <p:nvPr>
            <p:extLst>
              <p:ext uri="{D42A27DB-BD31-4B8C-83A1-F6EECF244321}">
                <p14:modId xmlns:p14="http://schemas.microsoft.com/office/powerpoint/2010/main" val="3056091080"/>
              </p:ext>
            </p:extLst>
          </p:nvPr>
        </p:nvGraphicFramePr>
        <p:xfrm>
          <a:off x="6549849" y="3611050"/>
          <a:ext cx="2109463" cy="1462591"/>
        </p:xfrm>
        <a:graphic>
          <a:graphicData uri="http://schemas.openxmlformats.org/drawingml/2006/chart">
            <c:chart xmlns:c="http://schemas.openxmlformats.org/drawingml/2006/chart" xmlns:r="http://schemas.openxmlformats.org/officeDocument/2006/relationships" r:id="rId7"/>
          </a:graphicData>
        </a:graphic>
      </p:graphicFrame>
      <p:sp>
        <p:nvSpPr>
          <p:cNvPr id="58" name="Elipse 57">
            <a:extLst>
              <a:ext uri="{FF2B5EF4-FFF2-40B4-BE49-F238E27FC236}">
                <a16:creationId xmlns:a16="http://schemas.microsoft.com/office/drawing/2014/main" id="{470C819E-918E-962E-B32E-C39E32C59A9F}"/>
              </a:ext>
            </a:extLst>
          </p:cNvPr>
          <p:cNvSpPr/>
          <p:nvPr/>
        </p:nvSpPr>
        <p:spPr>
          <a:xfrm>
            <a:off x="7132148" y="3838515"/>
            <a:ext cx="1013194" cy="10131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9" name="object 26">
            <a:extLst>
              <a:ext uri="{FF2B5EF4-FFF2-40B4-BE49-F238E27FC236}">
                <a16:creationId xmlns:a16="http://schemas.microsoft.com/office/drawing/2014/main" id="{8E0D3FAC-91C6-1E3C-DAB4-8ABFE42ADDB9}"/>
              </a:ext>
            </a:extLst>
          </p:cNvPr>
          <p:cNvSpPr txBox="1"/>
          <p:nvPr/>
        </p:nvSpPr>
        <p:spPr>
          <a:xfrm>
            <a:off x="7247494" y="4155391"/>
            <a:ext cx="782503"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55" normalizeH="0" baseline="0" noProof="0">
                <a:ln>
                  <a:noFill/>
                </a:ln>
                <a:solidFill>
                  <a:srgbClr val="FFFFFF"/>
                </a:solidFill>
                <a:effectLst/>
                <a:uLnTx/>
                <a:uFillTx/>
                <a:latin typeface="Arial"/>
                <a:ea typeface="+mn-ea"/>
                <a:cs typeface="Arial"/>
              </a:rPr>
              <a:t>55,9</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5A556E-296B-93EB-1124-6D2AF11D01AF}"/>
              </a:ext>
            </a:extLst>
          </p:cNvPr>
          <p:cNvSpPr>
            <a:spLocks noGrp="1"/>
          </p:cNvSpPr>
          <p:nvPr>
            <p:ph type="title"/>
          </p:nvPr>
        </p:nvSpPr>
        <p:spPr/>
        <p:txBody>
          <a:bodyPr>
            <a:noAutofit/>
          </a:bodyPr>
          <a:lstStyle/>
          <a:p>
            <a:r>
              <a:rPr lang="es-ES" sz="2800"/>
              <a:t>EBGLYSS</a:t>
            </a:r>
            <a:r>
              <a:rPr lang="es-ES" sz="2800" baseline="30000"/>
              <a:t>®</a:t>
            </a:r>
            <a:r>
              <a:rPr lang="es-ES" sz="2800"/>
              <a:t>, un inhibidor selectivo de la IL-13</a:t>
            </a:r>
            <a:r>
              <a:rPr lang="es-ES" sz="2800" baseline="30000"/>
              <a:t>1</a:t>
            </a:r>
            <a:r>
              <a:rPr lang="es-ES" sz="2800"/>
              <a:t> de nueva generación</a:t>
            </a:r>
            <a:r>
              <a:rPr lang="es-ES" sz="2800" baseline="30000"/>
              <a:t>2</a:t>
            </a:r>
            <a:r>
              <a:rPr lang="es-ES" sz="2800"/>
              <a:t> desarrollado para maximizar la eficacia en dermatitis atópica moderada a grave</a:t>
            </a:r>
            <a:r>
              <a:rPr lang="es-ES" sz="2800" baseline="30000"/>
              <a:t>3</a:t>
            </a:r>
            <a:br>
              <a:rPr lang="es-ES" sz="2800"/>
            </a:br>
            <a:endParaRPr lang="es-ES" sz="2800"/>
          </a:p>
        </p:txBody>
      </p:sp>
      <p:sp>
        <p:nvSpPr>
          <p:cNvPr id="4" name="CuadroTexto 3">
            <a:extLst>
              <a:ext uri="{FF2B5EF4-FFF2-40B4-BE49-F238E27FC236}">
                <a16:creationId xmlns:a16="http://schemas.microsoft.com/office/drawing/2014/main" id="{49D5A3B5-B136-A14A-175F-B67469854F17}"/>
              </a:ext>
            </a:extLst>
          </p:cNvPr>
          <p:cNvSpPr txBox="1"/>
          <p:nvPr/>
        </p:nvSpPr>
        <p:spPr>
          <a:xfrm>
            <a:off x="1429697" y="5998820"/>
            <a:ext cx="9085903"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1. </a:t>
            </a:r>
            <a:r>
              <a:rPr kumimoji="0" lang="es-ES" sz="80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Ficha técnica de EBGLYSS® (</a:t>
            </a:r>
            <a:r>
              <a:rPr kumimoji="0" lang="es-ES" sz="80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lebrikizumab</a:t>
            </a:r>
            <a:r>
              <a:rPr kumimoji="0" lang="es-ES" sz="80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Disponible en: https://cima.aemps.es/cima/dochtml/ft/1231765007/FT_1231765007.html. Último acceso: abril 2025.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2. </a:t>
            </a:r>
            <a:r>
              <a:rPr kumimoji="0" lang="es-ES" sz="80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Los fármacos del futuro ya están aquí: más precisos, más eficaces y con menos efectos secundarios. Reportaje. </a:t>
            </a:r>
            <a:r>
              <a:rPr kumimoji="0" lang="es-ES" sz="80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Farma</a:t>
            </a:r>
            <a:r>
              <a:rPr kumimoji="0" lang="es-ES" sz="80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industria [internet]. Disponible en https://www.farmaindustria.es/web/reportaje/los-farmacos-del-futuro-ya-estan-aqui-mas-precisos-mas-eficaces-y-con-menos-efectos-secundarios/. Último acceso: abril 2025.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3. </a:t>
            </a:r>
            <a:r>
              <a:rPr kumimoji="0" lang="es-ES" sz="80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Gonçalves F, Freitas E, Torres T. Selective IL-13 </a:t>
            </a:r>
            <a:r>
              <a:rPr kumimoji="0" lang="es-ES" sz="80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inhibitors</a:t>
            </a:r>
            <a:r>
              <a:rPr kumimoji="0" lang="es-ES" sz="80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for</a:t>
            </a:r>
            <a:r>
              <a:rPr kumimoji="0" lang="es-ES" sz="80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the</a:t>
            </a:r>
            <a:r>
              <a:rPr kumimoji="0" lang="es-ES" sz="80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treatment</a:t>
            </a:r>
            <a:r>
              <a:rPr kumimoji="0" lang="es-ES" sz="80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80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80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dermatitis. </a:t>
            </a:r>
            <a:r>
              <a:rPr kumimoji="0" lang="es-ES" sz="80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Drugs</a:t>
            </a:r>
            <a:r>
              <a:rPr kumimoji="0" lang="es-ES" sz="80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Context</a:t>
            </a:r>
            <a:r>
              <a:rPr kumimoji="0" lang="es-ES" sz="80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2021;10:2021-1-7.</a:t>
            </a:r>
          </a:p>
        </p:txBody>
      </p:sp>
    </p:spTree>
    <p:extLst>
      <p:ext uri="{BB962C8B-B14F-4D97-AF65-F5344CB8AC3E}">
        <p14:creationId xmlns:p14="http://schemas.microsoft.com/office/powerpoint/2010/main" val="3774523768"/>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a:spLocks noGrp="1"/>
          </p:cNvSpPr>
          <p:nvPr>
            <p:ph type="title"/>
          </p:nvPr>
        </p:nvSpPr>
        <p:spPr>
          <a:xfrm>
            <a:off x="541338" y="231666"/>
            <a:ext cx="10709275" cy="598707"/>
          </a:xfrm>
        </p:spPr>
        <p:txBody>
          <a:bodyPr vert="horz" wrap="square" lIns="0" tIns="7701" rIns="0" bIns="0" rtlCol="0" anchor="ctr">
            <a:spAutoFit/>
          </a:bodyPr>
          <a:lstStyle/>
          <a:p>
            <a:r>
              <a:rPr lang="es-ES"/>
              <a:t>EBGLYSS</a:t>
            </a:r>
            <a:r>
              <a:rPr lang="es-ES" baseline="30000"/>
              <a:t>®</a:t>
            </a:r>
            <a:r>
              <a:rPr lang="es-ES"/>
              <a:t>, un tratamiento para la DA</a:t>
            </a:r>
            <a:r>
              <a:rPr lang="es-ES" baseline="30000"/>
              <a:t>1</a:t>
            </a:r>
            <a:r>
              <a:rPr lang="es-ES"/>
              <a:t>, que inhibe de forma selectiva su citoquina clave, la IL-13</a:t>
            </a:r>
            <a:r>
              <a:rPr lang="es-ES" baseline="30000"/>
              <a:t>2-5</a:t>
            </a:r>
          </a:p>
        </p:txBody>
      </p:sp>
      <p:grpSp>
        <p:nvGrpSpPr>
          <p:cNvPr id="27" name="object 27"/>
          <p:cNvGrpSpPr/>
          <p:nvPr/>
        </p:nvGrpSpPr>
        <p:grpSpPr>
          <a:xfrm>
            <a:off x="794368" y="5088455"/>
            <a:ext cx="172124" cy="180595"/>
            <a:chOff x="3695973" y="7580494"/>
            <a:chExt cx="283845" cy="297815"/>
          </a:xfrm>
        </p:grpSpPr>
        <p:pic>
          <p:nvPicPr>
            <p:cNvPr id="28" name="object 28"/>
            <p:cNvPicPr/>
            <p:nvPr/>
          </p:nvPicPr>
          <p:blipFill>
            <a:blip r:embed="rId2" cstate="print"/>
            <a:stretch>
              <a:fillRect/>
            </a:stretch>
          </p:blipFill>
          <p:spPr>
            <a:xfrm>
              <a:off x="3796708" y="7580494"/>
              <a:ext cx="182694" cy="215011"/>
            </a:xfrm>
            <a:prstGeom prst="rect">
              <a:avLst/>
            </a:prstGeom>
          </p:spPr>
        </p:pic>
        <p:sp>
          <p:nvSpPr>
            <p:cNvPr id="29" name="object 29"/>
            <p:cNvSpPr/>
            <p:nvPr/>
          </p:nvSpPr>
          <p:spPr>
            <a:xfrm>
              <a:off x="3707016" y="7606803"/>
              <a:ext cx="260350" cy="260350"/>
            </a:xfrm>
            <a:custGeom>
              <a:avLst/>
              <a:gdLst/>
              <a:ahLst/>
              <a:cxnLst/>
              <a:rect l="l" t="t" r="r" b="b"/>
              <a:pathLst>
                <a:path w="260350" h="260350">
                  <a:moveTo>
                    <a:pt x="130077" y="0"/>
                  </a:moveTo>
                  <a:lnTo>
                    <a:pt x="79444" y="10221"/>
                  </a:lnTo>
                  <a:lnTo>
                    <a:pt x="38098" y="38098"/>
                  </a:lnTo>
                  <a:lnTo>
                    <a:pt x="10221" y="79444"/>
                  </a:lnTo>
                  <a:lnTo>
                    <a:pt x="0" y="130077"/>
                  </a:lnTo>
                  <a:lnTo>
                    <a:pt x="10221" y="180711"/>
                  </a:lnTo>
                  <a:lnTo>
                    <a:pt x="38098" y="222060"/>
                  </a:lnTo>
                  <a:lnTo>
                    <a:pt x="79444" y="249939"/>
                  </a:lnTo>
                  <a:lnTo>
                    <a:pt x="130077" y="260162"/>
                  </a:lnTo>
                  <a:lnTo>
                    <a:pt x="180710" y="249939"/>
                  </a:lnTo>
                  <a:lnTo>
                    <a:pt x="222057" y="222060"/>
                  </a:lnTo>
                  <a:lnTo>
                    <a:pt x="249933" y="180711"/>
                  </a:lnTo>
                  <a:lnTo>
                    <a:pt x="260155" y="130077"/>
                  </a:lnTo>
                </a:path>
              </a:pathLst>
            </a:custGeom>
            <a:ln w="22086">
              <a:solidFill>
                <a:srgbClr val="3FA53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30" name="object 30"/>
          <p:cNvGrpSpPr/>
          <p:nvPr/>
        </p:nvGrpSpPr>
        <p:grpSpPr>
          <a:xfrm>
            <a:off x="794368" y="2902181"/>
            <a:ext cx="172124" cy="180595"/>
            <a:chOff x="3695973" y="4522962"/>
            <a:chExt cx="283845" cy="297815"/>
          </a:xfrm>
        </p:grpSpPr>
        <p:pic>
          <p:nvPicPr>
            <p:cNvPr id="31" name="object 31"/>
            <p:cNvPicPr/>
            <p:nvPr/>
          </p:nvPicPr>
          <p:blipFill>
            <a:blip r:embed="rId2" cstate="print"/>
            <a:stretch>
              <a:fillRect/>
            </a:stretch>
          </p:blipFill>
          <p:spPr>
            <a:xfrm>
              <a:off x="3796708" y="4522962"/>
              <a:ext cx="182694" cy="215011"/>
            </a:xfrm>
            <a:prstGeom prst="rect">
              <a:avLst/>
            </a:prstGeom>
          </p:spPr>
        </p:pic>
        <p:sp>
          <p:nvSpPr>
            <p:cNvPr id="32" name="object 32"/>
            <p:cNvSpPr/>
            <p:nvPr/>
          </p:nvSpPr>
          <p:spPr>
            <a:xfrm>
              <a:off x="3707016" y="4549270"/>
              <a:ext cx="260350" cy="260350"/>
            </a:xfrm>
            <a:custGeom>
              <a:avLst/>
              <a:gdLst/>
              <a:ahLst/>
              <a:cxnLst/>
              <a:rect l="l" t="t" r="r" b="b"/>
              <a:pathLst>
                <a:path w="260350" h="260350">
                  <a:moveTo>
                    <a:pt x="130077" y="0"/>
                  </a:moveTo>
                  <a:lnTo>
                    <a:pt x="79444" y="10221"/>
                  </a:lnTo>
                  <a:lnTo>
                    <a:pt x="38098" y="38098"/>
                  </a:lnTo>
                  <a:lnTo>
                    <a:pt x="10221" y="79444"/>
                  </a:lnTo>
                  <a:lnTo>
                    <a:pt x="0" y="130077"/>
                  </a:lnTo>
                  <a:lnTo>
                    <a:pt x="10221" y="180711"/>
                  </a:lnTo>
                  <a:lnTo>
                    <a:pt x="38098" y="222060"/>
                  </a:lnTo>
                  <a:lnTo>
                    <a:pt x="79444" y="249939"/>
                  </a:lnTo>
                  <a:lnTo>
                    <a:pt x="130077" y="260162"/>
                  </a:lnTo>
                  <a:lnTo>
                    <a:pt x="180710" y="249939"/>
                  </a:lnTo>
                  <a:lnTo>
                    <a:pt x="222057" y="222060"/>
                  </a:lnTo>
                  <a:lnTo>
                    <a:pt x="249933" y="180711"/>
                  </a:lnTo>
                  <a:lnTo>
                    <a:pt x="260155" y="130077"/>
                  </a:lnTo>
                </a:path>
              </a:pathLst>
            </a:custGeom>
            <a:ln w="22086">
              <a:solidFill>
                <a:srgbClr val="3FA53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pic>
        <p:nvPicPr>
          <p:cNvPr id="33" name="object 33"/>
          <p:cNvPicPr/>
          <p:nvPr/>
        </p:nvPicPr>
        <p:blipFill>
          <a:blip r:embed="rId3" cstate="print"/>
          <a:stretch>
            <a:fillRect/>
          </a:stretch>
        </p:blipFill>
        <p:spPr>
          <a:xfrm>
            <a:off x="794394" y="4069651"/>
            <a:ext cx="141573" cy="150341"/>
          </a:xfrm>
          <a:prstGeom prst="rect">
            <a:avLst/>
          </a:prstGeom>
        </p:spPr>
      </p:pic>
      <p:sp>
        <p:nvSpPr>
          <p:cNvPr id="34" name="object 34"/>
          <p:cNvSpPr txBox="1"/>
          <p:nvPr/>
        </p:nvSpPr>
        <p:spPr>
          <a:xfrm>
            <a:off x="544092" y="1522213"/>
            <a:ext cx="5196308" cy="3795860"/>
          </a:xfrm>
          <a:prstGeom prst="rect">
            <a:avLst/>
          </a:prstGeom>
        </p:spPr>
        <p:txBody>
          <a:bodyPr vert="horz" wrap="square" lIns="0" tIns="7316" rIns="0" bIns="0" rtlCol="0">
            <a:spAutoFit/>
          </a:bodyPr>
          <a:lstStyle/>
          <a:p>
            <a:pPr marL="46208" marR="41587" lvl="0" indent="0" algn="l" defTabSz="914400" rtl="0" eaLnBrk="1" fontAlgn="auto" latinLnBrk="0" hangingPunct="1">
              <a:lnSpc>
                <a:spcPct val="100499"/>
              </a:lnSpc>
              <a:spcBef>
                <a:spcPts val="58"/>
              </a:spcBef>
              <a:spcAft>
                <a:spcPts val="0"/>
              </a:spcAft>
              <a:buClrTx/>
              <a:buSzTx/>
              <a:buFontTx/>
              <a:buNone/>
              <a:tabLst/>
              <a:defRPr/>
            </a:pPr>
            <a:r>
              <a:rPr kumimoji="0" sz="1600" b="1" i="0" u="none" strike="noStrike" kern="1200" cap="none" spc="0" normalizeH="0" baseline="0" noProof="0">
                <a:ln>
                  <a:noFill/>
                </a:ln>
                <a:solidFill>
                  <a:srgbClr val="7A45B8"/>
                </a:solidFill>
                <a:effectLst/>
                <a:uLnTx/>
                <a:uFillTx/>
                <a:latin typeface="Arial"/>
                <a:ea typeface="+mn-ea"/>
                <a:cs typeface="Arial"/>
              </a:rPr>
              <a:t>EBGLYSS</a:t>
            </a:r>
            <a:r>
              <a:rPr kumimoji="0" sz="1600" b="1" i="0" u="none" strike="noStrike" kern="1200" cap="none" spc="0" normalizeH="0" baseline="32051" noProof="0">
                <a:ln>
                  <a:noFill/>
                </a:ln>
                <a:solidFill>
                  <a:srgbClr val="7A45B8"/>
                </a:solidFill>
                <a:effectLst/>
                <a:uLnTx/>
                <a:uFillTx/>
                <a:latin typeface="Arial"/>
                <a:ea typeface="+mn-ea"/>
                <a:cs typeface="Arial"/>
              </a:rPr>
              <a:t>®</a:t>
            </a:r>
            <a:r>
              <a:rPr kumimoji="0" sz="1600" b="1" i="0" u="none" strike="noStrike" kern="1200" cap="none" spc="213" normalizeH="0" baseline="32051" noProof="0">
                <a:ln>
                  <a:noFill/>
                </a:ln>
                <a:solidFill>
                  <a:srgbClr val="7A45B8"/>
                </a:solidFill>
                <a:effectLst/>
                <a:uLnTx/>
                <a:uFillTx/>
                <a:latin typeface="Arial"/>
                <a:ea typeface="+mn-ea"/>
                <a:cs typeface="Arial"/>
              </a:rPr>
              <a:t> </a:t>
            </a:r>
            <a:r>
              <a:rPr kumimoji="0" sz="1600" b="1" i="0" u="none" strike="noStrike" kern="1200" cap="none" spc="0" normalizeH="0" baseline="0" noProof="0">
                <a:ln>
                  <a:noFill/>
                </a:ln>
                <a:solidFill>
                  <a:srgbClr val="7A45B8"/>
                </a:solidFill>
                <a:effectLst/>
                <a:uLnTx/>
                <a:uFillTx/>
                <a:latin typeface="Arial"/>
                <a:ea typeface="+mn-ea"/>
                <a:cs typeface="Arial"/>
              </a:rPr>
              <a:t>se</a:t>
            </a:r>
            <a:r>
              <a:rPr kumimoji="0" sz="1600" b="1" i="0" u="none" strike="noStrike" kern="1200" cap="none" spc="-15" normalizeH="0" baseline="0" noProof="0">
                <a:ln>
                  <a:noFill/>
                </a:ln>
                <a:solidFill>
                  <a:srgbClr val="7A45B8"/>
                </a:solidFill>
                <a:effectLst/>
                <a:uLnTx/>
                <a:uFillTx/>
                <a:latin typeface="Arial"/>
                <a:ea typeface="+mn-ea"/>
                <a:cs typeface="Arial"/>
              </a:rPr>
              <a:t> </a:t>
            </a:r>
            <a:r>
              <a:rPr kumimoji="0" sz="1600" b="1" i="0" u="none" strike="noStrike" kern="1200" cap="none" spc="0" normalizeH="0" baseline="0" noProof="0" err="1">
                <a:ln>
                  <a:noFill/>
                </a:ln>
                <a:solidFill>
                  <a:srgbClr val="7A45B8"/>
                </a:solidFill>
                <a:effectLst/>
                <a:uLnTx/>
                <a:uFillTx/>
                <a:latin typeface="Arial"/>
                <a:ea typeface="+mn-ea"/>
                <a:cs typeface="Arial"/>
              </a:rPr>
              <a:t>une</a:t>
            </a:r>
            <a:r>
              <a:rPr kumimoji="0" sz="1600" b="1" i="0" u="none" strike="noStrike" kern="1200" cap="none" spc="-18" normalizeH="0" baseline="0" noProof="0">
                <a:ln>
                  <a:noFill/>
                </a:ln>
                <a:solidFill>
                  <a:srgbClr val="7A45B8"/>
                </a:solidFill>
                <a:effectLst/>
                <a:uLnTx/>
                <a:uFillTx/>
                <a:latin typeface="Arial"/>
                <a:ea typeface="+mn-ea"/>
                <a:cs typeface="Arial"/>
              </a:rPr>
              <a:t> </a:t>
            </a:r>
            <a:r>
              <a:rPr kumimoji="0" sz="1600" b="1" i="0" u="none" strike="noStrike" kern="1200" cap="none" spc="0" normalizeH="0" baseline="0" noProof="0">
                <a:ln>
                  <a:noFill/>
                </a:ln>
                <a:solidFill>
                  <a:srgbClr val="7A45B8"/>
                </a:solidFill>
                <a:effectLst/>
                <a:uLnTx/>
                <a:uFillTx/>
                <a:latin typeface="Arial"/>
                <a:ea typeface="+mn-ea"/>
                <a:cs typeface="Arial"/>
              </a:rPr>
              <a:t>a</a:t>
            </a:r>
            <a:r>
              <a:rPr kumimoji="0" sz="1600" b="1" i="0" u="none" strike="noStrike" kern="1200" cap="none" spc="-15" normalizeH="0" baseline="0" noProof="0">
                <a:ln>
                  <a:noFill/>
                </a:ln>
                <a:solidFill>
                  <a:srgbClr val="7A45B8"/>
                </a:solidFill>
                <a:effectLst/>
                <a:uLnTx/>
                <a:uFillTx/>
                <a:latin typeface="Arial"/>
                <a:ea typeface="+mn-ea"/>
                <a:cs typeface="Arial"/>
              </a:rPr>
              <a:t> </a:t>
            </a:r>
            <a:r>
              <a:rPr kumimoji="0" sz="1600" b="1" i="0" u="none" strike="noStrike" kern="1200" cap="none" spc="0" normalizeH="0" baseline="0" noProof="0">
                <a:ln>
                  <a:noFill/>
                </a:ln>
                <a:solidFill>
                  <a:srgbClr val="7A45B8"/>
                </a:solidFill>
                <a:effectLst/>
                <a:uLnTx/>
                <a:uFillTx/>
                <a:latin typeface="Arial"/>
                <a:ea typeface="+mn-ea"/>
                <a:cs typeface="Arial"/>
              </a:rPr>
              <a:t>la</a:t>
            </a:r>
            <a:r>
              <a:rPr kumimoji="0" sz="1600" b="1" i="0" u="none" strike="noStrike" kern="1200" cap="none" spc="-15" normalizeH="0" baseline="0" noProof="0">
                <a:ln>
                  <a:noFill/>
                </a:ln>
                <a:solidFill>
                  <a:srgbClr val="7A45B8"/>
                </a:solidFill>
                <a:effectLst/>
                <a:uLnTx/>
                <a:uFillTx/>
                <a:latin typeface="Arial"/>
                <a:ea typeface="+mn-ea"/>
                <a:cs typeface="Arial"/>
              </a:rPr>
              <a:t> </a:t>
            </a:r>
            <a:r>
              <a:rPr kumimoji="0" sz="1600" b="1" i="0" u="none" strike="noStrike" kern="1200" cap="none" spc="-6" normalizeH="0" baseline="0" noProof="0">
                <a:ln>
                  <a:noFill/>
                </a:ln>
                <a:solidFill>
                  <a:srgbClr val="7A45B8"/>
                </a:solidFill>
                <a:effectLst/>
                <a:uLnTx/>
                <a:uFillTx/>
                <a:latin typeface="Arial"/>
                <a:ea typeface="+mn-ea"/>
                <a:cs typeface="Arial"/>
              </a:rPr>
              <a:t>IL-</a:t>
            </a:r>
            <a:r>
              <a:rPr kumimoji="0" sz="1600" b="1" i="0" u="none" strike="noStrike" kern="1200" cap="none" spc="0" normalizeH="0" baseline="0" noProof="0">
                <a:ln>
                  <a:noFill/>
                </a:ln>
                <a:solidFill>
                  <a:srgbClr val="7A45B8"/>
                </a:solidFill>
                <a:effectLst/>
                <a:uLnTx/>
                <a:uFillTx/>
                <a:latin typeface="Arial"/>
                <a:ea typeface="+mn-ea"/>
                <a:cs typeface="Arial"/>
              </a:rPr>
              <a:t>13</a:t>
            </a:r>
            <a:r>
              <a:rPr kumimoji="0" sz="1600" b="1" i="0" u="none" strike="noStrike" kern="1200" cap="none" spc="-15" normalizeH="0" baseline="0" noProof="0">
                <a:ln>
                  <a:noFill/>
                </a:ln>
                <a:solidFill>
                  <a:srgbClr val="7A45B8"/>
                </a:solidFill>
                <a:effectLst/>
                <a:uLnTx/>
                <a:uFillTx/>
                <a:latin typeface="Arial"/>
                <a:ea typeface="+mn-ea"/>
                <a:cs typeface="Arial"/>
              </a:rPr>
              <a:t> </a:t>
            </a:r>
            <a:r>
              <a:rPr kumimoji="0" sz="1600" b="1" i="0" u="none" strike="noStrike" kern="1200" cap="none" spc="0" normalizeH="0" baseline="0" noProof="0">
                <a:ln>
                  <a:noFill/>
                </a:ln>
                <a:solidFill>
                  <a:srgbClr val="7A45B8"/>
                </a:solidFill>
                <a:effectLst/>
                <a:uLnTx/>
                <a:uFillTx/>
                <a:latin typeface="Arial"/>
                <a:ea typeface="+mn-ea"/>
                <a:cs typeface="Arial"/>
              </a:rPr>
              <a:t>con</a:t>
            </a:r>
            <a:r>
              <a:rPr kumimoji="0" sz="1600" b="1" i="0" u="none" strike="noStrike" kern="1200" cap="none" spc="-18" normalizeH="0" baseline="0" noProof="0">
                <a:ln>
                  <a:noFill/>
                </a:ln>
                <a:solidFill>
                  <a:srgbClr val="7A45B8"/>
                </a:solidFill>
                <a:effectLst/>
                <a:uLnTx/>
                <a:uFillTx/>
                <a:latin typeface="Arial"/>
                <a:ea typeface="+mn-ea"/>
                <a:cs typeface="Arial"/>
              </a:rPr>
              <a:t> </a:t>
            </a:r>
            <a:r>
              <a:rPr kumimoji="0" sz="1600" b="1" i="0" u="none" strike="noStrike" kern="1200" cap="none" spc="0" normalizeH="0" baseline="0" noProof="0" err="1">
                <a:ln>
                  <a:noFill/>
                </a:ln>
                <a:solidFill>
                  <a:srgbClr val="7A45B8"/>
                </a:solidFill>
                <a:effectLst/>
                <a:uLnTx/>
                <a:uFillTx/>
                <a:latin typeface="Arial"/>
                <a:ea typeface="+mn-ea"/>
                <a:cs typeface="Arial"/>
              </a:rPr>
              <a:t>alta</a:t>
            </a:r>
            <a:r>
              <a:rPr kumimoji="0" sz="1600" b="1" i="0" u="none" strike="noStrike" kern="1200" cap="none" spc="-15" normalizeH="0" baseline="0" noProof="0">
                <a:ln>
                  <a:noFill/>
                </a:ln>
                <a:solidFill>
                  <a:srgbClr val="7A45B8"/>
                </a:solidFill>
                <a:effectLst/>
                <a:uLnTx/>
                <a:uFillTx/>
                <a:latin typeface="Arial"/>
                <a:ea typeface="+mn-ea"/>
                <a:cs typeface="Arial"/>
              </a:rPr>
              <a:t> </a:t>
            </a:r>
            <a:r>
              <a:rPr kumimoji="0" sz="1600" b="1" i="0" u="none" strike="noStrike" kern="1200" cap="none" spc="0" normalizeH="0" baseline="0" noProof="0" err="1">
                <a:ln>
                  <a:noFill/>
                </a:ln>
                <a:solidFill>
                  <a:srgbClr val="7A45B8"/>
                </a:solidFill>
                <a:effectLst/>
                <a:uLnTx/>
                <a:uFillTx/>
                <a:latin typeface="Arial"/>
                <a:ea typeface="+mn-ea"/>
                <a:cs typeface="Arial"/>
              </a:rPr>
              <a:t>afinidad</a:t>
            </a:r>
            <a:r>
              <a:rPr kumimoji="0" sz="1600" b="1" i="0" u="none" strike="noStrike" kern="1200" cap="none" spc="-15" normalizeH="0" baseline="0" noProof="0">
                <a:ln>
                  <a:noFill/>
                </a:ln>
                <a:solidFill>
                  <a:srgbClr val="7A45B8"/>
                </a:solidFill>
                <a:effectLst/>
                <a:uLnTx/>
                <a:uFillTx/>
                <a:latin typeface="Arial"/>
                <a:ea typeface="+mn-ea"/>
                <a:cs typeface="Arial"/>
              </a:rPr>
              <a:t> </a:t>
            </a:r>
            <a:endParaRPr kumimoji="0" lang="es-ES" sz="1600" b="1" i="0" u="none" strike="noStrike" kern="1200" cap="none" spc="-15" normalizeH="0" baseline="0" noProof="0">
              <a:ln>
                <a:noFill/>
              </a:ln>
              <a:solidFill>
                <a:srgbClr val="7A45B8"/>
              </a:solidFill>
              <a:effectLst/>
              <a:uLnTx/>
              <a:uFillTx/>
              <a:latin typeface="Arial"/>
              <a:ea typeface="+mn-ea"/>
              <a:cs typeface="Arial"/>
            </a:endParaRPr>
          </a:p>
          <a:p>
            <a:pPr marL="46208" marR="41587" lvl="0" indent="0" algn="l" defTabSz="914400" rtl="0" eaLnBrk="1" fontAlgn="auto" latinLnBrk="0" hangingPunct="1">
              <a:lnSpc>
                <a:spcPct val="100499"/>
              </a:lnSpc>
              <a:spcBef>
                <a:spcPts val="58"/>
              </a:spcBef>
              <a:spcAft>
                <a:spcPts val="0"/>
              </a:spcAft>
              <a:buClrTx/>
              <a:buSzTx/>
              <a:buFontTx/>
              <a:buNone/>
              <a:tabLst/>
              <a:defRPr/>
            </a:pPr>
            <a:r>
              <a:rPr kumimoji="0" sz="1600" b="1" i="0" u="none" strike="noStrike" kern="1200" cap="none" spc="-30" normalizeH="0" baseline="0" noProof="0">
                <a:ln>
                  <a:noFill/>
                </a:ln>
                <a:solidFill>
                  <a:srgbClr val="7A45B8"/>
                </a:solidFill>
                <a:effectLst/>
                <a:uLnTx/>
                <a:uFillTx/>
                <a:latin typeface="Arial"/>
                <a:ea typeface="+mn-ea"/>
                <a:cs typeface="Arial"/>
              </a:rPr>
              <a:t>y </a:t>
            </a:r>
            <a:r>
              <a:rPr kumimoji="0" sz="1600" b="1" i="0" u="none" strike="noStrike" kern="1200" cap="none" spc="0" normalizeH="0" baseline="0" noProof="0" err="1">
                <a:ln>
                  <a:noFill/>
                </a:ln>
                <a:solidFill>
                  <a:srgbClr val="7A45B8"/>
                </a:solidFill>
                <a:effectLst/>
                <a:uLnTx/>
                <a:uFillTx/>
                <a:latin typeface="Arial"/>
                <a:ea typeface="+mn-ea"/>
                <a:cs typeface="Arial"/>
              </a:rPr>
              <a:t>una</a:t>
            </a:r>
            <a:r>
              <a:rPr kumimoji="0" sz="1600" b="1" i="0" u="none" strike="noStrike" kern="1200" cap="none" spc="-6" normalizeH="0" baseline="0" noProof="0">
                <a:ln>
                  <a:noFill/>
                </a:ln>
                <a:solidFill>
                  <a:srgbClr val="7A45B8"/>
                </a:solidFill>
                <a:effectLst/>
                <a:uLnTx/>
                <a:uFillTx/>
                <a:latin typeface="Arial"/>
                <a:ea typeface="+mn-ea"/>
                <a:cs typeface="Arial"/>
              </a:rPr>
              <a:t> </a:t>
            </a:r>
            <a:r>
              <a:rPr kumimoji="0" sz="1600" b="1" i="0" u="none" strike="noStrike" kern="1200" cap="none" spc="0" normalizeH="0" baseline="0" noProof="0" err="1">
                <a:ln>
                  <a:noFill/>
                </a:ln>
                <a:solidFill>
                  <a:srgbClr val="7A45B8"/>
                </a:solidFill>
                <a:effectLst/>
                <a:uLnTx/>
                <a:uFillTx/>
                <a:latin typeface="Arial"/>
                <a:ea typeface="+mn-ea"/>
                <a:cs typeface="Arial"/>
              </a:rPr>
              <a:t>tasa</a:t>
            </a:r>
            <a:r>
              <a:rPr kumimoji="0" sz="1600" b="1" i="0" u="none" strike="noStrike" kern="1200" cap="none" spc="-3" normalizeH="0" baseline="0" noProof="0">
                <a:ln>
                  <a:noFill/>
                </a:ln>
                <a:solidFill>
                  <a:srgbClr val="7A45B8"/>
                </a:solidFill>
                <a:effectLst/>
                <a:uLnTx/>
                <a:uFillTx/>
                <a:latin typeface="Arial"/>
                <a:ea typeface="+mn-ea"/>
                <a:cs typeface="Arial"/>
              </a:rPr>
              <a:t> </a:t>
            </a:r>
            <a:r>
              <a:rPr kumimoji="0" sz="1600" b="1" i="0" u="none" strike="noStrike" kern="1200" cap="none" spc="0" normalizeH="0" baseline="0" noProof="0">
                <a:ln>
                  <a:noFill/>
                </a:ln>
                <a:solidFill>
                  <a:srgbClr val="7A45B8"/>
                </a:solidFill>
                <a:effectLst/>
                <a:uLnTx/>
                <a:uFillTx/>
                <a:latin typeface="Arial"/>
                <a:ea typeface="+mn-ea"/>
                <a:cs typeface="Arial"/>
              </a:rPr>
              <a:t>de</a:t>
            </a:r>
            <a:r>
              <a:rPr kumimoji="0" sz="1600" b="1" i="0" u="none" strike="noStrike" kern="1200" cap="none" spc="-6" normalizeH="0" baseline="0" noProof="0">
                <a:ln>
                  <a:noFill/>
                </a:ln>
                <a:solidFill>
                  <a:srgbClr val="7A45B8"/>
                </a:solidFill>
                <a:effectLst/>
                <a:uLnTx/>
                <a:uFillTx/>
                <a:latin typeface="Arial"/>
                <a:ea typeface="+mn-ea"/>
                <a:cs typeface="Arial"/>
              </a:rPr>
              <a:t> </a:t>
            </a:r>
            <a:r>
              <a:rPr kumimoji="0" sz="1600" b="1" i="0" u="none" strike="noStrike" kern="1200" cap="none" spc="0" normalizeH="0" baseline="0" noProof="0" err="1">
                <a:ln>
                  <a:noFill/>
                </a:ln>
                <a:solidFill>
                  <a:srgbClr val="7A45B8"/>
                </a:solidFill>
                <a:effectLst/>
                <a:uLnTx/>
                <a:uFillTx/>
                <a:latin typeface="Arial"/>
                <a:ea typeface="+mn-ea"/>
                <a:cs typeface="Arial"/>
              </a:rPr>
              <a:t>disociación</a:t>
            </a:r>
            <a:r>
              <a:rPr kumimoji="0" sz="1600" b="1" i="0" u="none" strike="noStrike" kern="1200" cap="none" spc="-3" normalizeH="0" baseline="0" noProof="0">
                <a:ln>
                  <a:noFill/>
                </a:ln>
                <a:solidFill>
                  <a:srgbClr val="7A45B8"/>
                </a:solidFill>
                <a:effectLst/>
                <a:uLnTx/>
                <a:uFillTx/>
                <a:latin typeface="Arial"/>
                <a:ea typeface="+mn-ea"/>
                <a:cs typeface="Arial"/>
              </a:rPr>
              <a:t> </a:t>
            </a:r>
            <a:r>
              <a:rPr kumimoji="0" sz="1600" b="1" i="0" u="none" strike="noStrike" kern="1200" cap="none" spc="-6" normalizeH="0" baseline="0" noProof="0">
                <a:ln>
                  <a:noFill/>
                </a:ln>
                <a:solidFill>
                  <a:srgbClr val="7A45B8"/>
                </a:solidFill>
                <a:effectLst/>
                <a:uLnTx/>
                <a:uFillTx/>
                <a:latin typeface="Arial"/>
                <a:ea typeface="+mn-ea"/>
                <a:cs typeface="Arial"/>
              </a:rPr>
              <a:t>lenta</a:t>
            </a:r>
            <a:r>
              <a:rPr kumimoji="0" sz="1600" b="1" i="0" u="none" strike="noStrike" kern="1200" cap="none" spc="-9" normalizeH="0" baseline="32051" noProof="0">
                <a:ln>
                  <a:noFill/>
                </a:ln>
                <a:solidFill>
                  <a:srgbClr val="7A45B8"/>
                </a:solidFill>
                <a:effectLst/>
                <a:uLnTx/>
                <a:uFillTx/>
                <a:latin typeface="Arial"/>
                <a:ea typeface="+mn-ea"/>
                <a:cs typeface="Arial"/>
              </a:rPr>
              <a:t>6</a:t>
            </a:r>
            <a:endParaRPr kumimoji="0" sz="1600" b="0" i="0" u="none" strike="noStrike" kern="1200" cap="none" spc="0" normalizeH="0" baseline="32051"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1416"/>
              </a:spcBef>
              <a:spcAft>
                <a:spcPts val="0"/>
              </a:spcAft>
              <a:buClrTx/>
              <a:buSzTx/>
              <a:buFontTx/>
              <a:buNone/>
              <a:tabLst/>
              <a:defRPr/>
            </a:pPr>
            <a:endParaRPr kumimoji="0" sz="1364" b="0" i="0" u="none" strike="noStrike" kern="1200" cap="none" spc="0" normalizeH="0" baseline="0" noProof="0">
              <a:ln>
                <a:noFill/>
              </a:ln>
              <a:solidFill>
                <a:srgbClr val="000000"/>
              </a:solidFill>
              <a:effectLst/>
              <a:uLnTx/>
              <a:uFillTx/>
              <a:latin typeface="Arial"/>
              <a:ea typeface="+mn-ea"/>
              <a:cs typeface="Arial"/>
            </a:endParaRPr>
          </a:p>
          <a:p>
            <a:pPr marL="246825" marR="0" lvl="0" indent="-200618" algn="l" defTabSz="914400" rtl="0" eaLnBrk="1" fontAlgn="auto" latinLnBrk="0" hangingPunct="1">
              <a:lnSpc>
                <a:spcPct val="100000"/>
              </a:lnSpc>
              <a:spcBef>
                <a:spcPts val="0"/>
              </a:spcBef>
              <a:spcAft>
                <a:spcPts val="0"/>
              </a:spcAft>
              <a:buClrTx/>
              <a:buSzTx/>
              <a:buFontTx/>
              <a:buChar char="•"/>
              <a:tabLst>
                <a:tab pos="246825" algn="l"/>
              </a:tabLst>
              <a:defRPr/>
            </a:pPr>
            <a:r>
              <a:rPr kumimoji="0" sz="1200" b="0" i="0" u="none" strike="noStrike" kern="1200" cap="none" spc="0" normalizeH="0" baseline="0" noProof="0">
                <a:ln>
                  <a:noFill/>
                </a:ln>
                <a:solidFill>
                  <a:srgbClr val="003867"/>
                </a:solidFill>
                <a:effectLst/>
                <a:uLnTx/>
                <a:uFillTx/>
                <a:latin typeface="Arial"/>
                <a:ea typeface="+mn-ea"/>
                <a:cs typeface="Arial"/>
              </a:rPr>
              <a:t>No</a:t>
            </a:r>
            <a:r>
              <a:rPr kumimoji="0" sz="1200" b="0" i="0" u="none" strike="noStrike" kern="1200" cap="none" spc="33" normalizeH="0" baseline="0" noProof="0">
                <a:ln>
                  <a:noFill/>
                </a:ln>
                <a:solidFill>
                  <a:srgbClr val="003867"/>
                </a:solidFill>
                <a:effectLst/>
                <a:uLnTx/>
                <a:uFillTx/>
                <a:latin typeface="Arial"/>
                <a:ea typeface="+mn-ea"/>
                <a:cs typeface="Arial"/>
              </a:rPr>
              <a:t> </a:t>
            </a:r>
            <a:r>
              <a:rPr kumimoji="0" sz="1200" b="0" i="0" u="none" strike="noStrike" kern="1200" cap="none" spc="0" normalizeH="0" baseline="0" noProof="0">
                <a:ln>
                  <a:noFill/>
                </a:ln>
                <a:solidFill>
                  <a:srgbClr val="003867"/>
                </a:solidFill>
                <a:effectLst/>
                <a:uLnTx/>
                <a:uFillTx/>
                <a:latin typeface="Arial"/>
                <a:ea typeface="+mn-ea"/>
                <a:cs typeface="Arial"/>
              </a:rPr>
              <a:t>hay</a:t>
            </a:r>
            <a:r>
              <a:rPr kumimoji="0" sz="1200" b="0" i="0" u="none" strike="noStrike" kern="1200" cap="none" spc="36" normalizeH="0" baseline="0" noProof="0">
                <a:ln>
                  <a:noFill/>
                </a:ln>
                <a:solidFill>
                  <a:srgbClr val="003867"/>
                </a:solidFill>
                <a:effectLst/>
                <a:uLnTx/>
                <a:uFillTx/>
                <a:latin typeface="Arial"/>
                <a:ea typeface="+mn-ea"/>
                <a:cs typeface="Arial"/>
              </a:rPr>
              <a:t> </a:t>
            </a:r>
            <a:r>
              <a:rPr kumimoji="0" sz="1200" b="0" i="0" u="none" strike="noStrike" kern="1200" cap="none" spc="0" normalizeH="0" baseline="0" noProof="0" err="1">
                <a:ln>
                  <a:noFill/>
                </a:ln>
                <a:solidFill>
                  <a:srgbClr val="003867"/>
                </a:solidFill>
                <a:effectLst/>
                <a:uLnTx/>
                <a:uFillTx/>
                <a:latin typeface="Arial"/>
                <a:ea typeface="+mn-ea"/>
                <a:cs typeface="Arial"/>
              </a:rPr>
              <a:t>evidencia</a:t>
            </a:r>
            <a:r>
              <a:rPr kumimoji="0" sz="1200" b="0" i="0" u="none" strike="noStrike" kern="1200" cap="none" spc="33" normalizeH="0" baseline="0" noProof="0">
                <a:ln>
                  <a:noFill/>
                </a:ln>
                <a:solidFill>
                  <a:srgbClr val="003867"/>
                </a:solidFill>
                <a:effectLst/>
                <a:uLnTx/>
                <a:uFillTx/>
                <a:latin typeface="Arial"/>
                <a:ea typeface="+mn-ea"/>
                <a:cs typeface="Arial"/>
              </a:rPr>
              <a:t> </a:t>
            </a:r>
            <a:r>
              <a:rPr kumimoji="0" sz="1200" b="0" i="0" u="none" strike="noStrike" kern="1200" cap="none" spc="0" normalizeH="0" baseline="0" noProof="0">
                <a:ln>
                  <a:noFill/>
                </a:ln>
                <a:solidFill>
                  <a:srgbClr val="003867"/>
                </a:solidFill>
                <a:effectLst/>
                <a:uLnTx/>
                <a:uFillTx/>
                <a:latin typeface="Arial"/>
                <a:ea typeface="+mn-ea"/>
                <a:cs typeface="Arial"/>
              </a:rPr>
              <a:t>que</a:t>
            </a:r>
            <a:r>
              <a:rPr kumimoji="0" sz="1200" b="0" i="0" u="none" strike="noStrike" kern="1200" cap="none" spc="36" normalizeH="0" baseline="0" noProof="0">
                <a:ln>
                  <a:noFill/>
                </a:ln>
                <a:solidFill>
                  <a:srgbClr val="003867"/>
                </a:solidFill>
                <a:effectLst/>
                <a:uLnTx/>
                <a:uFillTx/>
                <a:latin typeface="Arial"/>
                <a:ea typeface="+mn-ea"/>
                <a:cs typeface="Arial"/>
              </a:rPr>
              <a:t> </a:t>
            </a:r>
            <a:r>
              <a:rPr kumimoji="0" sz="1200" b="0" i="0" u="none" strike="noStrike" kern="1200" cap="none" spc="0" normalizeH="0" baseline="0" noProof="0" err="1">
                <a:ln>
                  <a:noFill/>
                </a:ln>
                <a:solidFill>
                  <a:srgbClr val="003867"/>
                </a:solidFill>
                <a:effectLst/>
                <a:uLnTx/>
                <a:uFillTx/>
                <a:latin typeface="Arial"/>
                <a:ea typeface="+mn-ea"/>
                <a:cs typeface="Arial"/>
              </a:rPr>
              <a:t>sugiera</a:t>
            </a:r>
            <a:r>
              <a:rPr kumimoji="0" sz="1200" b="0" i="0" u="none" strike="noStrike" kern="1200" cap="none" spc="36" normalizeH="0" baseline="0" noProof="0">
                <a:ln>
                  <a:noFill/>
                </a:ln>
                <a:solidFill>
                  <a:srgbClr val="003867"/>
                </a:solidFill>
                <a:effectLst/>
                <a:uLnTx/>
                <a:uFillTx/>
                <a:latin typeface="Arial"/>
                <a:ea typeface="+mn-ea"/>
                <a:cs typeface="Arial"/>
              </a:rPr>
              <a:t> </a:t>
            </a:r>
            <a:r>
              <a:rPr kumimoji="0" sz="1200" b="0" i="0" u="none" strike="noStrike" kern="1200" cap="none" spc="0" normalizeH="0" baseline="0" noProof="0">
                <a:ln>
                  <a:noFill/>
                </a:ln>
                <a:solidFill>
                  <a:srgbClr val="003867"/>
                </a:solidFill>
                <a:effectLst/>
                <a:uLnTx/>
                <a:uFillTx/>
                <a:latin typeface="Arial"/>
                <a:ea typeface="+mn-ea"/>
                <a:cs typeface="Arial"/>
              </a:rPr>
              <a:t>que</a:t>
            </a:r>
            <a:r>
              <a:rPr kumimoji="0" sz="1200" b="0" i="0" u="none" strike="noStrike" kern="1200" cap="none" spc="33" normalizeH="0" baseline="0" noProof="0">
                <a:ln>
                  <a:noFill/>
                </a:ln>
                <a:solidFill>
                  <a:srgbClr val="003867"/>
                </a:solidFill>
                <a:effectLst/>
                <a:uLnTx/>
                <a:uFillTx/>
                <a:latin typeface="Arial"/>
                <a:ea typeface="+mn-ea"/>
                <a:cs typeface="Arial"/>
              </a:rPr>
              <a:t> </a:t>
            </a:r>
            <a:r>
              <a:rPr kumimoji="0" sz="1200" b="0" i="0" u="none" strike="noStrike" kern="1200" cap="none" spc="-6" normalizeH="0" baseline="0" noProof="0">
                <a:ln>
                  <a:noFill/>
                </a:ln>
                <a:solidFill>
                  <a:srgbClr val="003867"/>
                </a:solidFill>
                <a:effectLst/>
                <a:uLnTx/>
                <a:uFillTx/>
                <a:latin typeface="Arial"/>
                <a:ea typeface="+mn-ea"/>
                <a:cs typeface="Arial"/>
              </a:rPr>
              <a:t>EBGLYSS</a:t>
            </a:r>
            <a:r>
              <a:rPr kumimoji="0" sz="1200" b="0" i="0" u="none" strike="noStrike" kern="1200" cap="none" spc="-9" normalizeH="0" baseline="33333" noProof="0">
                <a:ln>
                  <a:noFill/>
                </a:ln>
                <a:solidFill>
                  <a:srgbClr val="003867"/>
                </a:solidFill>
                <a:effectLst/>
                <a:uLnTx/>
                <a:uFillTx/>
                <a:latin typeface="Arial"/>
                <a:ea typeface="+mn-ea"/>
                <a:cs typeface="Arial"/>
              </a:rPr>
              <a:t>®</a:t>
            </a:r>
            <a:endParaRPr kumimoji="0" sz="1200" b="0" i="0" u="none" strike="noStrike" kern="1200" cap="none" spc="0" normalizeH="0" baseline="33333" noProof="0">
              <a:ln>
                <a:noFill/>
              </a:ln>
              <a:solidFill>
                <a:srgbClr val="003867"/>
              </a:solidFill>
              <a:effectLst/>
              <a:uLnTx/>
              <a:uFillTx/>
              <a:latin typeface="Arial"/>
              <a:ea typeface="+mn-ea"/>
              <a:cs typeface="Arial"/>
            </a:endParaRPr>
          </a:p>
          <a:p>
            <a:pPr marL="246825" marR="0" lvl="0" indent="0" algn="l" defTabSz="914400" rtl="0" eaLnBrk="1" fontAlgn="auto" latinLnBrk="0" hangingPunct="1">
              <a:lnSpc>
                <a:spcPct val="100000"/>
              </a:lnSpc>
              <a:spcBef>
                <a:spcPts val="30"/>
              </a:spcBef>
              <a:spcAft>
                <a:spcPts val="0"/>
              </a:spcAft>
              <a:buClrTx/>
              <a:buSzTx/>
              <a:buFontTx/>
              <a:buNone/>
              <a:tabLst/>
              <a:defRPr/>
            </a:pPr>
            <a:r>
              <a:rPr kumimoji="0" sz="1200" b="1" i="0" u="none" strike="noStrike" kern="1200" cap="none" spc="0" normalizeH="0" baseline="0" noProof="0" err="1">
                <a:ln>
                  <a:noFill/>
                </a:ln>
                <a:solidFill>
                  <a:srgbClr val="003867"/>
                </a:solidFill>
                <a:effectLst/>
                <a:uLnTx/>
                <a:uFillTx/>
                <a:latin typeface="Arial"/>
                <a:ea typeface="+mn-ea"/>
                <a:cs typeface="Arial"/>
              </a:rPr>
              <a:t>interfiera</a:t>
            </a:r>
            <a:r>
              <a:rPr kumimoji="0" sz="1200" b="1" i="0" u="none" strike="noStrike" kern="1200" cap="none" spc="49"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err="1">
                <a:ln>
                  <a:noFill/>
                </a:ln>
                <a:solidFill>
                  <a:srgbClr val="003867"/>
                </a:solidFill>
                <a:effectLst/>
                <a:uLnTx/>
                <a:uFillTx/>
                <a:latin typeface="Arial"/>
                <a:ea typeface="+mn-ea"/>
                <a:cs typeface="Arial"/>
              </a:rPr>
              <a:t>en</a:t>
            </a:r>
            <a:r>
              <a:rPr kumimoji="0" sz="1200" b="1" i="0" u="none" strike="noStrike" kern="1200" cap="none" spc="49"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la</a:t>
            </a:r>
            <a:r>
              <a:rPr kumimoji="0" sz="1200" b="1" i="0" u="none" strike="noStrike" kern="1200" cap="none" spc="49"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err="1">
                <a:ln>
                  <a:noFill/>
                </a:ln>
                <a:solidFill>
                  <a:srgbClr val="003867"/>
                </a:solidFill>
                <a:effectLst/>
                <a:uLnTx/>
                <a:uFillTx/>
                <a:latin typeface="Arial"/>
                <a:ea typeface="+mn-ea"/>
                <a:cs typeface="Arial"/>
              </a:rPr>
              <a:t>señalización</a:t>
            </a:r>
            <a:r>
              <a:rPr kumimoji="0" sz="1200" b="1" i="0" u="none" strike="noStrike" kern="1200" cap="none" spc="49"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de</a:t>
            </a:r>
            <a:r>
              <a:rPr kumimoji="0" sz="1200" b="1" i="0" u="none" strike="noStrike" kern="1200" cap="none" spc="49"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la</a:t>
            </a:r>
            <a:r>
              <a:rPr kumimoji="0" sz="1200" b="1" i="0" u="none" strike="noStrike" kern="1200" cap="none" spc="49"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IL-</a:t>
            </a:r>
            <a:r>
              <a:rPr kumimoji="0" sz="1200" b="1" i="0" u="none" strike="noStrike" kern="1200" cap="none" spc="-15" normalizeH="0" baseline="0" noProof="0">
                <a:ln>
                  <a:noFill/>
                </a:ln>
                <a:solidFill>
                  <a:srgbClr val="003867"/>
                </a:solidFill>
                <a:effectLst/>
                <a:uLnTx/>
                <a:uFillTx/>
                <a:latin typeface="Arial"/>
                <a:ea typeface="+mn-ea"/>
                <a:cs typeface="Arial"/>
              </a:rPr>
              <a:t>4</a:t>
            </a:r>
            <a:r>
              <a:rPr kumimoji="0" sz="1200" b="0" i="0" u="none" strike="noStrike" kern="1200" cap="none" spc="-22" normalizeH="0" baseline="33333" noProof="0">
                <a:ln>
                  <a:noFill/>
                </a:ln>
                <a:solidFill>
                  <a:srgbClr val="003867"/>
                </a:solidFill>
                <a:effectLst/>
                <a:uLnTx/>
                <a:uFillTx/>
                <a:latin typeface="Arial"/>
                <a:ea typeface="+mn-ea"/>
                <a:cs typeface="Arial"/>
              </a:rPr>
              <a:t>6</a:t>
            </a:r>
            <a:endParaRPr kumimoji="0" sz="1200" b="0" i="0" u="none" strike="noStrike" kern="1200" cap="none" spc="0" normalizeH="0" baseline="33333" noProof="0">
              <a:ln>
                <a:noFill/>
              </a:ln>
              <a:solidFill>
                <a:srgbClr val="003867"/>
              </a:solidFill>
              <a:effectLst/>
              <a:uLnTx/>
              <a:uFillTx/>
              <a:latin typeface="Arial"/>
              <a:ea typeface="+mn-ea"/>
              <a:cs typeface="Arial"/>
            </a:endParaRPr>
          </a:p>
          <a:p>
            <a:pPr marL="510210" marR="0" lvl="0" indent="0" algn="l" defTabSz="914400" rtl="0" eaLnBrk="1" fontAlgn="auto" latinLnBrk="0" hangingPunct="1">
              <a:lnSpc>
                <a:spcPct val="100000"/>
              </a:lnSpc>
              <a:spcBef>
                <a:spcPts val="888"/>
              </a:spcBef>
              <a:spcAft>
                <a:spcPts val="0"/>
              </a:spcAft>
              <a:buClrTx/>
              <a:buSzTx/>
              <a:buFontTx/>
              <a:buNone/>
              <a:tabLst/>
              <a:defRPr/>
            </a:pPr>
            <a:r>
              <a:rPr kumimoji="0" sz="1200" b="1" i="0" u="none" strike="noStrike" kern="1200" cap="none" spc="0" normalizeH="0" baseline="0" noProof="0" err="1">
                <a:ln>
                  <a:noFill/>
                </a:ln>
                <a:solidFill>
                  <a:srgbClr val="3FA535"/>
                </a:solidFill>
                <a:effectLst/>
                <a:uLnTx/>
                <a:uFillTx/>
                <a:latin typeface="Arial"/>
                <a:ea typeface="+mn-ea"/>
                <a:cs typeface="Arial"/>
              </a:rPr>
              <a:t>Señalización</a:t>
            </a:r>
            <a:r>
              <a:rPr kumimoji="0" sz="1200" b="1" i="0" u="none" strike="noStrike" kern="1200" cap="none" spc="58" normalizeH="0" baseline="0" noProof="0">
                <a:ln>
                  <a:noFill/>
                </a:ln>
                <a:solidFill>
                  <a:srgbClr val="3FA535"/>
                </a:solidFill>
                <a:effectLst/>
                <a:uLnTx/>
                <a:uFillTx/>
                <a:latin typeface="Arial"/>
                <a:ea typeface="+mn-ea"/>
                <a:cs typeface="Arial"/>
              </a:rPr>
              <a:t> </a:t>
            </a:r>
            <a:r>
              <a:rPr kumimoji="0" sz="1200" b="1" i="0" u="none" strike="noStrike" kern="1200" cap="none" spc="0" normalizeH="0" baseline="0" noProof="0">
                <a:ln>
                  <a:noFill/>
                </a:ln>
                <a:solidFill>
                  <a:srgbClr val="3FA535"/>
                </a:solidFill>
                <a:effectLst/>
                <a:uLnTx/>
                <a:uFillTx/>
                <a:latin typeface="Arial"/>
                <a:ea typeface="+mn-ea"/>
                <a:cs typeface="Arial"/>
              </a:rPr>
              <a:t>IL-</a:t>
            </a:r>
            <a:r>
              <a:rPr kumimoji="0" sz="1200" b="1" i="0" u="none" strike="noStrike" kern="1200" cap="none" spc="-30" normalizeH="0" baseline="0" noProof="0">
                <a:ln>
                  <a:noFill/>
                </a:ln>
                <a:solidFill>
                  <a:srgbClr val="3FA535"/>
                </a:solidFill>
                <a:effectLst/>
                <a:uLnTx/>
                <a:uFillTx/>
                <a:latin typeface="Arial"/>
                <a:ea typeface="+mn-ea"/>
                <a:cs typeface="Arial"/>
              </a:rPr>
              <a:t>4</a:t>
            </a:r>
            <a:endParaRPr kumimoji="0" sz="1200" b="0"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958"/>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Arial"/>
              <a:ea typeface="+mn-ea"/>
              <a:cs typeface="Arial"/>
            </a:endParaRPr>
          </a:p>
          <a:p>
            <a:pPr marL="247211" marR="1310758" lvl="0" indent="-201003" algn="l" defTabSz="914400" rtl="0" eaLnBrk="1" fontAlgn="auto" latinLnBrk="0" hangingPunct="1">
              <a:lnSpc>
                <a:spcPct val="102299"/>
              </a:lnSpc>
              <a:spcBef>
                <a:spcPts val="3"/>
              </a:spcBef>
              <a:spcAft>
                <a:spcPts val="0"/>
              </a:spcAft>
              <a:buClrTx/>
              <a:buSzTx/>
              <a:buFontTx/>
              <a:buChar char="•"/>
              <a:tabLst>
                <a:tab pos="247211" algn="l"/>
              </a:tabLst>
              <a:defRPr/>
            </a:pPr>
            <a:r>
              <a:rPr kumimoji="0" sz="1200" b="0" i="0" u="none" strike="noStrike" kern="1200" cap="none" spc="0" normalizeH="0" baseline="0" noProof="0">
                <a:ln>
                  <a:noFill/>
                </a:ln>
                <a:solidFill>
                  <a:srgbClr val="003867"/>
                </a:solidFill>
                <a:effectLst/>
                <a:uLnTx/>
                <a:uFillTx/>
                <a:latin typeface="Arial"/>
                <a:ea typeface="+mn-ea"/>
                <a:cs typeface="Arial"/>
              </a:rPr>
              <a:t>EBGLYSS</a:t>
            </a:r>
            <a:r>
              <a:rPr kumimoji="0" sz="1200" b="0" i="0" u="none" strike="noStrike" kern="1200" cap="none" spc="0" normalizeH="0" baseline="33333" noProof="0">
                <a:ln>
                  <a:noFill/>
                </a:ln>
                <a:solidFill>
                  <a:srgbClr val="003867"/>
                </a:solidFill>
                <a:effectLst/>
                <a:uLnTx/>
                <a:uFillTx/>
                <a:latin typeface="Arial"/>
                <a:ea typeface="+mn-ea"/>
                <a:cs typeface="Arial"/>
              </a:rPr>
              <a:t>®</a:t>
            </a:r>
            <a:r>
              <a:rPr kumimoji="0" sz="1200" b="0" i="0" u="none" strike="noStrike" kern="1200" cap="none" spc="218" normalizeH="0" baseline="33333" noProof="0">
                <a:ln>
                  <a:noFill/>
                </a:ln>
                <a:solidFill>
                  <a:srgbClr val="003867"/>
                </a:solidFill>
                <a:effectLst/>
                <a:uLnTx/>
                <a:uFillTx/>
                <a:latin typeface="Arial"/>
                <a:ea typeface="+mn-ea"/>
                <a:cs typeface="Arial"/>
              </a:rPr>
              <a:t> </a:t>
            </a:r>
            <a:r>
              <a:rPr kumimoji="0" sz="1200" b="0" i="0" u="none" strike="noStrike" kern="1200" cap="none" spc="0" normalizeH="0" baseline="0" noProof="0">
                <a:ln>
                  <a:noFill/>
                </a:ln>
                <a:solidFill>
                  <a:srgbClr val="003867"/>
                </a:solidFill>
                <a:effectLst/>
                <a:uLnTx/>
                <a:uFillTx/>
                <a:latin typeface="Arial"/>
                <a:ea typeface="+mn-ea"/>
                <a:cs typeface="Arial"/>
              </a:rPr>
              <a:t>se</a:t>
            </a:r>
            <a:r>
              <a:rPr kumimoji="0" sz="1200" b="0" i="0" u="none" strike="noStrike" kern="1200" cap="none" spc="33" normalizeH="0" baseline="0" noProof="0">
                <a:ln>
                  <a:noFill/>
                </a:ln>
                <a:solidFill>
                  <a:srgbClr val="003867"/>
                </a:solidFill>
                <a:effectLst/>
                <a:uLnTx/>
                <a:uFillTx/>
                <a:latin typeface="Arial"/>
                <a:ea typeface="+mn-ea"/>
                <a:cs typeface="Arial"/>
              </a:rPr>
              <a:t> </a:t>
            </a:r>
            <a:r>
              <a:rPr kumimoji="0" sz="1200" b="0" i="0" u="none" strike="noStrike" kern="1200" cap="none" spc="0" normalizeH="0" baseline="0" noProof="0" err="1">
                <a:ln>
                  <a:noFill/>
                </a:ln>
                <a:solidFill>
                  <a:srgbClr val="003867"/>
                </a:solidFill>
                <a:effectLst/>
                <a:uLnTx/>
                <a:uFillTx/>
                <a:latin typeface="Arial"/>
                <a:ea typeface="+mn-ea"/>
                <a:cs typeface="Arial"/>
              </a:rPr>
              <a:t>une</a:t>
            </a:r>
            <a:r>
              <a:rPr kumimoji="0" sz="1200" b="0" i="0" u="none" strike="noStrike" kern="1200" cap="none" spc="30" normalizeH="0" baseline="0" noProof="0">
                <a:ln>
                  <a:noFill/>
                </a:ln>
                <a:solidFill>
                  <a:srgbClr val="003867"/>
                </a:solidFill>
                <a:effectLst/>
                <a:uLnTx/>
                <a:uFillTx/>
                <a:latin typeface="Arial"/>
                <a:ea typeface="+mn-ea"/>
                <a:cs typeface="Arial"/>
              </a:rPr>
              <a:t> </a:t>
            </a:r>
            <a:r>
              <a:rPr kumimoji="0" sz="1200" b="0" i="0" u="none" strike="noStrike" kern="1200" cap="none" spc="0" normalizeH="0" baseline="0" noProof="0" err="1">
                <a:ln>
                  <a:noFill/>
                </a:ln>
                <a:solidFill>
                  <a:srgbClr val="003867"/>
                </a:solidFill>
                <a:effectLst/>
                <a:uLnTx/>
                <a:uFillTx/>
                <a:latin typeface="Arial"/>
                <a:ea typeface="+mn-ea"/>
                <a:cs typeface="Arial"/>
              </a:rPr>
              <a:t>selectivamente</a:t>
            </a:r>
            <a:r>
              <a:rPr kumimoji="0" sz="1200" b="0" i="0" u="none" strike="noStrike" kern="1200" cap="none" spc="33" normalizeH="0" baseline="0" noProof="0">
                <a:ln>
                  <a:noFill/>
                </a:ln>
                <a:solidFill>
                  <a:srgbClr val="003867"/>
                </a:solidFill>
                <a:effectLst/>
                <a:uLnTx/>
                <a:uFillTx/>
                <a:latin typeface="Arial"/>
                <a:ea typeface="+mn-ea"/>
                <a:cs typeface="Arial"/>
              </a:rPr>
              <a:t> </a:t>
            </a:r>
            <a:r>
              <a:rPr kumimoji="0" sz="1200" b="0" i="0" u="none" strike="noStrike" kern="1200" cap="none" spc="-30" normalizeH="0" baseline="0" noProof="0">
                <a:ln>
                  <a:noFill/>
                </a:ln>
                <a:solidFill>
                  <a:srgbClr val="003867"/>
                </a:solidFill>
                <a:effectLst/>
                <a:uLnTx/>
                <a:uFillTx/>
                <a:latin typeface="Arial"/>
                <a:ea typeface="+mn-ea"/>
                <a:cs typeface="Arial"/>
              </a:rPr>
              <a:t>y</a:t>
            </a:r>
            <a:r>
              <a:rPr kumimoji="0" sz="1200" b="0" i="0" u="none" strike="noStrike" kern="1200" cap="none" spc="303" normalizeH="0" baseline="0" noProof="0">
                <a:ln>
                  <a:noFill/>
                </a:ln>
                <a:solidFill>
                  <a:srgbClr val="003867"/>
                </a:solidFill>
                <a:effectLst/>
                <a:uLnTx/>
                <a:uFillTx/>
                <a:latin typeface="Arial"/>
                <a:ea typeface="+mn-ea"/>
                <a:cs typeface="Arial"/>
              </a:rPr>
              <a:t> </a:t>
            </a:r>
            <a:r>
              <a:rPr kumimoji="0" sz="1200" b="0" i="0" u="none" strike="noStrike" kern="1200" cap="none" spc="0" normalizeH="0" baseline="0" noProof="0">
                <a:ln>
                  <a:noFill/>
                </a:ln>
                <a:solidFill>
                  <a:srgbClr val="003867"/>
                </a:solidFill>
                <a:effectLst/>
                <a:uLnTx/>
                <a:uFillTx/>
                <a:latin typeface="Arial"/>
                <a:ea typeface="+mn-ea"/>
                <a:cs typeface="Arial"/>
              </a:rPr>
              <a:t>con</a:t>
            </a:r>
            <a:r>
              <a:rPr kumimoji="0" sz="1200" b="0" i="0" u="none" strike="noStrike" kern="1200" cap="none" spc="30"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err="1">
                <a:ln>
                  <a:noFill/>
                </a:ln>
                <a:solidFill>
                  <a:srgbClr val="003867"/>
                </a:solidFill>
                <a:effectLst/>
                <a:uLnTx/>
                <a:uFillTx/>
                <a:latin typeface="Arial"/>
                <a:ea typeface="+mn-ea"/>
                <a:cs typeface="Arial"/>
              </a:rPr>
              <a:t>alta</a:t>
            </a:r>
            <a:r>
              <a:rPr kumimoji="0" sz="1200" b="1" i="0" u="none" strike="noStrike" kern="1200" cap="none" spc="33"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err="1">
                <a:ln>
                  <a:noFill/>
                </a:ln>
                <a:solidFill>
                  <a:srgbClr val="003867"/>
                </a:solidFill>
                <a:effectLst/>
                <a:uLnTx/>
                <a:uFillTx/>
                <a:latin typeface="Arial"/>
                <a:ea typeface="+mn-ea"/>
                <a:cs typeface="Arial"/>
              </a:rPr>
              <a:t>afinidad</a:t>
            </a:r>
            <a:r>
              <a:rPr kumimoji="0" sz="1200" b="1" i="0" u="none" strike="noStrike" kern="1200" cap="none" spc="33"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a</a:t>
            </a:r>
            <a:r>
              <a:rPr kumimoji="0" sz="1200" b="1" i="0" u="none" strike="noStrike" kern="1200" cap="none" spc="33"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la</a:t>
            </a:r>
            <a:r>
              <a:rPr kumimoji="0" sz="1200" b="1" i="0" u="none" strike="noStrike" kern="1200" cap="none" spc="33"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IL-13</a:t>
            </a:r>
            <a:r>
              <a:rPr kumimoji="0" sz="1200" b="1" i="0" u="none" strike="noStrike" kern="1200" cap="none" spc="33"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e</a:t>
            </a:r>
            <a:r>
              <a:rPr kumimoji="0" sz="1200" b="1" i="0" u="none" strike="noStrike" kern="1200" cap="none" spc="33"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err="1">
                <a:ln>
                  <a:noFill/>
                </a:ln>
                <a:solidFill>
                  <a:srgbClr val="003867"/>
                </a:solidFill>
                <a:effectLst/>
                <a:uLnTx/>
                <a:uFillTx/>
                <a:latin typeface="Arial"/>
                <a:ea typeface="+mn-ea"/>
                <a:cs typeface="Arial"/>
              </a:rPr>
              <a:t>inhibe</a:t>
            </a:r>
            <a:r>
              <a:rPr kumimoji="0" sz="1200" b="1" i="0" u="none" strike="noStrike" kern="1200" cap="none" spc="30" normalizeH="0" baseline="0" noProof="0">
                <a:ln>
                  <a:noFill/>
                </a:ln>
                <a:solidFill>
                  <a:srgbClr val="003867"/>
                </a:solidFill>
                <a:effectLst/>
                <a:uLnTx/>
                <a:uFillTx/>
                <a:latin typeface="Arial"/>
                <a:ea typeface="+mn-ea"/>
                <a:cs typeface="Arial"/>
              </a:rPr>
              <a:t> </a:t>
            </a:r>
            <a:r>
              <a:rPr kumimoji="0" sz="1200" b="1" i="0" u="none" strike="noStrike" kern="1200" cap="none" spc="-15" normalizeH="0" baseline="0" noProof="0" err="1">
                <a:ln>
                  <a:noFill/>
                </a:ln>
                <a:solidFill>
                  <a:srgbClr val="003867"/>
                </a:solidFill>
                <a:effectLst/>
                <a:uLnTx/>
                <a:uFillTx/>
                <a:latin typeface="Arial"/>
                <a:ea typeface="+mn-ea"/>
                <a:cs typeface="Arial"/>
              </a:rPr>
              <a:t>su</a:t>
            </a:r>
            <a:r>
              <a:rPr kumimoji="0" sz="1200" b="1" i="0" u="none" strike="noStrike" kern="1200" cap="none" spc="-15"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err="1">
                <a:ln>
                  <a:noFill/>
                </a:ln>
                <a:solidFill>
                  <a:srgbClr val="003867"/>
                </a:solidFill>
                <a:effectLst/>
                <a:uLnTx/>
                <a:uFillTx/>
                <a:latin typeface="Arial"/>
                <a:ea typeface="+mn-ea"/>
                <a:cs typeface="Arial"/>
              </a:rPr>
              <a:t>señalización</a:t>
            </a:r>
            <a:r>
              <a:rPr kumimoji="0" sz="1200" b="1" i="0" u="none" strike="noStrike" kern="1200" cap="none" spc="67"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con</a:t>
            </a:r>
            <a:r>
              <a:rPr kumimoji="0" sz="1200" b="1" i="0" u="none" strike="noStrike" kern="1200" cap="none" spc="67"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err="1">
                <a:ln>
                  <a:noFill/>
                </a:ln>
                <a:solidFill>
                  <a:srgbClr val="003867"/>
                </a:solidFill>
                <a:effectLst/>
                <a:uLnTx/>
                <a:uFillTx/>
                <a:latin typeface="Arial"/>
                <a:ea typeface="+mn-ea"/>
                <a:cs typeface="Arial"/>
              </a:rPr>
              <a:t>alta</a:t>
            </a:r>
            <a:r>
              <a:rPr kumimoji="0" sz="1200" b="1" i="0" u="none" strike="noStrike" kern="1200" cap="none" spc="69" normalizeH="0" baseline="0" noProof="0">
                <a:ln>
                  <a:noFill/>
                </a:ln>
                <a:solidFill>
                  <a:srgbClr val="003867"/>
                </a:solidFill>
                <a:effectLst/>
                <a:uLnTx/>
                <a:uFillTx/>
                <a:latin typeface="Arial"/>
                <a:ea typeface="+mn-ea"/>
                <a:cs typeface="Arial"/>
              </a:rPr>
              <a:t> </a:t>
            </a:r>
            <a:r>
              <a:rPr kumimoji="0" sz="1200" b="1" i="0" u="none" strike="noStrike" kern="1200" cap="none" spc="-6" normalizeH="0" baseline="0" noProof="0">
                <a:ln>
                  <a:noFill/>
                </a:ln>
                <a:solidFill>
                  <a:srgbClr val="003867"/>
                </a:solidFill>
                <a:effectLst/>
                <a:uLnTx/>
                <a:uFillTx/>
                <a:latin typeface="Arial"/>
                <a:ea typeface="+mn-ea"/>
                <a:cs typeface="Arial"/>
              </a:rPr>
              <a:t>potencia</a:t>
            </a:r>
            <a:r>
              <a:rPr kumimoji="0" sz="1200" b="0" i="0" u="none" strike="noStrike" kern="1200" cap="none" spc="-9" normalizeH="0" baseline="33333" noProof="0">
                <a:ln>
                  <a:noFill/>
                </a:ln>
                <a:solidFill>
                  <a:srgbClr val="003867"/>
                </a:solidFill>
                <a:effectLst/>
                <a:uLnTx/>
                <a:uFillTx/>
                <a:latin typeface="Arial"/>
                <a:ea typeface="+mn-ea"/>
                <a:cs typeface="Arial"/>
              </a:rPr>
              <a:t>6</a:t>
            </a:r>
            <a:endParaRPr kumimoji="0" sz="1200" b="0" i="0" u="none" strike="noStrike" kern="1200" cap="none" spc="0" normalizeH="0" baseline="33333" noProof="0">
              <a:ln>
                <a:noFill/>
              </a:ln>
              <a:solidFill>
                <a:srgbClr val="003867"/>
              </a:solidFill>
              <a:effectLst/>
              <a:uLnTx/>
              <a:uFillTx/>
              <a:latin typeface="Arial"/>
              <a:ea typeface="+mn-ea"/>
              <a:cs typeface="Arial"/>
            </a:endParaRPr>
          </a:p>
          <a:p>
            <a:pPr marL="510210" marR="0" lvl="0" indent="0" algn="l" defTabSz="914400" rtl="0" eaLnBrk="1" fontAlgn="auto" latinLnBrk="0" hangingPunct="1">
              <a:lnSpc>
                <a:spcPct val="100000"/>
              </a:lnSpc>
              <a:spcBef>
                <a:spcPts val="776"/>
              </a:spcBef>
              <a:spcAft>
                <a:spcPts val="0"/>
              </a:spcAft>
              <a:buClrTx/>
              <a:buSzTx/>
              <a:buFontTx/>
              <a:buNone/>
              <a:tabLst/>
              <a:defRPr/>
            </a:pPr>
            <a:r>
              <a:rPr kumimoji="0" sz="1200" b="1" i="0" u="none" strike="noStrike" kern="1200" cap="none" spc="0" normalizeH="0" baseline="0" noProof="0" err="1">
                <a:ln>
                  <a:noFill/>
                </a:ln>
                <a:solidFill>
                  <a:srgbClr val="CD1719"/>
                </a:solidFill>
                <a:effectLst/>
                <a:uLnTx/>
                <a:uFillTx/>
                <a:latin typeface="Arial"/>
                <a:ea typeface="+mn-ea"/>
                <a:cs typeface="Arial"/>
              </a:rPr>
              <a:t>Señalización</a:t>
            </a:r>
            <a:r>
              <a:rPr kumimoji="0" sz="1200" b="1" i="0" u="none" strike="noStrike" kern="1200" cap="none" spc="58" normalizeH="0" baseline="0" noProof="0">
                <a:ln>
                  <a:noFill/>
                </a:ln>
                <a:solidFill>
                  <a:srgbClr val="CD1719"/>
                </a:solidFill>
                <a:effectLst/>
                <a:uLnTx/>
                <a:uFillTx/>
                <a:latin typeface="Arial"/>
                <a:ea typeface="+mn-ea"/>
                <a:cs typeface="Arial"/>
              </a:rPr>
              <a:t> </a:t>
            </a:r>
            <a:r>
              <a:rPr kumimoji="0" sz="1200" b="1" i="0" u="none" strike="noStrike" kern="1200" cap="none" spc="0" normalizeH="0" baseline="0" noProof="0">
                <a:ln>
                  <a:noFill/>
                </a:ln>
                <a:solidFill>
                  <a:srgbClr val="CD1719"/>
                </a:solidFill>
                <a:effectLst/>
                <a:uLnTx/>
                <a:uFillTx/>
                <a:latin typeface="Arial"/>
                <a:ea typeface="+mn-ea"/>
                <a:cs typeface="Arial"/>
              </a:rPr>
              <a:t>IL-</a:t>
            </a:r>
            <a:r>
              <a:rPr kumimoji="0" sz="1200" b="1" i="0" u="none" strike="noStrike" kern="1200" cap="none" spc="-15" normalizeH="0" baseline="0" noProof="0">
                <a:ln>
                  <a:noFill/>
                </a:ln>
                <a:solidFill>
                  <a:srgbClr val="CD1719"/>
                </a:solidFill>
                <a:effectLst/>
                <a:uLnTx/>
                <a:uFillTx/>
                <a:latin typeface="Arial"/>
                <a:ea typeface="+mn-ea"/>
                <a:cs typeface="Arial"/>
              </a:rPr>
              <a:t>13</a:t>
            </a:r>
            <a:endParaRPr kumimoji="0" sz="1200" b="0"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206"/>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Arial"/>
              <a:ea typeface="+mn-ea"/>
              <a:cs typeface="Arial"/>
            </a:endParaRPr>
          </a:p>
          <a:p>
            <a:pPr marL="247211" marR="983839" lvl="0" indent="-201003" algn="l" defTabSz="914400" rtl="0" eaLnBrk="1" fontAlgn="auto" latinLnBrk="0" hangingPunct="1">
              <a:lnSpc>
                <a:spcPct val="102299"/>
              </a:lnSpc>
              <a:spcBef>
                <a:spcPts val="0"/>
              </a:spcBef>
              <a:spcAft>
                <a:spcPts val="0"/>
              </a:spcAft>
              <a:buClrTx/>
              <a:buSzTx/>
              <a:buFontTx/>
              <a:buChar char="•"/>
              <a:tabLst>
                <a:tab pos="247211" algn="l"/>
              </a:tabLst>
              <a:defRPr/>
            </a:pPr>
            <a:r>
              <a:rPr kumimoji="0" sz="1200" b="0" i="0" u="none" strike="noStrike" kern="1200" cap="none" spc="0" normalizeH="0" baseline="0" noProof="0">
                <a:ln>
                  <a:noFill/>
                </a:ln>
                <a:solidFill>
                  <a:srgbClr val="003867"/>
                </a:solidFill>
                <a:effectLst/>
                <a:uLnTx/>
                <a:uFillTx/>
                <a:latin typeface="Arial"/>
                <a:ea typeface="+mn-ea"/>
                <a:cs typeface="Arial"/>
              </a:rPr>
              <a:t>EBGLYSS</a:t>
            </a:r>
            <a:r>
              <a:rPr kumimoji="0" sz="1200" b="0" i="0" u="none" strike="noStrike" kern="1200" cap="none" spc="0" normalizeH="0" baseline="33333" noProof="0">
                <a:ln>
                  <a:noFill/>
                </a:ln>
                <a:solidFill>
                  <a:srgbClr val="003867"/>
                </a:solidFill>
                <a:effectLst/>
                <a:uLnTx/>
                <a:uFillTx/>
                <a:latin typeface="Arial"/>
                <a:ea typeface="+mn-ea"/>
                <a:cs typeface="Arial"/>
              </a:rPr>
              <a:t>®</a:t>
            </a:r>
            <a:r>
              <a:rPr kumimoji="0" sz="1200" b="0" i="0" u="none" strike="noStrike" kern="1200" cap="none" spc="200" normalizeH="0" baseline="33333"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no</a:t>
            </a:r>
            <a:r>
              <a:rPr kumimoji="0" sz="1200" b="1" i="0" u="none" strike="noStrike" kern="1200" cap="none" spc="18"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err="1">
                <a:ln>
                  <a:noFill/>
                </a:ln>
                <a:solidFill>
                  <a:srgbClr val="003867"/>
                </a:solidFill>
                <a:effectLst/>
                <a:uLnTx/>
                <a:uFillTx/>
                <a:latin typeface="Arial"/>
                <a:ea typeface="+mn-ea"/>
                <a:cs typeface="Arial"/>
              </a:rPr>
              <a:t>afecta</a:t>
            </a:r>
            <a:r>
              <a:rPr kumimoji="0" sz="1200" b="1" i="0" u="none" strike="noStrike" kern="1200" cap="none" spc="21"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a</a:t>
            </a:r>
            <a:r>
              <a:rPr kumimoji="0" sz="1200" b="1" i="0" u="none" strike="noStrike" kern="1200" cap="none" spc="18"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la</a:t>
            </a:r>
            <a:r>
              <a:rPr kumimoji="0" sz="1200" b="1" i="0" u="none" strike="noStrike" kern="1200" cap="none" spc="21" normalizeH="0" baseline="0" noProof="0">
                <a:ln>
                  <a:noFill/>
                </a:ln>
                <a:solidFill>
                  <a:srgbClr val="003867"/>
                </a:solidFill>
                <a:effectLst/>
                <a:uLnTx/>
                <a:uFillTx/>
                <a:latin typeface="Arial"/>
                <a:ea typeface="+mn-ea"/>
                <a:cs typeface="Arial"/>
              </a:rPr>
              <a:t> </a:t>
            </a:r>
            <a:r>
              <a:rPr kumimoji="0" sz="1200" b="1" i="0" u="none" strike="noStrike" kern="1200" cap="none" spc="-6" normalizeH="0" baseline="0" noProof="0" err="1">
                <a:ln>
                  <a:noFill/>
                </a:ln>
                <a:solidFill>
                  <a:srgbClr val="003867"/>
                </a:solidFill>
                <a:effectLst/>
                <a:uLnTx/>
                <a:uFillTx/>
                <a:latin typeface="Arial"/>
                <a:ea typeface="+mn-ea"/>
                <a:cs typeface="Arial"/>
              </a:rPr>
              <a:t>regulación</a:t>
            </a:r>
            <a:r>
              <a:rPr kumimoji="0" sz="1200" b="1" i="0" u="none" strike="noStrike" kern="1200" cap="none" spc="-6"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err="1">
                <a:ln>
                  <a:noFill/>
                </a:ln>
                <a:solidFill>
                  <a:srgbClr val="003867"/>
                </a:solidFill>
                <a:effectLst/>
                <a:uLnTx/>
                <a:uFillTx/>
                <a:latin typeface="Arial"/>
                <a:ea typeface="+mn-ea"/>
                <a:cs typeface="Arial"/>
              </a:rPr>
              <a:t>endógena</a:t>
            </a:r>
            <a:r>
              <a:rPr kumimoji="0" sz="1200" b="1" i="0" u="none" strike="noStrike" kern="1200" cap="none" spc="33"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de</a:t>
            </a:r>
            <a:r>
              <a:rPr kumimoji="0" sz="1200" b="1" i="0" u="none" strike="noStrike" kern="1200" cap="none" spc="36"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la</a:t>
            </a:r>
            <a:r>
              <a:rPr kumimoji="0" sz="1200" b="1" i="0" u="none" strike="noStrike" kern="1200" cap="none" spc="36"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IL-13</a:t>
            </a:r>
            <a:r>
              <a:rPr kumimoji="0" sz="1200" b="1" i="0" u="none" strike="noStrike" kern="1200" cap="none" spc="33"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a</a:t>
            </a:r>
            <a:r>
              <a:rPr kumimoji="0" sz="1200" b="1" i="0" u="none" strike="noStrike" kern="1200" cap="none" spc="36"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err="1">
                <a:ln>
                  <a:noFill/>
                </a:ln>
                <a:solidFill>
                  <a:srgbClr val="003867"/>
                </a:solidFill>
                <a:effectLst/>
                <a:uLnTx/>
                <a:uFillTx/>
                <a:latin typeface="Arial"/>
                <a:ea typeface="+mn-ea"/>
                <a:cs typeface="Arial"/>
              </a:rPr>
              <a:t>través</a:t>
            </a:r>
            <a:r>
              <a:rPr kumimoji="0" sz="1200" b="1" i="0" u="none" strike="noStrike" kern="1200" cap="none" spc="36"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de</a:t>
            </a:r>
            <a:r>
              <a:rPr kumimoji="0" sz="1200" b="1" i="0" u="none" strike="noStrike" kern="1200" cap="none" spc="36"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IL-</a:t>
            </a:r>
            <a:r>
              <a:rPr kumimoji="0" sz="1200" b="1" i="0" u="none" strike="noStrike" kern="1200" cap="none" spc="-6" normalizeH="0" baseline="0" noProof="0">
                <a:ln>
                  <a:noFill/>
                </a:ln>
                <a:solidFill>
                  <a:srgbClr val="003867"/>
                </a:solidFill>
                <a:effectLst/>
                <a:uLnTx/>
                <a:uFillTx/>
                <a:latin typeface="Arial"/>
                <a:ea typeface="+mn-ea"/>
                <a:cs typeface="Arial"/>
              </a:rPr>
              <a:t>13Rα2</a:t>
            </a:r>
            <a:r>
              <a:rPr kumimoji="0" sz="1200" b="0" i="0" u="none" strike="noStrike" kern="1200" cap="none" spc="-9" normalizeH="0" baseline="33333" noProof="0">
                <a:ln>
                  <a:noFill/>
                </a:ln>
                <a:solidFill>
                  <a:srgbClr val="003867"/>
                </a:solidFill>
                <a:effectLst/>
                <a:uLnTx/>
                <a:uFillTx/>
                <a:latin typeface="Arial"/>
                <a:ea typeface="+mn-ea"/>
                <a:cs typeface="Arial"/>
              </a:rPr>
              <a:t>6</a:t>
            </a:r>
            <a:endParaRPr kumimoji="0" sz="1200" b="0" i="0" u="none" strike="noStrike" kern="1200" cap="none" spc="0" normalizeH="0" baseline="33333" noProof="0">
              <a:ln>
                <a:noFill/>
              </a:ln>
              <a:solidFill>
                <a:srgbClr val="003867"/>
              </a:solidFill>
              <a:effectLst/>
              <a:uLnTx/>
              <a:uFillTx/>
              <a:latin typeface="Arial"/>
              <a:ea typeface="+mn-ea"/>
              <a:cs typeface="Arial"/>
            </a:endParaRPr>
          </a:p>
          <a:p>
            <a:pPr marL="510210" marR="0" lvl="0" indent="0" algn="l" defTabSz="914400" rtl="0" eaLnBrk="1" fontAlgn="auto" latinLnBrk="0" hangingPunct="1">
              <a:lnSpc>
                <a:spcPct val="100000"/>
              </a:lnSpc>
              <a:spcBef>
                <a:spcPts val="828"/>
              </a:spcBef>
              <a:spcAft>
                <a:spcPts val="0"/>
              </a:spcAft>
              <a:buClrTx/>
              <a:buSzTx/>
              <a:buFontTx/>
              <a:buNone/>
              <a:tabLst/>
              <a:defRPr/>
            </a:pPr>
            <a:r>
              <a:rPr kumimoji="0" sz="1200" b="1" i="0" u="none" strike="noStrike" kern="1200" cap="none" spc="0" normalizeH="0" baseline="0" noProof="0" err="1">
                <a:ln>
                  <a:noFill/>
                </a:ln>
                <a:solidFill>
                  <a:srgbClr val="3FA535"/>
                </a:solidFill>
                <a:effectLst/>
                <a:uLnTx/>
                <a:uFillTx/>
                <a:latin typeface="Arial"/>
                <a:ea typeface="+mn-ea"/>
                <a:cs typeface="Arial"/>
              </a:rPr>
              <a:t>Internalización</a:t>
            </a:r>
            <a:r>
              <a:rPr kumimoji="0" sz="1200" b="1" i="0" u="none" strike="noStrike" kern="1200" cap="none" spc="21" normalizeH="0" baseline="0" noProof="0">
                <a:ln>
                  <a:noFill/>
                </a:ln>
                <a:solidFill>
                  <a:srgbClr val="3FA535"/>
                </a:solidFill>
                <a:effectLst/>
                <a:uLnTx/>
                <a:uFillTx/>
                <a:latin typeface="Arial"/>
                <a:ea typeface="+mn-ea"/>
                <a:cs typeface="Arial"/>
              </a:rPr>
              <a:t> </a:t>
            </a:r>
            <a:r>
              <a:rPr kumimoji="0" sz="1200" b="1" i="0" u="none" strike="noStrike" kern="1200" cap="none" spc="0" normalizeH="0" baseline="0" noProof="0">
                <a:ln>
                  <a:noFill/>
                </a:ln>
                <a:solidFill>
                  <a:srgbClr val="3FA535"/>
                </a:solidFill>
                <a:effectLst/>
                <a:uLnTx/>
                <a:uFillTx/>
                <a:latin typeface="Arial"/>
                <a:ea typeface="+mn-ea"/>
                <a:cs typeface="Arial"/>
              </a:rPr>
              <a:t>de</a:t>
            </a:r>
            <a:r>
              <a:rPr kumimoji="0" sz="1200" b="1" i="0" u="none" strike="noStrike" kern="1200" cap="none" spc="24" normalizeH="0" baseline="0" noProof="0">
                <a:ln>
                  <a:noFill/>
                </a:ln>
                <a:solidFill>
                  <a:srgbClr val="3FA535"/>
                </a:solidFill>
                <a:effectLst/>
                <a:uLnTx/>
                <a:uFillTx/>
                <a:latin typeface="Arial"/>
                <a:ea typeface="+mn-ea"/>
                <a:cs typeface="Arial"/>
              </a:rPr>
              <a:t> </a:t>
            </a:r>
            <a:r>
              <a:rPr kumimoji="0" sz="1200" b="1" i="0" u="none" strike="noStrike" kern="1200" cap="none" spc="0" normalizeH="0" baseline="0" noProof="0">
                <a:ln>
                  <a:noFill/>
                </a:ln>
                <a:solidFill>
                  <a:srgbClr val="3FA535"/>
                </a:solidFill>
                <a:effectLst/>
                <a:uLnTx/>
                <a:uFillTx/>
                <a:latin typeface="Arial"/>
                <a:ea typeface="+mn-ea"/>
                <a:cs typeface="Arial"/>
              </a:rPr>
              <a:t>la</a:t>
            </a:r>
            <a:r>
              <a:rPr kumimoji="0" sz="1200" b="1" i="0" u="none" strike="noStrike" kern="1200" cap="none" spc="24" normalizeH="0" baseline="0" noProof="0">
                <a:ln>
                  <a:noFill/>
                </a:ln>
                <a:solidFill>
                  <a:srgbClr val="3FA535"/>
                </a:solidFill>
                <a:effectLst/>
                <a:uLnTx/>
                <a:uFillTx/>
                <a:latin typeface="Arial"/>
                <a:ea typeface="+mn-ea"/>
                <a:cs typeface="Arial"/>
              </a:rPr>
              <a:t> </a:t>
            </a:r>
            <a:r>
              <a:rPr kumimoji="0" sz="1200" b="1" i="0" u="none" strike="noStrike" kern="1200" cap="none" spc="0" normalizeH="0" baseline="0" noProof="0">
                <a:ln>
                  <a:noFill/>
                </a:ln>
                <a:solidFill>
                  <a:srgbClr val="3FA535"/>
                </a:solidFill>
                <a:effectLst/>
                <a:uLnTx/>
                <a:uFillTx/>
                <a:latin typeface="Arial"/>
                <a:ea typeface="+mn-ea"/>
                <a:cs typeface="Arial"/>
              </a:rPr>
              <a:t>IL-</a:t>
            </a:r>
            <a:r>
              <a:rPr kumimoji="0" sz="1200" b="1" i="0" u="none" strike="noStrike" kern="1200" cap="none" spc="-15" normalizeH="0" baseline="0" noProof="0">
                <a:ln>
                  <a:noFill/>
                </a:ln>
                <a:solidFill>
                  <a:srgbClr val="3FA535"/>
                </a:solidFill>
                <a:effectLst/>
                <a:uLnTx/>
                <a:uFillTx/>
                <a:latin typeface="Arial"/>
                <a:ea typeface="+mn-ea"/>
                <a:cs typeface="Arial"/>
              </a:rPr>
              <a:t>13</a:t>
            </a:r>
            <a:endParaRPr kumimoji="0" sz="1200" b="0" i="0" u="none" strike="noStrike" kern="1200" cap="none" spc="0" normalizeH="0" baseline="0" noProof="0">
              <a:ln>
                <a:noFill/>
              </a:ln>
              <a:solidFill>
                <a:srgbClr val="000000"/>
              </a:solidFill>
              <a:effectLst/>
              <a:uLnTx/>
              <a:uFillTx/>
              <a:latin typeface="Arial"/>
              <a:ea typeface="+mn-ea"/>
              <a:cs typeface="Arial"/>
            </a:endParaRPr>
          </a:p>
        </p:txBody>
      </p:sp>
      <p:sp>
        <p:nvSpPr>
          <p:cNvPr id="41" name="CuadroTexto 40">
            <a:extLst>
              <a:ext uri="{FF2B5EF4-FFF2-40B4-BE49-F238E27FC236}">
                <a16:creationId xmlns:a16="http://schemas.microsoft.com/office/drawing/2014/main" id="{C724C8CB-42A7-F48F-AF64-A3F459D3490D}"/>
              </a:ext>
            </a:extLst>
          </p:cNvPr>
          <p:cNvSpPr txBox="1"/>
          <p:nvPr/>
        </p:nvSpPr>
        <p:spPr>
          <a:xfrm>
            <a:off x="1428377" y="5754500"/>
            <a:ext cx="9090212"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IL-4: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interleuquina 4;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IL-13: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interleuquina 13;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JAK: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janus</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quinasa;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R𝛂: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receptor alfa.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1.</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Ficha técnica de EBGLYSS</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lebrikizumab</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Disponible en: https://cima.aemps.es/cima/dochtml/ft/1231765007/FT_1231765007.html. Último acceso: abril 2025.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2.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Popovic</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B, </a:t>
            </a:r>
            <a:r>
              <a:rPr kumimoji="0" lang="es-ES" sz="8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Structural</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Characterisation</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Reveals</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Mechanism</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of</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IL-13-Neutralising Monoclonal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Antibody</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Tralokinumab as Inhibition of Binding to IL-13Ra1 and IL-13Ra2. J Mol Biol. 2017;429(2):208 19. </a:t>
            </a:r>
            <a:r>
              <a:rPr kumimoji="0" lang="en-US" sz="800" b="1" i="0" u="none" strike="noStrike" kern="1200" cap="none" spc="0" normalizeH="0" baseline="0" noProof="0">
                <a:ln>
                  <a:noFill/>
                </a:ln>
                <a:solidFill>
                  <a:srgbClr val="646464"/>
                </a:solidFill>
                <a:effectLst/>
                <a:uLnTx/>
                <a:uFillTx/>
                <a:latin typeface="Arial" panose="020B0604020202020204"/>
                <a:ea typeface="+mn-ea"/>
                <a:cs typeface="+mn-cs"/>
              </a:rPr>
              <a:t>3.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Lytvyn Y, Gooderham M. Targeting Interleukin 13 for the Treatment of Atopic Dermatitis. Pharmaceutics. 2023;15(2).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4.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Moyle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M, </a:t>
            </a:r>
            <a:r>
              <a:rPr kumimoji="0" lang="es-ES" sz="800" b="0" i="1" u="none" strike="noStrike" kern="1200" cap="none" spc="0" normalizeH="0" baseline="0" noProof="0">
                <a:ln>
                  <a:noFill/>
                </a:ln>
                <a:solidFill>
                  <a:srgbClr val="646464"/>
                </a:solidFill>
                <a:effectLst/>
                <a:uLnTx/>
                <a:uFillTx/>
                <a:latin typeface="Arial" panose="020B0604020202020204"/>
                <a:ea typeface="+mn-ea"/>
                <a:cs typeface="+mn-cs"/>
              </a:rPr>
              <a:t>et al</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Understanding</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the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immune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landscape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in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atopic</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dermatitis: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The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era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of</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biologics</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and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emerging</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therapeutic approaches. Exp Dermatol. 2019;28(7):756-68.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5.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Bieber T. Interleukin-13: Targeting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an</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underestimated</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cytokine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in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atopic</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dermatitis.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Allergy</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2020;75(1):54-62.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6.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Okragly</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AJ, </a:t>
            </a:r>
            <a:r>
              <a:rPr kumimoji="0" lang="es-ES" sz="8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Binding</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Neutralization</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and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Internalization</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of</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the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Interleukin-13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Antibody</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Lebrikizumab</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Dermatol</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Ther</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Heidelb</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2023;13(7):1535-47. </a:t>
            </a:r>
            <a:r>
              <a:rPr kumimoji="0" lang="en-US" sz="800" b="1" i="0" u="none" strike="noStrike" kern="1200" cap="none" spc="0" normalizeH="0" baseline="0" noProof="0">
                <a:ln>
                  <a:noFill/>
                </a:ln>
                <a:solidFill>
                  <a:srgbClr val="646464"/>
                </a:solidFill>
                <a:effectLst/>
                <a:uLnTx/>
                <a:uFillTx/>
                <a:latin typeface="Arial" panose="020B0604020202020204"/>
                <a:ea typeface="+mn-ea"/>
                <a:cs typeface="+mn-cs"/>
              </a:rPr>
              <a:t>7.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Gonçalves F, </a:t>
            </a:r>
            <a:r>
              <a:rPr kumimoji="0" lang="es-ES" sz="8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Selective IL-13 inhibitors for the treatment of atopic dermatitis. Drugs Context. 2021;10:2021-1-7.</a:t>
            </a:r>
            <a:endParaRPr kumimoji="0" lang="es-ES" sz="800" b="0" i="0" u="none" strike="noStrike" kern="1200" cap="none" spc="0" normalizeH="0" baseline="0" noProof="0">
              <a:ln>
                <a:noFill/>
              </a:ln>
              <a:solidFill>
                <a:srgbClr val="646464"/>
              </a:solidFill>
              <a:effectLst/>
              <a:uLnTx/>
              <a:uFillTx/>
              <a:latin typeface="Arial" panose="020B0604020202020204"/>
              <a:ea typeface="+mn-ea"/>
              <a:cs typeface="+mn-cs"/>
            </a:endParaRPr>
          </a:p>
        </p:txBody>
      </p:sp>
      <p:pic>
        <p:nvPicPr>
          <p:cNvPr id="3" name="Imagen 2">
            <a:hlinkClick r:id="rId4"/>
            <a:extLst>
              <a:ext uri="{FF2B5EF4-FFF2-40B4-BE49-F238E27FC236}">
                <a16:creationId xmlns:a16="http://schemas.microsoft.com/office/drawing/2014/main" id="{D72CD384-6723-D5B9-8254-EADDED3C4DFB}"/>
              </a:ext>
            </a:extLst>
          </p:cNvPr>
          <p:cNvPicPr>
            <a:picLocks noChangeAspect="1"/>
          </p:cNvPicPr>
          <p:nvPr/>
        </p:nvPicPr>
        <p:blipFill>
          <a:blip r:embed="rId5"/>
          <a:stretch>
            <a:fillRect/>
          </a:stretch>
        </p:blipFill>
        <p:spPr>
          <a:xfrm>
            <a:off x="5764695" y="1709529"/>
            <a:ext cx="5732045" cy="330973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41A65-FEA6-7D52-6BA8-606DAC73543F}"/>
            </a:ext>
          </a:extLst>
        </p:cNvPr>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85E1AFC7-FCB1-32D0-1596-3986B0C8D2E1}"/>
              </a:ext>
            </a:extLst>
          </p:cNvPr>
          <p:cNvSpPr/>
          <p:nvPr/>
        </p:nvSpPr>
        <p:spPr>
          <a:xfrm>
            <a:off x="551880" y="1588868"/>
            <a:ext cx="11042473" cy="953126"/>
          </a:xfrm>
          <a:prstGeom prst="roundRect">
            <a:avLst>
              <a:gd name="adj" fmla="val 21933"/>
            </a:avLst>
          </a:prstGeom>
          <a:solidFill>
            <a:srgbClr val="CAF5A8"/>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CuadroTexto 9">
            <a:extLst>
              <a:ext uri="{FF2B5EF4-FFF2-40B4-BE49-F238E27FC236}">
                <a16:creationId xmlns:a16="http://schemas.microsoft.com/office/drawing/2014/main" id="{628E9E91-DA98-C907-CB90-32FB6C6DE977}"/>
              </a:ext>
            </a:extLst>
          </p:cNvPr>
          <p:cNvSpPr txBox="1"/>
          <p:nvPr/>
        </p:nvSpPr>
        <p:spPr>
          <a:xfrm>
            <a:off x="2842847" y="1834599"/>
            <a:ext cx="65063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2400" b="1">
                <a:solidFill>
                  <a:srgbClr val="003867"/>
                </a:solidFill>
                <a:latin typeface="Arial" panose="020B0604020202020204"/>
              </a:rPr>
              <a:t>PRECISIÓN</a:t>
            </a:r>
            <a:r>
              <a:rPr kumimoji="0" lang="es-ES_tradnl" sz="2400" b="1" i="0" u="none" strike="noStrike" kern="1200" cap="none" spc="0" normalizeH="0" baseline="30000" noProof="0">
                <a:ln>
                  <a:noFill/>
                </a:ln>
                <a:solidFill>
                  <a:srgbClr val="003867"/>
                </a:solidFill>
                <a:effectLst/>
                <a:uLnTx/>
                <a:uFillTx/>
                <a:latin typeface="Arial" panose="020B0604020202020204"/>
                <a:ea typeface="+mn-ea"/>
                <a:cs typeface="+mn-cs"/>
              </a:rPr>
              <a:t>1-5</a:t>
            </a:r>
          </a:p>
        </p:txBody>
      </p:sp>
      <p:sp>
        <p:nvSpPr>
          <p:cNvPr id="12" name="Rectángulo redondeado 11">
            <a:extLst>
              <a:ext uri="{FF2B5EF4-FFF2-40B4-BE49-F238E27FC236}">
                <a16:creationId xmlns:a16="http://schemas.microsoft.com/office/drawing/2014/main" id="{988ECD51-FB5F-6D29-F459-CB1560359E35}"/>
              </a:ext>
            </a:extLst>
          </p:cNvPr>
          <p:cNvSpPr/>
          <p:nvPr/>
        </p:nvSpPr>
        <p:spPr>
          <a:xfrm>
            <a:off x="551880" y="2643091"/>
            <a:ext cx="11042473" cy="953126"/>
          </a:xfrm>
          <a:prstGeom prst="roundRect">
            <a:avLst>
              <a:gd name="adj" fmla="val 20791"/>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ángulo 12">
            <a:extLst>
              <a:ext uri="{FF2B5EF4-FFF2-40B4-BE49-F238E27FC236}">
                <a16:creationId xmlns:a16="http://schemas.microsoft.com/office/drawing/2014/main" id="{35200D0C-E81B-FD8E-28C3-6CD0DCDAA001}"/>
              </a:ext>
            </a:extLst>
          </p:cNvPr>
          <p:cNvSpPr/>
          <p:nvPr/>
        </p:nvSpPr>
        <p:spPr>
          <a:xfrm>
            <a:off x="1524000" y="2650391"/>
            <a:ext cx="8893175" cy="938526"/>
          </a:xfrm>
          <a:prstGeom prst="rect">
            <a:avLst/>
          </a:prstGeom>
          <a:noFill/>
          <a:ln w="1905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 sz="1800" b="0" i="0" u="none" strike="noStrike" kern="1200" cap="none" spc="0" normalizeH="0" baseline="0" noProof="0">
                <a:ln>
                  <a:noFill/>
                </a:ln>
                <a:solidFill>
                  <a:srgbClr val="213468"/>
                </a:solidFill>
                <a:effectLst/>
                <a:uLnTx/>
                <a:uFillTx/>
                <a:latin typeface="Arial" panose="020B0604020202020204"/>
                <a:ea typeface="+mn-ea"/>
                <a:cs typeface="+mn-cs"/>
              </a:rPr>
              <a:t>EBGLYSS</a:t>
            </a:r>
            <a:r>
              <a:rPr kumimoji="0" lang="es-ES" sz="1800" b="0" i="0" u="none" strike="noStrike" kern="1200" cap="none" spc="0" normalizeH="0" baseline="30000" noProof="0">
                <a:ln>
                  <a:noFill/>
                </a:ln>
                <a:solidFill>
                  <a:srgbClr val="213468"/>
                </a:solidFill>
                <a:effectLst/>
                <a:uLnTx/>
                <a:uFillTx/>
                <a:latin typeface="Arial" panose="020B0604020202020204"/>
                <a:ea typeface="+mn-ea"/>
                <a:cs typeface="+mn-cs"/>
              </a:rPr>
              <a:t>®</a:t>
            </a:r>
            <a:r>
              <a:rPr kumimoji="0" lang="es-ES" sz="1800" b="0" i="0" u="none" strike="noStrike" kern="1200" cap="none" spc="0" normalizeH="0" baseline="0" noProof="0">
                <a:ln>
                  <a:noFill/>
                </a:ln>
                <a:solidFill>
                  <a:srgbClr val="213468"/>
                </a:solidFill>
                <a:effectLst/>
                <a:uLnTx/>
                <a:uFillTx/>
                <a:latin typeface="Arial" panose="020B0604020202020204"/>
                <a:ea typeface="+mn-ea"/>
                <a:cs typeface="+mn-cs"/>
              </a:rPr>
              <a:t>: Tratamiento innovador que se une a la </a:t>
            </a:r>
            <a:r>
              <a:rPr kumimoji="0" lang="es-ES" sz="1800" b="1" i="0" u="none" strike="noStrike" kern="1200" cap="none" spc="0" normalizeH="0" baseline="0" noProof="0">
                <a:ln>
                  <a:noFill/>
                </a:ln>
                <a:solidFill>
                  <a:srgbClr val="213468"/>
                </a:solidFill>
                <a:effectLst/>
                <a:uLnTx/>
                <a:uFillTx/>
                <a:latin typeface="Arial" panose="020B0604020202020204"/>
                <a:ea typeface="+mn-ea"/>
                <a:cs typeface="+mn-cs"/>
              </a:rPr>
              <a:t>IL-13 de forma selectiva</a:t>
            </a:r>
            <a:r>
              <a:rPr kumimoji="0" lang="es-ES" sz="1800" b="0" i="0" u="none" strike="noStrike" kern="1200" cap="none" spc="0" normalizeH="0" baseline="0" noProof="0">
                <a:ln>
                  <a:noFill/>
                </a:ln>
                <a:solidFill>
                  <a:srgbClr val="213468"/>
                </a:solidFill>
                <a:effectLst/>
                <a:uLnTx/>
                <a:uFillTx/>
                <a:latin typeface="Arial" panose="020B0604020202020204"/>
                <a:ea typeface="+mn-ea"/>
                <a:cs typeface="+mn-cs"/>
              </a:rPr>
              <a:t>, con alta </a:t>
            </a:r>
            <a:r>
              <a:rPr kumimoji="0" lang="es-ES" sz="1800" b="0" i="0" u="none" strike="noStrike" kern="1200" cap="none" spc="0" normalizeH="0" baseline="0" noProof="0" err="1">
                <a:ln>
                  <a:noFill/>
                </a:ln>
                <a:solidFill>
                  <a:srgbClr val="213468"/>
                </a:solidFill>
                <a:effectLst/>
                <a:uLnTx/>
                <a:uFillTx/>
                <a:latin typeface="Arial" panose="020B0604020202020204"/>
                <a:ea typeface="+mn-ea"/>
                <a:cs typeface="+mn-cs"/>
              </a:rPr>
              <a:t>afinida</a:t>
            </a:r>
            <a:r>
              <a:rPr lang="es-ES">
                <a:solidFill>
                  <a:srgbClr val="1F2F53"/>
                </a:solidFill>
                <a:latin typeface="Arial" panose="020B0604020202020204"/>
              </a:rPr>
              <a:t>d y una tasa de disociación lenta</a:t>
            </a:r>
            <a:r>
              <a:rPr lang="es-ES" b="1" baseline="30000">
                <a:solidFill>
                  <a:srgbClr val="1F2F53"/>
                </a:solidFill>
                <a:latin typeface="Arial" panose="020B0604020202020204"/>
              </a:rPr>
              <a:t>6</a:t>
            </a:r>
            <a:endParaRPr kumimoji="0" lang="es-ES" sz="1800" b="1" i="0" u="none" strike="noStrike" kern="1200" cap="none" spc="0" normalizeH="0" baseline="30000" noProof="0">
              <a:ln>
                <a:noFill/>
              </a:ln>
              <a:solidFill>
                <a:srgbClr val="1F2F53"/>
              </a:solidFill>
              <a:effectLst/>
              <a:uLnTx/>
              <a:uFillTx/>
              <a:latin typeface="Arial" panose="020B0604020202020204"/>
              <a:ea typeface="+mn-ea"/>
              <a:cs typeface="+mn-cs"/>
            </a:endParaRPr>
          </a:p>
        </p:txBody>
      </p:sp>
      <p:sp>
        <p:nvSpPr>
          <p:cNvPr id="14" name="CuadroTexto 13">
            <a:extLst>
              <a:ext uri="{FF2B5EF4-FFF2-40B4-BE49-F238E27FC236}">
                <a16:creationId xmlns:a16="http://schemas.microsoft.com/office/drawing/2014/main" id="{A076AB43-3E80-EE08-05CA-50729B345E27}"/>
              </a:ext>
            </a:extLst>
          </p:cNvPr>
          <p:cNvSpPr txBox="1"/>
          <p:nvPr/>
        </p:nvSpPr>
        <p:spPr>
          <a:xfrm>
            <a:off x="1398754" y="5740736"/>
            <a:ext cx="9079523"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DA: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dermatitis atópica</a:t>
            </a:r>
            <a:r>
              <a:rPr lang="es-ES" sz="800">
                <a:solidFill>
                  <a:srgbClr val="646464"/>
                </a:solidFill>
                <a:latin typeface="Arial" panose="020B0604020202020204"/>
              </a:rPr>
              <a:t>; IL: </a:t>
            </a:r>
            <a:r>
              <a:rPr lang="es-ES" sz="800" err="1">
                <a:solidFill>
                  <a:srgbClr val="646464"/>
                </a:solidFill>
                <a:latin typeface="Arial" panose="020B0604020202020204"/>
              </a:rPr>
              <a:t>interlequina</a:t>
            </a:r>
            <a:r>
              <a:rPr lang="es-ES" sz="800">
                <a:solidFill>
                  <a:srgbClr val="646464"/>
                </a:solidFill>
                <a:latin typeface="Arial" panose="020B0604020202020204"/>
              </a:rPr>
              <a:t>.</a:t>
            </a:r>
            <a:endParaRPr kumimoji="0" lang="es-ES" sz="800" b="0" i="0" u="none" strike="noStrike" kern="1200" cap="none" spc="0" normalizeH="0" baseline="0" noProof="0">
              <a:ln>
                <a:noFill/>
              </a:ln>
              <a:solidFill>
                <a:srgbClr val="646464"/>
              </a:solidFill>
              <a:effectLst/>
              <a:uLnTx/>
              <a:uFillTx/>
              <a:latin typeface="Arial" panose="020B06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1.</a:t>
            </a:r>
            <a:r>
              <a:rPr lang="es-ES" sz="800">
                <a:solidFill>
                  <a:srgbClr val="646464"/>
                </a:solidFill>
                <a:latin typeface="Arial" panose="020B0604020202020204"/>
              </a:rPr>
              <a:t>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Ficha técnica de EBGLYSS</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lebrikizumab</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Disponible en: https://cima.aemps.es/cima/dochtml/ft/1231765007/FT_1231765007.html. Último acceso: abril 2025.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2.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Popovic</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B, </a:t>
            </a:r>
            <a:r>
              <a:rPr kumimoji="0" lang="es-ES" sz="8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Structural</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Characterisation</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Reveals</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Mechanism</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of</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IL-13-Neutralising Monoclonal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Antibody</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Tralokinumab as Inhibition of Binding to IL-13Ra1 and IL-13Ra2. J Mol Biol. 2017;429(2):208 19. </a:t>
            </a:r>
            <a:r>
              <a:rPr kumimoji="0" lang="en-US" sz="800" b="1" i="0" u="none" strike="noStrike" kern="1200" cap="none" spc="0" normalizeH="0" baseline="0" noProof="0">
                <a:ln>
                  <a:noFill/>
                </a:ln>
                <a:solidFill>
                  <a:srgbClr val="646464"/>
                </a:solidFill>
                <a:effectLst/>
                <a:uLnTx/>
                <a:uFillTx/>
                <a:latin typeface="Arial" panose="020B0604020202020204"/>
                <a:ea typeface="+mn-ea"/>
                <a:cs typeface="+mn-cs"/>
              </a:rPr>
              <a:t>3.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Lytvyn Y, Gooderham M. Targeting Interleukin 13 for the Treatment of Atopic Dermatitis. Pharmaceutics. 2023;15(2).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4.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Moyle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M, </a:t>
            </a:r>
            <a:r>
              <a:rPr kumimoji="0" lang="es-ES" sz="800" b="0" i="1" u="none" strike="noStrike" kern="1200" cap="none" spc="0" normalizeH="0" baseline="0" noProof="0">
                <a:ln>
                  <a:noFill/>
                </a:ln>
                <a:solidFill>
                  <a:srgbClr val="646464"/>
                </a:solidFill>
                <a:effectLst/>
                <a:uLnTx/>
                <a:uFillTx/>
                <a:latin typeface="Arial" panose="020B0604020202020204"/>
                <a:ea typeface="+mn-ea"/>
                <a:cs typeface="+mn-cs"/>
              </a:rPr>
              <a:t>et al</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Understanding</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the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immune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landscape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in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atopic</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dermatitis: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The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era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of</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biologics</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and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emerging</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therapeutic approaches. Exp Dermatol. 2019;28(7):756-68.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5.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Bieber T. Interleukin-13: Targeting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an</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underestimated</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cytokine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in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atopic</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dermatitis.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Allergy</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2020;75(1):54-62.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6.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Okragly</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AJ, </a:t>
            </a:r>
            <a:r>
              <a:rPr kumimoji="0" lang="es-ES" sz="8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Binding</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Neutralization</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and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Internalization</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of</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the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Interleukin-13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Antibody</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Lebrikizumab</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Dermatol</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Ther</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Heidelb</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2023;13(7):1535-47. </a:t>
            </a:r>
            <a:r>
              <a:rPr kumimoji="0" lang="en-US" sz="800" b="1" i="0" u="none" strike="noStrike" kern="1200" cap="none" spc="0" normalizeH="0" baseline="0" noProof="0">
                <a:ln>
                  <a:noFill/>
                </a:ln>
                <a:solidFill>
                  <a:srgbClr val="646464"/>
                </a:solidFill>
                <a:effectLst/>
                <a:uLnTx/>
                <a:uFillTx/>
                <a:latin typeface="Arial" panose="020B0604020202020204"/>
                <a:ea typeface="+mn-ea"/>
                <a:cs typeface="+mn-cs"/>
              </a:rPr>
              <a:t>7.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Gonçalves F, </a:t>
            </a:r>
            <a:r>
              <a:rPr kumimoji="0" lang="es-ES" sz="8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Selective IL-13 inhibitors for the treatment of atopic dermatitis. Drugs Context. 2021;10:2021-1-7.</a:t>
            </a:r>
            <a:endParaRPr kumimoji="0" lang="es-ES" sz="800" b="0" i="0" u="none" strike="noStrike" kern="1200" cap="none" spc="0" normalizeH="0" baseline="0" noProof="0">
              <a:ln>
                <a:noFill/>
              </a:ln>
              <a:solidFill>
                <a:srgbClr val="646464"/>
              </a:solidFill>
              <a:effectLst/>
              <a:uLnTx/>
              <a:uFillTx/>
              <a:latin typeface="Arial" panose="020B0604020202020204"/>
              <a:ea typeface="+mn-ea"/>
              <a:cs typeface="+mn-cs"/>
            </a:endParaRPr>
          </a:p>
        </p:txBody>
      </p:sp>
      <p:sp>
        <p:nvSpPr>
          <p:cNvPr id="4" name="Título 1">
            <a:extLst>
              <a:ext uri="{FF2B5EF4-FFF2-40B4-BE49-F238E27FC236}">
                <a16:creationId xmlns:a16="http://schemas.microsoft.com/office/drawing/2014/main" id="{1C08EDB8-C139-118D-B118-E35BE82F6A2B}"/>
              </a:ext>
            </a:extLst>
          </p:cNvPr>
          <p:cNvSpPr>
            <a:spLocks noGrp="1"/>
          </p:cNvSpPr>
          <p:nvPr>
            <p:ph type="title"/>
          </p:nvPr>
        </p:nvSpPr>
        <p:spPr>
          <a:xfrm>
            <a:off x="541058" y="211015"/>
            <a:ext cx="10710038" cy="640214"/>
          </a:xfrm>
        </p:spPr>
        <p:txBody>
          <a:bodyPr>
            <a:noAutofit/>
          </a:bodyPr>
          <a:lstStyle/>
          <a:p>
            <a:r>
              <a:rPr lang="es-ES"/>
              <a:t>EBGLYSS</a:t>
            </a:r>
            <a:r>
              <a:rPr lang="es-ES" baseline="30000"/>
              <a:t>®</a:t>
            </a:r>
            <a:r>
              <a:rPr lang="es-ES"/>
              <a:t> inhibe forma selectiva la IL-13, citoquina clave para el desarrollo de la DA</a:t>
            </a:r>
            <a:r>
              <a:rPr lang="es-ES" baseline="30000"/>
              <a:t>1-5</a:t>
            </a:r>
            <a:endParaRPr lang="es-ES" baseline="30000">
              <a:highlight>
                <a:srgbClr val="FFFF00"/>
              </a:highlight>
            </a:endParaRPr>
          </a:p>
        </p:txBody>
      </p:sp>
      <p:sp>
        <p:nvSpPr>
          <p:cNvPr id="8" name="object 10">
            <a:extLst>
              <a:ext uri="{FF2B5EF4-FFF2-40B4-BE49-F238E27FC236}">
                <a16:creationId xmlns:a16="http://schemas.microsoft.com/office/drawing/2014/main" id="{E648E740-78E1-4D88-E30A-D88513119FB8}"/>
              </a:ext>
            </a:extLst>
          </p:cNvPr>
          <p:cNvSpPr/>
          <p:nvPr/>
        </p:nvSpPr>
        <p:spPr>
          <a:xfrm>
            <a:off x="1293123" y="1813599"/>
            <a:ext cx="503664" cy="503664"/>
          </a:xfrm>
          <a:custGeom>
            <a:avLst/>
            <a:gdLst/>
            <a:ahLst/>
            <a:cxnLst/>
            <a:rect l="l" t="t" r="r" b="b"/>
            <a:pathLst>
              <a:path w="830579" h="830579">
                <a:moveTo>
                  <a:pt x="393892" y="38932"/>
                </a:moveTo>
                <a:lnTo>
                  <a:pt x="341884" y="42326"/>
                </a:lnTo>
                <a:lnTo>
                  <a:pt x="291437" y="52369"/>
                </a:lnTo>
                <a:lnTo>
                  <a:pt x="243054" y="68849"/>
                </a:lnTo>
                <a:lnTo>
                  <a:pt x="197242" y="91556"/>
                </a:lnTo>
                <a:lnTo>
                  <a:pt x="154506" y="120279"/>
                </a:lnTo>
                <a:lnTo>
                  <a:pt x="115353" y="154807"/>
                </a:lnTo>
                <a:lnTo>
                  <a:pt x="80983" y="194139"/>
                </a:lnTo>
                <a:lnTo>
                  <a:pt x="52391" y="237062"/>
                </a:lnTo>
                <a:lnTo>
                  <a:pt x="29786" y="283069"/>
                </a:lnTo>
                <a:lnTo>
                  <a:pt x="13378" y="331652"/>
                </a:lnTo>
                <a:lnTo>
                  <a:pt x="3379" y="382304"/>
                </a:lnTo>
                <a:lnTo>
                  <a:pt x="0" y="434517"/>
                </a:lnTo>
                <a:lnTo>
                  <a:pt x="3379" y="486724"/>
                </a:lnTo>
                <a:lnTo>
                  <a:pt x="13378" y="537372"/>
                </a:lnTo>
                <a:lnTo>
                  <a:pt x="29786" y="585951"/>
                </a:lnTo>
                <a:lnTo>
                  <a:pt x="52391" y="631952"/>
                </a:lnTo>
                <a:lnTo>
                  <a:pt x="80983" y="674865"/>
                </a:lnTo>
                <a:lnTo>
                  <a:pt x="115353" y="714183"/>
                </a:lnTo>
                <a:lnTo>
                  <a:pt x="154506" y="748718"/>
                </a:lnTo>
                <a:lnTo>
                  <a:pt x="197242" y="777448"/>
                </a:lnTo>
                <a:lnTo>
                  <a:pt x="243054" y="800161"/>
                </a:lnTo>
                <a:lnTo>
                  <a:pt x="291437" y="816646"/>
                </a:lnTo>
                <a:lnTo>
                  <a:pt x="341884" y="826692"/>
                </a:lnTo>
                <a:lnTo>
                  <a:pt x="393892" y="830088"/>
                </a:lnTo>
                <a:lnTo>
                  <a:pt x="445893" y="826692"/>
                </a:lnTo>
                <a:lnTo>
                  <a:pt x="496335" y="816646"/>
                </a:lnTo>
                <a:lnTo>
                  <a:pt x="527669" y="805969"/>
                </a:lnTo>
                <a:lnTo>
                  <a:pt x="393892" y="805969"/>
                </a:lnTo>
                <a:lnTo>
                  <a:pt x="345080" y="802783"/>
                </a:lnTo>
                <a:lnTo>
                  <a:pt x="297732" y="793356"/>
                </a:lnTo>
                <a:lnTo>
                  <a:pt x="252323" y="777888"/>
                </a:lnTo>
                <a:lnTo>
                  <a:pt x="209325" y="756576"/>
                </a:lnTo>
                <a:lnTo>
                  <a:pt x="169211" y="729618"/>
                </a:lnTo>
                <a:lnTo>
                  <a:pt x="132455" y="697212"/>
                </a:lnTo>
                <a:lnTo>
                  <a:pt x="100173" y="660272"/>
                </a:lnTo>
                <a:lnTo>
                  <a:pt x="73320" y="619960"/>
                </a:lnTo>
                <a:lnTo>
                  <a:pt x="52093" y="576754"/>
                </a:lnTo>
                <a:lnTo>
                  <a:pt x="36738" y="531279"/>
                </a:lnTo>
                <a:lnTo>
                  <a:pt x="36687" y="531127"/>
                </a:lnTo>
                <a:lnTo>
                  <a:pt x="27299" y="483556"/>
                </a:lnTo>
                <a:lnTo>
                  <a:pt x="24126" y="434517"/>
                </a:lnTo>
                <a:lnTo>
                  <a:pt x="26825" y="392794"/>
                </a:lnTo>
                <a:lnTo>
                  <a:pt x="26951" y="390844"/>
                </a:lnTo>
                <a:lnTo>
                  <a:pt x="27052" y="389279"/>
                </a:lnTo>
                <a:lnTo>
                  <a:pt x="27141" y="387908"/>
                </a:lnTo>
                <a:lnTo>
                  <a:pt x="27203" y="386948"/>
                </a:lnTo>
                <a:lnTo>
                  <a:pt x="27299" y="385469"/>
                </a:lnTo>
                <a:lnTo>
                  <a:pt x="36687" y="337889"/>
                </a:lnTo>
                <a:lnTo>
                  <a:pt x="52093" y="292256"/>
                </a:lnTo>
                <a:lnTo>
                  <a:pt x="73320" y="249047"/>
                </a:lnTo>
                <a:lnTo>
                  <a:pt x="100173" y="208743"/>
                </a:lnTo>
                <a:lnTo>
                  <a:pt x="132455" y="171822"/>
                </a:lnTo>
                <a:lnTo>
                  <a:pt x="169211" y="139401"/>
                </a:lnTo>
                <a:lnTo>
                  <a:pt x="209325" y="112434"/>
                </a:lnTo>
                <a:lnTo>
                  <a:pt x="252323" y="91118"/>
                </a:lnTo>
                <a:lnTo>
                  <a:pt x="297732" y="75648"/>
                </a:lnTo>
                <a:lnTo>
                  <a:pt x="345080" y="66222"/>
                </a:lnTo>
                <a:lnTo>
                  <a:pt x="393892" y="63036"/>
                </a:lnTo>
                <a:lnTo>
                  <a:pt x="526685" y="63036"/>
                </a:lnTo>
                <a:lnTo>
                  <a:pt x="504438" y="54746"/>
                </a:lnTo>
                <a:lnTo>
                  <a:pt x="449959" y="42921"/>
                </a:lnTo>
                <a:lnTo>
                  <a:pt x="393892" y="38932"/>
                </a:lnTo>
                <a:close/>
              </a:path>
              <a:path w="830579" h="830579">
                <a:moveTo>
                  <a:pt x="734704" y="237567"/>
                </a:moveTo>
                <a:lnTo>
                  <a:pt x="707446" y="237567"/>
                </a:lnTo>
                <a:lnTo>
                  <a:pt x="731725" y="283377"/>
                </a:lnTo>
                <a:lnTo>
                  <a:pt x="749218" y="331652"/>
                </a:lnTo>
                <a:lnTo>
                  <a:pt x="749313" y="331915"/>
                </a:lnTo>
                <a:lnTo>
                  <a:pt x="759966" y="382304"/>
                </a:lnTo>
                <a:lnTo>
                  <a:pt x="760011" y="382516"/>
                </a:lnTo>
                <a:lnTo>
                  <a:pt x="763621" y="434517"/>
                </a:lnTo>
                <a:lnTo>
                  <a:pt x="760448" y="483556"/>
                </a:lnTo>
                <a:lnTo>
                  <a:pt x="751061" y="531127"/>
                </a:lnTo>
                <a:lnTo>
                  <a:pt x="735657" y="576754"/>
                </a:lnTo>
                <a:lnTo>
                  <a:pt x="714433" y="619960"/>
                </a:lnTo>
                <a:lnTo>
                  <a:pt x="687586" y="660272"/>
                </a:lnTo>
                <a:lnTo>
                  <a:pt x="655313" y="697212"/>
                </a:lnTo>
                <a:lnTo>
                  <a:pt x="618553" y="729618"/>
                </a:lnTo>
                <a:lnTo>
                  <a:pt x="578436" y="756576"/>
                </a:lnTo>
                <a:lnTo>
                  <a:pt x="535436" y="777888"/>
                </a:lnTo>
                <a:lnTo>
                  <a:pt x="490029" y="793356"/>
                </a:lnTo>
                <a:lnTo>
                  <a:pt x="442689" y="802783"/>
                </a:lnTo>
                <a:lnTo>
                  <a:pt x="393892" y="805969"/>
                </a:lnTo>
                <a:lnTo>
                  <a:pt x="527669" y="805969"/>
                </a:lnTo>
                <a:lnTo>
                  <a:pt x="590520" y="777448"/>
                </a:lnTo>
                <a:lnTo>
                  <a:pt x="633249" y="748718"/>
                </a:lnTo>
                <a:lnTo>
                  <a:pt x="672394" y="714183"/>
                </a:lnTo>
                <a:lnTo>
                  <a:pt x="706769" y="674865"/>
                </a:lnTo>
                <a:lnTo>
                  <a:pt x="735364" y="631952"/>
                </a:lnTo>
                <a:lnTo>
                  <a:pt x="757970" y="585951"/>
                </a:lnTo>
                <a:lnTo>
                  <a:pt x="774377" y="537372"/>
                </a:lnTo>
                <a:lnTo>
                  <a:pt x="784375" y="486724"/>
                </a:lnTo>
                <a:lnTo>
                  <a:pt x="787754" y="434517"/>
                </a:lnTo>
                <a:lnTo>
                  <a:pt x="783977" y="379925"/>
                </a:lnTo>
                <a:lnTo>
                  <a:pt x="783942" y="379425"/>
                </a:lnTo>
                <a:lnTo>
                  <a:pt x="772648" y="325793"/>
                </a:lnTo>
                <a:lnTo>
                  <a:pt x="754082" y="274324"/>
                </a:lnTo>
                <a:lnTo>
                  <a:pt x="734704" y="237567"/>
                </a:lnTo>
                <a:close/>
              </a:path>
              <a:path w="830579" h="830579">
                <a:moveTo>
                  <a:pt x="393892" y="185663"/>
                </a:moveTo>
                <a:lnTo>
                  <a:pt x="344013" y="190728"/>
                </a:lnTo>
                <a:lnTo>
                  <a:pt x="297528" y="205251"/>
                </a:lnTo>
                <a:lnTo>
                  <a:pt x="255441" y="228223"/>
                </a:lnTo>
                <a:lnTo>
                  <a:pt x="218756" y="258635"/>
                </a:lnTo>
                <a:lnTo>
                  <a:pt x="188477" y="295480"/>
                </a:lnTo>
                <a:lnTo>
                  <a:pt x="165606" y="337747"/>
                </a:lnTo>
                <a:lnTo>
                  <a:pt x="151147" y="384429"/>
                </a:lnTo>
                <a:lnTo>
                  <a:pt x="146105" y="434517"/>
                </a:lnTo>
                <a:lnTo>
                  <a:pt x="151042" y="483556"/>
                </a:lnTo>
                <a:lnTo>
                  <a:pt x="151147" y="484601"/>
                </a:lnTo>
                <a:lnTo>
                  <a:pt x="165559" y="531127"/>
                </a:lnTo>
                <a:lnTo>
                  <a:pt x="188477" y="573542"/>
                </a:lnTo>
                <a:lnTo>
                  <a:pt x="218756" y="610381"/>
                </a:lnTo>
                <a:lnTo>
                  <a:pt x="255441" y="640789"/>
                </a:lnTo>
                <a:lnTo>
                  <a:pt x="297528" y="663757"/>
                </a:lnTo>
                <a:lnTo>
                  <a:pt x="344013" y="678278"/>
                </a:lnTo>
                <a:lnTo>
                  <a:pt x="393892" y="683342"/>
                </a:lnTo>
                <a:lnTo>
                  <a:pt x="443760" y="678278"/>
                </a:lnTo>
                <a:lnTo>
                  <a:pt x="490238" y="663757"/>
                </a:lnTo>
                <a:lnTo>
                  <a:pt x="498532" y="659230"/>
                </a:lnTo>
                <a:lnTo>
                  <a:pt x="393892" y="659230"/>
                </a:lnTo>
                <a:lnTo>
                  <a:pt x="348870" y="654656"/>
                </a:lnTo>
                <a:lnTo>
                  <a:pt x="306911" y="641542"/>
                </a:lnTo>
                <a:lnTo>
                  <a:pt x="268920" y="620799"/>
                </a:lnTo>
                <a:lnTo>
                  <a:pt x="235804" y="593336"/>
                </a:lnTo>
                <a:lnTo>
                  <a:pt x="208469" y="560066"/>
                </a:lnTo>
                <a:lnTo>
                  <a:pt x="187822" y="521899"/>
                </a:lnTo>
                <a:lnTo>
                  <a:pt x="174769" y="479746"/>
                </a:lnTo>
                <a:lnTo>
                  <a:pt x="170217" y="434517"/>
                </a:lnTo>
                <a:lnTo>
                  <a:pt x="174769" y="389279"/>
                </a:lnTo>
                <a:lnTo>
                  <a:pt x="187822" y="347119"/>
                </a:lnTo>
                <a:lnTo>
                  <a:pt x="208469" y="308948"/>
                </a:lnTo>
                <a:lnTo>
                  <a:pt x="235804" y="275676"/>
                </a:lnTo>
                <a:lnTo>
                  <a:pt x="268920" y="248213"/>
                </a:lnTo>
                <a:lnTo>
                  <a:pt x="306911" y="227469"/>
                </a:lnTo>
                <a:lnTo>
                  <a:pt x="348870" y="214355"/>
                </a:lnTo>
                <a:lnTo>
                  <a:pt x="393892" y="209782"/>
                </a:lnTo>
                <a:lnTo>
                  <a:pt x="498133" y="209782"/>
                </a:lnTo>
                <a:lnTo>
                  <a:pt x="485327" y="203227"/>
                </a:lnTo>
                <a:lnTo>
                  <a:pt x="441103" y="190196"/>
                </a:lnTo>
                <a:lnTo>
                  <a:pt x="393892" y="185663"/>
                </a:lnTo>
                <a:close/>
              </a:path>
              <a:path w="830579" h="830579">
                <a:moveTo>
                  <a:pt x="591135" y="285732"/>
                </a:moveTo>
                <a:lnTo>
                  <a:pt x="561363" y="285732"/>
                </a:lnTo>
                <a:lnTo>
                  <a:pt x="584877" y="317694"/>
                </a:lnTo>
                <a:lnTo>
                  <a:pt x="602547" y="353617"/>
                </a:lnTo>
                <a:lnTo>
                  <a:pt x="613666" y="392794"/>
                </a:lnTo>
                <a:lnTo>
                  <a:pt x="617530" y="434517"/>
                </a:lnTo>
                <a:lnTo>
                  <a:pt x="612978" y="479746"/>
                </a:lnTo>
                <a:lnTo>
                  <a:pt x="599928" y="521899"/>
                </a:lnTo>
                <a:lnTo>
                  <a:pt x="579285" y="560066"/>
                </a:lnTo>
                <a:lnTo>
                  <a:pt x="551955" y="593336"/>
                </a:lnTo>
                <a:lnTo>
                  <a:pt x="518845" y="620799"/>
                </a:lnTo>
                <a:lnTo>
                  <a:pt x="480860" y="641542"/>
                </a:lnTo>
                <a:lnTo>
                  <a:pt x="438907" y="654656"/>
                </a:lnTo>
                <a:lnTo>
                  <a:pt x="393892" y="659230"/>
                </a:lnTo>
                <a:lnTo>
                  <a:pt x="498532" y="659230"/>
                </a:lnTo>
                <a:lnTo>
                  <a:pt x="532321" y="640789"/>
                </a:lnTo>
                <a:lnTo>
                  <a:pt x="569006" y="610381"/>
                </a:lnTo>
                <a:lnTo>
                  <a:pt x="599287" y="573542"/>
                </a:lnTo>
                <a:lnTo>
                  <a:pt x="622160" y="531279"/>
                </a:lnTo>
                <a:lnTo>
                  <a:pt x="636620" y="484601"/>
                </a:lnTo>
                <a:lnTo>
                  <a:pt x="641664" y="434517"/>
                </a:lnTo>
                <a:lnTo>
                  <a:pt x="637304" y="387908"/>
                </a:lnTo>
                <a:lnTo>
                  <a:pt x="624763" y="344178"/>
                </a:lnTo>
                <a:lnTo>
                  <a:pt x="604845" y="304133"/>
                </a:lnTo>
                <a:lnTo>
                  <a:pt x="591135" y="285732"/>
                </a:lnTo>
                <a:close/>
              </a:path>
              <a:path w="830579" h="830579">
                <a:moveTo>
                  <a:pt x="393892" y="333174"/>
                </a:moveTo>
                <a:lnTo>
                  <a:pt x="354635" y="341150"/>
                </a:lnTo>
                <a:lnTo>
                  <a:pt x="322540" y="362888"/>
                </a:lnTo>
                <a:lnTo>
                  <a:pt x="300880" y="395105"/>
                </a:lnTo>
                <a:lnTo>
                  <a:pt x="292932" y="434517"/>
                </a:lnTo>
                <a:lnTo>
                  <a:pt x="300880" y="473915"/>
                </a:lnTo>
                <a:lnTo>
                  <a:pt x="322540" y="506123"/>
                </a:lnTo>
                <a:lnTo>
                  <a:pt x="354635" y="527856"/>
                </a:lnTo>
                <a:lnTo>
                  <a:pt x="393892" y="535830"/>
                </a:lnTo>
                <a:lnTo>
                  <a:pt x="433136" y="527856"/>
                </a:lnTo>
                <a:lnTo>
                  <a:pt x="456916" y="511748"/>
                </a:lnTo>
                <a:lnTo>
                  <a:pt x="393892" y="511748"/>
                </a:lnTo>
                <a:lnTo>
                  <a:pt x="364007" y="505668"/>
                </a:lnTo>
                <a:lnTo>
                  <a:pt x="339580" y="489099"/>
                </a:lnTo>
                <a:lnTo>
                  <a:pt x="323098" y="464546"/>
                </a:lnTo>
                <a:lnTo>
                  <a:pt x="317051" y="434517"/>
                </a:lnTo>
                <a:lnTo>
                  <a:pt x="323098" y="404482"/>
                </a:lnTo>
                <a:lnTo>
                  <a:pt x="339580" y="379925"/>
                </a:lnTo>
                <a:lnTo>
                  <a:pt x="364007" y="363353"/>
                </a:lnTo>
                <a:lnTo>
                  <a:pt x="393892" y="357271"/>
                </a:lnTo>
                <a:lnTo>
                  <a:pt x="490465" y="357271"/>
                </a:lnTo>
                <a:lnTo>
                  <a:pt x="491662" y="356064"/>
                </a:lnTo>
                <a:lnTo>
                  <a:pt x="457708" y="356064"/>
                </a:lnTo>
                <a:lnTo>
                  <a:pt x="443798" y="346456"/>
                </a:lnTo>
                <a:lnTo>
                  <a:pt x="428343" y="339258"/>
                </a:lnTo>
                <a:lnTo>
                  <a:pt x="411617" y="334740"/>
                </a:lnTo>
                <a:lnTo>
                  <a:pt x="393892" y="333174"/>
                </a:lnTo>
                <a:close/>
              </a:path>
              <a:path w="830579" h="830579">
                <a:moveTo>
                  <a:pt x="484694" y="390844"/>
                </a:moveTo>
                <a:lnTo>
                  <a:pt x="457200" y="390844"/>
                </a:lnTo>
                <a:lnTo>
                  <a:pt x="462901" y="400630"/>
                </a:lnTo>
                <a:lnTo>
                  <a:pt x="467143" y="411258"/>
                </a:lnTo>
                <a:lnTo>
                  <a:pt x="469790" y="422598"/>
                </a:lnTo>
                <a:lnTo>
                  <a:pt x="470703" y="434517"/>
                </a:lnTo>
                <a:lnTo>
                  <a:pt x="464656" y="464546"/>
                </a:lnTo>
                <a:lnTo>
                  <a:pt x="448178" y="489099"/>
                </a:lnTo>
                <a:lnTo>
                  <a:pt x="423759" y="505668"/>
                </a:lnTo>
                <a:lnTo>
                  <a:pt x="393892" y="511748"/>
                </a:lnTo>
                <a:lnTo>
                  <a:pt x="456916" y="511748"/>
                </a:lnTo>
                <a:lnTo>
                  <a:pt x="465220" y="506123"/>
                </a:lnTo>
                <a:lnTo>
                  <a:pt x="486870" y="473915"/>
                </a:lnTo>
                <a:lnTo>
                  <a:pt x="494814" y="434517"/>
                </a:lnTo>
                <a:lnTo>
                  <a:pt x="493428" y="417701"/>
                </a:lnTo>
                <a:lnTo>
                  <a:pt x="489419" y="401769"/>
                </a:lnTo>
                <a:lnTo>
                  <a:pt x="484694" y="390844"/>
                </a:lnTo>
                <a:close/>
              </a:path>
              <a:path w="830579" h="830579">
                <a:moveTo>
                  <a:pt x="490465" y="357271"/>
                </a:moveTo>
                <a:lnTo>
                  <a:pt x="393892" y="357271"/>
                </a:lnTo>
                <a:lnTo>
                  <a:pt x="406790" y="358363"/>
                </a:lnTo>
                <a:lnTo>
                  <a:pt x="418997" y="361519"/>
                </a:lnTo>
                <a:lnTo>
                  <a:pt x="430337" y="366555"/>
                </a:lnTo>
                <a:lnTo>
                  <a:pt x="440635" y="373292"/>
                </a:lnTo>
                <a:lnTo>
                  <a:pt x="376826" y="437705"/>
                </a:lnTo>
                <a:lnTo>
                  <a:pt x="393965" y="454660"/>
                </a:lnTo>
                <a:lnTo>
                  <a:pt x="457200" y="390844"/>
                </a:lnTo>
                <a:lnTo>
                  <a:pt x="484694" y="390844"/>
                </a:lnTo>
                <a:lnTo>
                  <a:pt x="483009" y="386948"/>
                </a:lnTo>
                <a:lnTo>
                  <a:pt x="474421" y="373461"/>
                </a:lnTo>
                <a:lnTo>
                  <a:pt x="490465" y="357271"/>
                </a:lnTo>
                <a:close/>
              </a:path>
              <a:path w="830579" h="830579">
                <a:moveTo>
                  <a:pt x="498133" y="209782"/>
                </a:moveTo>
                <a:lnTo>
                  <a:pt x="393892" y="209782"/>
                </a:lnTo>
                <a:lnTo>
                  <a:pt x="436272" y="213829"/>
                </a:lnTo>
                <a:lnTo>
                  <a:pt x="475999" y="225468"/>
                </a:lnTo>
                <a:lnTo>
                  <a:pt x="512318" y="243945"/>
                </a:lnTo>
                <a:lnTo>
                  <a:pt x="544570" y="268577"/>
                </a:lnTo>
                <a:lnTo>
                  <a:pt x="544400" y="268577"/>
                </a:lnTo>
                <a:lnTo>
                  <a:pt x="457708" y="356064"/>
                </a:lnTo>
                <a:lnTo>
                  <a:pt x="491662" y="356064"/>
                </a:lnTo>
                <a:lnTo>
                  <a:pt x="561363" y="285732"/>
                </a:lnTo>
                <a:lnTo>
                  <a:pt x="591135" y="285732"/>
                </a:lnTo>
                <a:lnTo>
                  <a:pt x="578355" y="268577"/>
                </a:lnTo>
                <a:lnTo>
                  <a:pt x="595397" y="251372"/>
                </a:lnTo>
                <a:lnTo>
                  <a:pt x="561451" y="251372"/>
                </a:lnTo>
                <a:lnTo>
                  <a:pt x="525723" y="223904"/>
                </a:lnTo>
                <a:lnTo>
                  <a:pt x="498133" y="209782"/>
                </a:lnTo>
                <a:close/>
              </a:path>
              <a:path w="830579" h="830579">
                <a:moveTo>
                  <a:pt x="526685" y="63036"/>
                </a:moveTo>
                <a:lnTo>
                  <a:pt x="393892" y="63036"/>
                </a:lnTo>
                <a:lnTo>
                  <a:pt x="446938" y="66843"/>
                </a:lnTo>
                <a:lnTo>
                  <a:pt x="498468" y="78123"/>
                </a:lnTo>
                <a:lnTo>
                  <a:pt x="547797" y="96667"/>
                </a:lnTo>
                <a:lnTo>
                  <a:pt x="594243" y="122266"/>
                </a:lnTo>
                <a:lnTo>
                  <a:pt x="586736" y="223904"/>
                </a:lnTo>
                <a:lnTo>
                  <a:pt x="586620" y="225468"/>
                </a:lnTo>
                <a:lnTo>
                  <a:pt x="586579" y="226030"/>
                </a:lnTo>
                <a:lnTo>
                  <a:pt x="561451" y="251372"/>
                </a:lnTo>
                <a:lnTo>
                  <a:pt x="595397" y="251372"/>
                </a:lnTo>
                <a:lnTo>
                  <a:pt x="603630" y="243060"/>
                </a:lnTo>
                <a:lnTo>
                  <a:pt x="707446" y="237567"/>
                </a:lnTo>
                <a:lnTo>
                  <a:pt x="734704" y="237567"/>
                </a:lnTo>
                <a:lnTo>
                  <a:pt x="728458" y="225721"/>
                </a:lnTo>
                <a:lnTo>
                  <a:pt x="735619" y="218528"/>
                </a:lnTo>
                <a:lnTo>
                  <a:pt x="611309" y="218528"/>
                </a:lnTo>
                <a:lnTo>
                  <a:pt x="618323" y="123657"/>
                </a:lnTo>
                <a:lnTo>
                  <a:pt x="618406" y="122531"/>
                </a:lnTo>
                <a:lnTo>
                  <a:pt x="639801" y="101040"/>
                </a:lnTo>
                <a:lnTo>
                  <a:pt x="605802" y="101040"/>
                </a:lnTo>
                <a:lnTo>
                  <a:pt x="556621" y="74191"/>
                </a:lnTo>
                <a:lnTo>
                  <a:pt x="526685" y="63036"/>
                </a:lnTo>
                <a:close/>
              </a:path>
              <a:path w="830579" h="830579">
                <a:moveTo>
                  <a:pt x="718889" y="46691"/>
                </a:moveTo>
                <a:lnTo>
                  <a:pt x="693907" y="46691"/>
                </a:lnTo>
                <a:lnTo>
                  <a:pt x="712121" y="114646"/>
                </a:lnTo>
                <a:lnTo>
                  <a:pt x="784279" y="135496"/>
                </a:lnTo>
                <a:lnTo>
                  <a:pt x="706629" y="213492"/>
                </a:lnTo>
                <a:lnTo>
                  <a:pt x="611309" y="218528"/>
                </a:lnTo>
                <a:lnTo>
                  <a:pt x="735619" y="218528"/>
                </a:lnTo>
                <a:lnTo>
                  <a:pt x="830073" y="123657"/>
                </a:lnTo>
                <a:lnTo>
                  <a:pt x="731911" y="95261"/>
                </a:lnTo>
                <a:lnTo>
                  <a:pt x="718889" y="46691"/>
                </a:lnTo>
                <a:close/>
              </a:path>
              <a:path w="830579" h="830579">
                <a:moveTo>
                  <a:pt x="706371" y="0"/>
                </a:moveTo>
                <a:lnTo>
                  <a:pt x="605802" y="101040"/>
                </a:lnTo>
                <a:lnTo>
                  <a:pt x="639801" y="101040"/>
                </a:lnTo>
                <a:lnTo>
                  <a:pt x="693907" y="46691"/>
                </a:lnTo>
                <a:lnTo>
                  <a:pt x="718889" y="46691"/>
                </a:lnTo>
                <a:lnTo>
                  <a:pt x="706371" y="0"/>
                </a:lnTo>
                <a:close/>
              </a:path>
            </a:pathLst>
          </a:custGeom>
          <a:solidFill>
            <a:srgbClr val="003867"/>
          </a:solidFill>
        </p:spPr>
        <p:txBody>
          <a:bodyPr wrap="square" lIns="0" tIns="0" rIns="0" bIns="0" rtlCol="0"/>
          <a:lstStyle/>
          <a:p>
            <a:endParaRPr/>
          </a:p>
        </p:txBody>
      </p:sp>
    </p:spTree>
    <p:extLst>
      <p:ext uri="{BB962C8B-B14F-4D97-AF65-F5344CB8AC3E}">
        <p14:creationId xmlns:p14="http://schemas.microsoft.com/office/powerpoint/2010/main" val="97825916"/>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1_Diseño personalizado">
  <a:themeElements>
    <a:clrScheme name="Ebglyss 1">
      <a:dk1>
        <a:srgbClr val="000000"/>
      </a:dk1>
      <a:lt1>
        <a:srgbClr val="FFFFFF"/>
      </a:lt1>
      <a:dk2>
        <a:srgbClr val="646464"/>
      </a:dk2>
      <a:lt2>
        <a:srgbClr val="E7E6E6"/>
      </a:lt2>
      <a:accent1>
        <a:srgbClr val="223469"/>
      </a:accent1>
      <a:accent2>
        <a:srgbClr val="7945B8"/>
      </a:accent2>
      <a:accent3>
        <a:srgbClr val="CAF5A8"/>
      </a:accent3>
      <a:accent4>
        <a:srgbClr val="69A06E"/>
      </a:accent4>
      <a:accent5>
        <a:srgbClr val="B37DD8"/>
      </a:accent5>
      <a:accent6>
        <a:srgbClr val="20346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10531</Words>
  <Application>Microsoft Office PowerPoint</Application>
  <PresentationFormat>Panorámica</PresentationFormat>
  <Paragraphs>713</Paragraphs>
  <Slides>41</Slides>
  <Notes>11</Notes>
  <HiddenSlides>0</HiddenSlides>
  <MMClips>0</MMClips>
  <ScaleCrop>false</ScaleCrop>
  <HeadingPairs>
    <vt:vector size="4" baseType="variant">
      <vt:variant>
        <vt:lpstr>Tema</vt:lpstr>
      </vt:variant>
      <vt:variant>
        <vt:i4>1</vt:i4>
      </vt:variant>
      <vt:variant>
        <vt:lpstr>Títulos de diapositiva</vt:lpstr>
      </vt:variant>
      <vt:variant>
        <vt:i4>41</vt:i4>
      </vt:variant>
    </vt:vector>
  </HeadingPairs>
  <TitlesOfParts>
    <vt:vector size="42" baseType="lpstr">
      <vt:lpstr>1_Diseño personalizado</vt:lpstr>
      <vt:lpstr>Presentación de PowerPoint</vt:lpstr>
      <vt:lpstr>Exoneración de responsabilidad y uso de la presentación</vt:lpstr>
      <vt:lpstr>Conflictos de interés</vt:lpstr>
      <vt:lpstr>Índice</vt:lpstr>
      <vt:lpstr>La DA es una enfermedad inflamatoria crónica de la piel1</vt:lpstr>
      <vt:lpstr>Los pacientes con DA de moderada a grave presentan una importante carga de enfermedad, lo cual evidencia las necesidades no cubiertas del tratamiento1</vt:lpstr>
      <vt:lpstr>EBGLYSS®, un inhibidor selectivo de la IL-131 de nueva generación2 desarrollado para maximizar la eficacia en dermatitis atópica moderada a grave3 </vt:lpstr>
      <vt:lpstr>EBGLYSS®, un tratamiento para la DA1, que inhibe de forma selectiva su citoquina clave, la IL-132-5</vt:lpstr>
      <vt:lpstr>EBGLYSS® inhibe forma selectiva la IL-13, citoquina clave para el desarrollo de la DA1-5</vt:lpstr>
      <vt:lpstr>EBGLYSS® produjo mejoras significativas en el prurito desde los primeros días de tratamiento1</vt:lpstr>
      <vt:lpstr>EBGLYSS® produjo mejoras significativas en la pérdida de sueño debido al picor desde el tercer día de tratamiento1</vt:lpstr>
      <vt:lpstr>EBGLYSS® muestra rapidez de acción en la mejora del picor y la pérdida de sueño en la DA moderada a grave1</vt:lpstr>
      <vt:lpstr>EBGLYSS® muestra mejorías en todos los parámetros analizados a las 16 semanas del inicio del tratamiento1-3</vt:lpstr>
      <vt:lpstr>EBGLYSS® mantiene las respuestas EASI-75, EASI-90, IGA 0/1 y el alivio del picor un año después de comenzar con el tratamiento1</vt:lpstr>
      <vt:lpstr>EBGLYSS® mantiene las respuestas EASI-75, EASI-90, IGA 0/1 desde las 16 semanas hasta un año después de empezar el tratamiento1-4</vt:lpstr>
      <vt:lpstr>EBGLYSS® mantiene la respuesta EASI-75 durante 3 años1</vt:lpstr>
      <vt:lpstr>EBGLYSS® mantiene y mejora la respuesta EASI-90 a los 3 años1</vt:lpstr>
      <vt:lpstr>EBGLYSS® mantiene la respuesta IGA 0/1 a los 3 años1</vt:lpstr>
      <vt:lpstr>El perfil de seguridad de EBGLYSS® se mantiene hasta los 3 años del inicio del tratamiento1</vt:lpstr>
      <vt:lpstr>EBGLYSS® sigue manteniendo la respuesta clínica y el perfil de seguridad en el tratamiento de DA moderada a grave tras 3 años1</vt:lpstr>
      <vt:lpstr>EBGLYSS® es el único biológico para la DA con dosis de mantenimiento cada 4 semanas para adultos y adolescentes mayores de 12 años y de al menos 40 kg1-3</vt:lpstr>
      <vt:lpstr>EBGLYSS® cuenta con una dosificación más conveniente que podría mejorar la adherencia al tratamiento1</vt:lpstr>
      <vt:lpstr>EBGLYSS®, un inhibidor selectivo de la IL-131 de nueva generación2 desarrollado para maximizar la eficacia en dermatitis atópica3</vt:lpstr>
      <vt:lpstr>Evidencia en práctica clínica con EBGLYSS® </vt:lpstr>
      <vt:lpstr>Experiencia clínica de lebrikizumab en 10 pacientes con fracaso en tratamientos previos</vt:lpstr>
      <vt:lpstr>EBGLYSS® produjo una mejora significativa de los signos y síntomas de la DA a las 4 semanas de inicio del tratamiento en pacientes en práctica clínica1</vt:lpstr>
      <vt:lpstr>EBGLYSS® produjo una mejora significativa de los signos y síntomas de la DA a las 4 semanas de inicio del tratamiento en pacientes en práctica clínica1</vt:lpstr>
      <vt:lpstr>EBGLYSS® produjo una mejora significativa de los signos y síntomas de la DA a las 4 semanas de inicio del tratamiento en pacientes en práctica clínica1</vt:lpstr>
      <vt:lpstr>EBGLYSS® produjo una mejora significativa de los signos y síntomas de la DA a las 4 semanas de inicio del tratamiento en pacientes en práctica clínica1</vt:lpstr>
      <vt:lpstr>Experiencia clínica de lebrikizumab en una paciente con dermatitis de tipo rosácea como efecto adverso a dupilumab</vt:lpstr>
      <vt:lpstr>Presentación de PowerPoint</vt:lpstr>
      <vt:lpstr>Lebrikizumab mejoró de forma significativa las lesiones en una paciente con DA moderada a grave con reacción adversa de dermatitis de tipo rosácea tras tratamiento previo1</vt:lpstr>
      <vt:lpstr>Lebrikizumab mejoró de forma significativa las lesiones en una paciente con DA moderada a grave con reacción adversa de dermatitis de tipo rosácea tras tratamiento previo1</vt:lpstr>
      <vt:lpstr>Presentación de PowerPoint</vt:lpstr>
      <vt:lpstr>Perfil de paciente</vt:lpstr>
      <vt:lpstr>Antecedentes</vt:lpstr>
      <vt:lpstr>Clínica basal del paciente</vt:lpstr>
      <vt:lpstr>Clínica basal del paciente</vt:lpstr>
      <vt:lpstr>Conclusiones</vt:lpstr>
      <vt:lpstr>Presentación de PowerPoint</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Cristina Medina Menéndez</dc:creator>
  <cp:lastModifiedBy>Olga Lopez Diaz</cp:lastModifiedBy>
  <cp:revision>10</cp:revision>
  <dcterms:created xsi:type="dcterms:W3CDTF">2025-02-28T11:59:59Z</dcterms:created>
  <dcterms:modified xsi:type="dcterms:W3CDTF">2025-09-02T10:25:30Z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HeaderLocations">
    <vt:lpwstr>Tema de Office:8\1_Diseño personalizado:8</vt:lpwstr>
  </property>
  <property fmtid="{D5CDD505-2E9C-101B-9397-08002B2CF9AE}" pid="3" name="ClassificationContentMarkingHeaderText">
    <vt:lpwstr>INTERNAL USE</vt:lpwstr>
  </property>
  <property fmtid="{D5CDD505-2E9C-101B-9397-08002B2CF9AE}" pid="4" name="MSIP_Label_533616b6-00a5-4cd1-b577-93208fa93eb1_Enabled">
    <vt:lpwstr>true</vt:lpwstr>
  </property>
  <property fmtid="{D5CDD505-2E9C-101B-9397-08002B2CF9AE}" pid="5" name="MSIP_Label_533616b6-00a5-4cd1-b577-93208fa93eb1_SetDate">
    <vt:lpwstr>2025-04-29T08:54:16Z</vt:lpwstr>
  </property>
  <property fmtid="{D5CDD505-2E9C-101B-9397-08002B2CF9AE}" pid="6" name="MSIP_Label_533616b6-00a5-4cd1-b577-93208fa93eb1_Method">
    <vt:lpwstr>Standard</vt:lpwstr>
  </property>
  <property fmtid="{D5CDD505-2E9C-101B-9397-08002B2CF9AE}" pid="7" name="MSIP_Label_533616b6-00a5-4cd1-b577-93208fa93eb1_Name">
    <vt:lpwstr>Internal Use</vt:lpwstr>
  </property>
  <property fmtid="{D5CDD505-2E9C-101B-9397-08002B2CF9AE}" pid="8" name="MSIP_Label_533616b6-00a5-4cd1-b577-93208fa93eb1_SiteId">
    <vt:lpwstr>342ace0e-1054-45ce-9b30-900fc0440b9d</vt:lpwstr>
  </property>
  <property fmtid="{D5CDD505-2E9C-101B-9397-08002B2CF9AE}" pid="9" name="MSIP_Label_533616b6-00a5-4cd1-b577-93208fa93eb1_ActionId">
    <vt:lpwstr>36c82048-b252-4e67-89ee-684343f70c4e</vt:lpwstr>
  </property>
  <property fmtid="{D5CDD505-2E9C-101B-9397-08002B2CF9AE}" pid="10" name="MSIP_Label_533616b6-00a5-4cd1-b577-93208fa93eb1_ContentBits">
    <vt:lpwstr>1</vt:lpwstr>
  </property>
  <property fmtid="{D5CDD505-2E9C-101B-9397-08002B2CF9AE}" pid="11" name="MSIP_Label_533616b6-00a5-4cd1-b577-93208fa93eb1_Tag">
    <vt:lpwstr>10, 3, 0, 2</vt:lpwstr>
  </property>
</Properties>
</file>